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4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4" Type="http://schemas.openxmlformats.org/officeDocument/2006/relationships/image" Target="../media/fImage743222841.png"></Relationship><Relationship Id="rId5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43222841.png"></Relationship><Relationship Id="rId3" Type="http://schemas.openxmlformats.org/officeDocument/2006/relationships/notesSlide" Target="../notesSlides/notesSlide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9365" y="415290"/>
            <a:ext cx="7431405" cy="16160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/>
            <a:r>
              <a:rPr spc="-5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싱글톤(Singleton) 패턴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특정 클래스의 인스턴스를 1개만 생성되는 것을 보장하는 디자인 패턴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인스턴스를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여러번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생성하지 않고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,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인스턴스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지속되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어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계속 활용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가능.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"/>
          <p:cNvSpPr txBox="1">
            <a:spLocks/>
          </p:cNvSpPr>
          <p:nvPr/>
        </p:nvSpPr>
        <p:spPr>
          <a:xfrm rot="0">
            <a:off x="1271270" y="2259330"/>
            <a:ext cx="7432040" cy="8547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씬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(S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c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ene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) 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전환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2" descr="C:/Users/limsg/AppData/Roaming/PolarisOffice/ETemp/15908_16710592/fImage7432228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0485" y="2687955"/>
            <a:ext cx="8931275" cy="38258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9365" y="415290"/>
            <a:ext cx="7432040" cy="1339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Scroll View 패턴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sz="1200" i="0" b="0">
                <a:latin typeface="Arial" charset="0"/>
                <a:ea typeface="-apple-system" charset="0"/>
              </a:rPr>
              <a:t>Vertical Layout Group</a:t>
            </a:r>
            <a:r>
              <a:rPr sz="1200" i="0" b="0">
                <a:latin typeface="Arial" charset="0"/>
                <a:ea typeface="-apple-system" charset="0"/>
              </a:rPr>
              <a:t>,</a:t>
            </a:r>
            <a:r>
              <a:rPr sz="1200" i="0" b="0">
                <a:latin typeface="Arial" charset="0"/>
                <a:ea typeface="-apple-system" charset="0"/>
              </a:rPr>
              <a:t> </a:t>
            </a:r>
            <a:r>
              <a:rPr sz="1200" i="0" b="0">
                <a:latin typeface="Arial" charset="0"/>
                <a:ea typeface="-apple-system" charset="0"/>
              </a:rPr>
              <a:t>Content Size Fitter</a:t>
            </a:r>
            <a:endParaRPr lang="ko-KR" altLang="en-US" sz="1200" i="0" b="0">
              <a:latin typeface="Arial" charset="0"/>
              <a:ea typeface="-apple-system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인스턴스를 여러번 생성하지 않고, 인스턴스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지속되어 계속 활용 가능.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1270" y="2259330"/>
            <a:ext cx="7432675" cy="8553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씬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(S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cene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) 전환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Picture " descr="C:/Users/limsg/AppData/Roaming/PolarisOffice/ETemp/5688_18733032/fImage7432228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0485" y="2687955"/>
            <a:ext cx="8931910" cy="3826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10.105.277.55893</cp:version>
</cp:coreProperties>
</file>