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0309941.png"></Relationship><Relationship Id="rId3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2561979841.png"></Relationship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1831048467.png"></Relationship><Relationship Id="rId3" Type="http://schemas.openxmlformats.org/officeDocument/2006/relationships/image" Target="../media/fImage69381056334.png"></Relationship><Relationship Id="rId4" Type="http://schemas.openxmlformats.org/officeDocument/2006/relationships/image" Target="../media/fImage381011066500.png"></Relationship><Relationship Id="rId5" Type="http://schemas.openxmlformats.org/officeDocument/2006/relationships/image" Target="../media/fImage130061079169.png"></Relationship><Relationship Id="rId6" Type="http://schemas.openxmlformats.org/officeDocument/2006/relationships/image" Target="../media/fImage17574108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limsg/AppData/Roaming/PolarisOffice/ETemp/5900_24364064/fImage35030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0205" y="360045"/>
            <a:ext cx="8560435" cy="3131185"/>
          </a:xfrm>
          <a:prstGeom prst="rect"/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1640205" y="3900170"/>
            <a:ext cx="7430770" cy="17545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유니티 </a:t>
            </a:r>
            <a:r>
              <a:rPr lang="ko-KR" sz="1800">
                <a:latin typeface="맑은 고딕" charset="0"/>
                <a:ea typeface="맑은 고딕" charset="0"/>
              </a:rPr>
              <a:t>페이지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https://unity.com/kr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nity Hub </a:t>
            </a:r>
            <a:r>
              <a:rPr lang="ko-KR" sz="1800">
                <a:latin typeface="맑은 고딕" charset="0"/>
                <a:ea typeface="맑은 고딕" charset="0"/>
              </a:rPr>
              <a:t>설치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다운로드 아카이브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TS -&gt; 6000.0.50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isual Studio,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anguage packs(</a:t>
            </a:r>
            <a:r>
              <a:rPr lang="ko-KR" sz="1800">
                <a:latin typeface="맑은 고딕" charset="0"/>
                <a:ea typeface="맑은 고딕" charset="0"/>
              </a:rPr>
              <a:t>한국어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nity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사용한 게임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915" y="0"/>
            <a:ext cx="4030980" cy="6858635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>
            <a:off x="5210175" y="709930"/>
            <a:ext cx="7432040" cy="23082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Unity 생명주기 - https://docs.unity3d.com/kr/2019.4/Manual/ExecutionOrder.html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/>
              <a:t>1. Awake, OnEna</a:t>
            </a:r>
            <a:r>
              <a:rPr lang="ko-KR"/>
              <a:t>b</a:t>
            </a:r>
            <a:r>
              <a:rPr lang="ko-KR"/>
              <a:t>l</a:t>
            </a:r>
            <a:r>
              <a:rPr lang="ko-KR"/>
              <a:t>e, Start - Initialization</a:t>
            </a:r>
            <a:endParaRPr lang="ko-KR" altLang="en-US"/>
          </a:p>
          <a:p>
            <a:pPr marL="0" indent="0" algn="l" hangingPunct="1">
              <a:buFontTx/>
              <a:buNone/>
            </a:pPr>
            <a:endParaRPr lang="ko-KR" altLang="en-US"/>
          </a:p>
          <a:p>
            <a:pPr marL="0" indent="0" algn="l" hangingPunct="1">
              <a:buFontTx/>
              <a:buNone/>
            </a:pPr>
            <a:r>
              <a:rPr lang="ko-KR"/>
              <a:t>2. Update. LateUpdate - Game logic</a:t>
            </a:r>
            <a:endParaRPr lang="ko-KR" altLang="en-US"/>
          </a:p>
          <a:p>
            <a:pPr marL="0" indent="0" algn="l" hangingPunct="1">
              <a:buFontTx/>
              <a:buNone/>
            </a:pPr>
            <a:endParaRPr lang="ko-KR" altLang="en-US"/>
          </a:p>
          <a:p>
            <a:pPr marL="0" indent="0" algn="l" hangingPunct="1">
              <a:buFontTx/>
              <a:buNone/>
            </a:pPr>
            <a:r>
              <a:rPr lang="ko-KR"/>
              <a:t>3. OnApplicationQuit, On</a:t>
            </a:r>
            <a:r>
              <a:rPr lang="ko-KR"/>
              <a:t>D</a:t>
            </a:r>
            <a:r>
              <a:rPr lang="ko-KR"/>
              <a:t>isable, OnDestroy - Decommissioning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limsg/AppData/Roaming/PolarisOffice/ETemp/2888_10878520/fImage3218310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435" y="1082040"/>
            <a:ext cx="10523855" cy="892175"/>
          </a:xfrm>
          <a:prstGeom prst="rect"/>
          <a:noFill/>
        </p:spPr>
      </p:pic>
      <p:pic>
        <p:nvPicPr>
          <p:cNvPr id="3" name="그림 5" descr="C:/Users/limsg/AppData/Roaming/PolarisOffice/ETemp/2888_10878520/fImage693810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15" y="2193290"/>
            <a:ext cx="5189855" cy="358775"/>
          </a:xfrm>
          <a:prstGeom prst="rect"/>
          <a:noFill/>
        </p:spPr>
      </p:pic>
      <p:pic>
        <p:nvPicPr>
          <p:cNvPr id="4" name="그림 6" descr="C:/Users/limsg/AppData/Roaming/PolarisOffice/ETemp/2888_10878520/fImage38101106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9630" y="2758440"/>
            <a:ext cx="10493375" cy="876935"/>
          </a:xfrm>
          <a:prstGeom prst="rect"/>
          <a:noFill/>
        </p:spPr>
      </p:pic>
      <p:pic>
        <p:nvPicPr>
          <p:cNvPr id="5" name="그림 7" descr="C:/Users/limsg/AppData/Roaming/PolarisOffice/ETemp/2888_10878520/fImage13006107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885565"/>
            <a:ext cx="10379075" cy="313055"/>
          </a:xfrm>
          <a:prstGeom prst="rect"/>
          <a:noFill/>
        </p:spPr>
      </p:pic>
      <p:pic>
        <p:nvPicPr>
          <p:cNvPr id="6" name="그림 8" descr="C:/Users/limsg/AppData/Roaming/PolarisOffice/ETemp/2888_10878520/fImage17574108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4387850"/>
            <a:ext cx="8512175" cy="53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