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1405" cy="1616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/>
            <a:r>
              <a:rPr spc="-5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특정 클래스의 인스턴스를 1개만 생성되는 것을 보장하는 디자인 패턴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인스턴스를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여러번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생성하지 않고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,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인스턴스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어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계속 활용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