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7" r:id="rId13"/>
  </p:sldMasterIdLst>
  <p:notesMasterIdLst>
    <p:notesMasterId r:id="rId17"/>
  </p:notesMasterIdLst>
  <p:handoutMasterIdLst>
    <p:handoutMasterId r:id="rId15"/>
  </p:handoutMasterIdLst>
  <p:sldIdLst>
    <p:sldId id="25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notesSlide" Target="../notesSlides/notesSlide1.xml"></Relationship><Relationship Id="rId5" Type="http://schemas.openxmlformats.org/officeDocument/2006/relationships/hyperlink" Target="https://github.com/sta/websocket-sharp" TargetMode="External"></Relationship><Relationship Id="rId6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>
            <a:off x="1269365" y="415290"/>
            <a:ext cx="7432040" cy="119888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웹소켓</a:t>
            </a: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(WebSocketSharp)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sz="1345" u="sng" i="0" b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Noto Sans Light" charset="0"/>
                <a:ea typeface="Noto Sans Light" charset="0"/>
                <a:hlinkClick r:id="rId5"/>
              </a:rPr>
              <a:t>https://github.com/sta/websocket-sharp</a:t>
            </a:r>
            <a:endParaRPr lang="ko-KR" altLang="en-US" sz="1345" i="0" b="0">
              <a:solidFill>
                <a:srgbClr val="353638"/>
              </a:solidFill>
              <a:latin typeface="Noto Sans Light" charset="0"/>
              <a:ea typeface="Noto Sans Light" charset="0"/>
            </a:endParaRPr>
          </a:p>
          <a:p>
            <a:pPr marL="0" indent="0" algn="l">
              <a:buFontTx/>
              <a:buNone/>
            </a:pPr>
            <a:r>
              <a:rPr sz="1345" i="0" b="0">
                <a:solidFill>
                  <a:srgbClr val="353638"/>
                </a:solidFill>
                <a:latin typeface="Noto Sans Light" charset="0"/>
                <a:ea typeface="Noto Sans Light" charset="0"/>
              </a:rPr>
              <a:t>websocket-sharp.sln 파일 빌드하면 bin/Dedug 폴더에  WebSocketSharp.dll</a:t>
            </a:r>
            <a:endParaRPr lang="ko-KR" altLang="en-US" sz="1345" i="0" b="0">
              <a:solidFill>
                <a:srgbClr val="353638"/>
              </a:solidFill>
              <a:latin typeface="Noto Sans Light" charset="0"/>
              <a:ea typeface="Noto Sans Light" charset="0"/>
            </a:endParaRPr>
          </a:p>
          <a:p>
            <a:pPr marL="0" indent="0" algn="l">
              <a:buFontTx/>
              <a:buNone/>
            </a:pPr>
            <a:r>
              <a:rPr sz="1345" i="0" b="0">
                <a:solidFill>
                  <a:srgbClr val="353638"/>
                </a:solidFill>
                <a:latin typeface="Noto Sans Light" charset="0"/>
                <a:ea typeface="Noto Sans Light" charset="0"/>
              </a:rPr>
              <a:t>Assets/Plugins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"/>
          <p:cNvSpPr txBox="1">
            <a:spLocks/>
          </p:cNvSpPr>
          <p:nvPr/>
        </p:nvSpPr>
        <p:spPr>
          <a:xfrm rot="0">
            <a:off x="-7270750" y="-2868295"/>
            <a:ext cx="7432675" cy="85534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씬</a:t>
            </a: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(S</a:t>
            </a: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cene</a:t>
            </a: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) 전환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임 상규</dc:creator>
  <cp:lastModifiedBy>임 상규</cp:lastModifiedBy>
  <dc:title>PowerPoint 프레젠테이션</dc:title>
  <cp:version>10.105.277.55893</cp:version>
</cp:coreProperties>
</file>