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8" r:id="rId13"/>
  </p:sldMasterIdLst>
  <p:notesMasterIdLst>
    <p:notesMasterId r:id="rId17"/>
  </p:notesMasterIdLst>
  <p:handoutMasterIdLst>
    <p:handoutMasterId r:id="rId15"/>
  </p:handoutMasterIdLst>
  <p:sldIdLst>
    <p:sldId id="257" r:id="rId19"/>
    <p:sldId id="259" r:id="rId21"/>
    <p:sldId id="258" r:id="rId23"/>
    <p:sldId id="26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5" Type="http://schemas.openxmlformats.org/officeDocument/2006/relationships/slide" Target="slides/slide4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8305" cy="30880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8305" cy="36023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70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notesSlide" Target="../notesSlides/notesSlide1.xml"></Relationship><Relationship Id="rId5" Type="http://schemas.openxmlformats.org/officeDocument/2006/relationships/image" Target="../media/fImage14692610641.png"></Relationship><Relationship Id="rId6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743222841.png"></Relationship><Relationship Id="rId3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743222841.png"></Relationship><Relationship Id="rId3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4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1269365" y="415290"/>
            <a:ext cx="7431405" cy="16160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/>
            <a:r>
              <a:rPr spc="-5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싱글톤(Singleton) 패턴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/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/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- 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특정 클래스의 인스턴스를 1개만 생성되는 것을 보장하는 디자인 패턴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.</a:t>
            </a: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/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- 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인스턴스를 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여러번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생성하지 않고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,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인스턴스</a:t>
            </a:r>
            <a:r>
              <a:rPr lang="ko-KR"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가 </a:t>
            </a:r>
            <a:r>
              <a:rPr lang="ko-KR"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지속되</a:t>
            </a:r>
            <a:r>
              <a:rPr lang="ko-KR"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어 </a:t>
            </a:r>
            <a:r>
              <a:rPr lang="ko-KR"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계속 활용 </a:t>
            </a:r>
            <a:r>
              <a:rPr lang="ko-KR"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가능.</a:t>
            </a: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"/>
          <p:cNvSpPr txBox="1">
            <a:spLocks/>
          </p:cNvSpPr>
          <p:nvPr/>
        </p:nvSpPr>
        <p:spPr>
          <a:xfrm rot="0">
            <a:off x="1271270" y="2259330"/>
            <a:ext cx="7432040" cy="8547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>
              <a:buFontTx/>
              <a:buNone/>
            </a:pP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씬</a:t>
            </a: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(S</a:t>
            </a: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c</a:t>
            </a: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ene</a:t>
            </a: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) </a:t>
            </a: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전환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1" descr="C:/Users/limsg/AppData/Roaming/PolarisOffice/ETemp/9700_17749744/fImage146926106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11605" y="2684145"/>
            <a:ext cx="6861175" cy="40163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1269365" y="415290"/>
            <a:ext cx="7432040" cy="16167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>
              <a:buFontTx/>
              <a:buNone/>
            </a:pP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싱글톤(Singleton) 패턴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- 특정 클래스의 인스턴스를 1개만 생성되는 것을 보장하는 디자인 패턴.</a:t>
            </a: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- 인스턴스를 여러번 생성하지 않고, 인스턴스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가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지속되어 계속 활용 가능.</a:t>
            </a: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271270" y="2259330"/>
            <a:ext cx="7432675" cy="85534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>
              <a:buFontTx/>
              <a:buNone/>
            </a:pP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씬</a:t>
            </a: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(S</a:t>
            </a: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cene</a:t>
            </a: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) 전환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Picture " descr="C:/Users/limsg/AppData/Roaming/PolarisOffice/ETemp/9700_17749744/fImage7432228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40485" y="2687955"/>
            <a:ext cx="8931910" cy="38265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1269365" y="415290"/>
            <a:ext cx="7432040" cy="13392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>
              <a:buFontTx/>
              <a:buNone/>
            </a:pP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Scroll View 패턴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- </a:t>
            </a:r>
            <a:r>
              <a:rPr sz="1200" i="0" b="0">
                <a:latin typeface="Arial" charset="0"/>
                <a:ea typeface="-apple-system" charset="0"/>
              </a:rPr>
              <a:t>Vertical Layout Group</a:t>
            </a:r>
            <a:r>
              <a:rPr sz="1200" i="0" b="0">
                <a:latin typeface="Arial" charset="0"/>
                <a:ea typeface="-apple-system" charset="0"/>
              </a:rPr>
              <a:t>,</a:t>
            </a:r>
            <a:r>
              <a:rPr sz="1200" i="0" b="0">
                <a:latin typeface="Arial" charset="0"/>
                <a:ea typeface="-apple-system" charset="0"/>
              </a:rPr>
              <a:t> </a:t>
            </a:r>
            <a:r>
              <a:rPr sz="1200" i="0" b="0">
                <a:latin typeface="Arial" charset="0"/>
                <a:ea typeface="-apple-system" charset="0"/>
              </a:rPr>
              <a:t>Content Size Fitter</a:t>
            </a:r>
            <a:endParaRPr lang="ko-KR" altLang="en-US" sz="1200" i="0" b="0">
              <a:latin typeface="Arial" charset="0"/>
              <a:ea typeface="-apple-system" charset="0"/>
            </a:endParaRPr>
          </a:p>
          <a:p>
            <a:pPr marL="0" indent="0" algn="l">
              <a:buFontTx/>
              <a:buNone/>
            </a:pPr>
            <a:r>
              <a:rPr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- 인스턴스를 여러번 생성하지 않고, 인스턴스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가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지속되어 계속 활용 가능.</a:t>
            </a: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271270" y="2259330"/>
            <a:ext cx="7432675" cy="85534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>
              <a:buFontTx/>
              <a:buNone/>
            </a:pP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씬</a:t>
            </a: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(S</a:t>
            </a: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cene</a:t>
            </a: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) 전환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Picture " descr="C:/Users/limsg/AppData/Roaming/PolarisOffice/ETemp/5688_18733032/fImage7432228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40485" y="2687955"/>
            <a:ext cx="8931910" cy="38265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1269365" y="415290"/>
            <a:ext cx="7432675" cy="30079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>
              <a:buFontTx/>
              <a:buNone/>
            </a:pP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웹통신(G</a:t>
            </a: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ET / POST)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G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ET</a:t>
            </a:r>
            <a:endParaRPr lang="ko-KR" altLang="en-US" sz="1400" i="0" b="0">
              <a:latin typeface="맑은 고딕" charset="0"/>
              <a:ea typeface="맑은 고딕" charset="0"/>
            </a:endParaRPr>
          </a:p>
          <a:p>
            <a:pPr marL="0" indent="0" algn="l">
              <a:buFontTx/>
              <a:buNone/>
            </a:pPr>
            <a:r>
              <a:rPr sz="1400" i="0" b="0">
                <a:solidFill>
                  <a:srgbClr val="212529"/>
                </a:solidFill>
                <a:latin typeface="맑은 고딕" charset="0"/>
                <a:ea typeface="맑은 고딕" charset="0"/>
              </a:rPr>
              <a:t> - </a:t>
            </a:r>
            <a:r>
              <a:rPr lang="ko-KR" sz="1400" i="0" b="1">
                <a:solidFill>
                  <a:srgbClr val="212529"/>
                </a:solidFill>
                <a:latin typeface="맑은 고딕" charset="0"/>
                <a:ea typeface="맑은 고딕" charset="0"/>
              </a:rPr>
              <a:t>데이터를 주소(URL)에 붙여서 보냄.</a:t>
            </a:r>
            <a:endParaRPr lang="ko-KR" altLang="en-US" sz="1400" i="0" b="1">
              <a:solidFill>
                <a:srgbClr val="212529"/>
              </a:solidFill>
              <a:latin typeface="맑은 고딕" charset="0"/>
              <a:ea typeface="맑은 고딕" charset="0"/>
            </a:endParaRPr>
          </a:p>
          <a:p>
            <a:pPr marL="0" indent="0" algn="l">
              <a:buFontTx/>
              <a:buNone/>
            </a:pP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 E</a:t>
            </a: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x) </a:t>
            </a: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https://example.com/search?query=t</a:t>
            </a: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est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- </a:t>
            </a:r>
            <a:r>
              <a:rPr/>
              <a:t>빠르지만 보안에 </a:t>
            </a:r>
            <a:r>
              <a:rPr/>
              <a:t>취약.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/>
          </a:p>
          <a:p>
            <a:pPr marL="0" indent="0" algn="l">
              <a:buFontTx/>
              <a:buNone/>
            </a:pPr>
            <a:endParaRPr lang="ko-KR" altLang="en-US"/>
          </a:p>
          <a:p>
            <a:pPr marL="0" indent="0" algn="l">
              <a:buFontTx/>
              <a:buNone/>
            </a:pPr>
            <a:r>
              <a:rPr lang="ko-KR"/>
              <a:t>P</a:t>
            </a:r>
            <a:r>
              <a:rPr lang="ko-KR"/>
              <a:t>OST</a:t>
            </a:r>
            <a:endParaRPr lang="ko-KR" altLang="en-US"/>
          </a:p>
          <a:p>
            <a:pPr marL="0" indent="0" algn="l">
              <a:buFontTx/>
              <a:buNone/>
            </a:pPr>
            <a:r>
              <a:rPr lang="ko-KR"/>
              <a:t> - </a:t>
            </a:r>
            <a:r>
              <a:rPr/>
              <a:t>데이터를 본문(body)에 숨겨서 보냄</a:t>
            </a:r>
            <a:r>
              <a:rPr/>
              <a:t>.</a:t>
            </a:r>
            <a:endParaRPr lang="ko-KR" altLang="en-US"/>
          </a:p>
          <a:p>
            <a:pPr marL="0" indent="0" algn="l">
              <a:buFontTx/>
              <a:buNone/>
            </a:pPr>
            <a:r>
              <a:rPr/>
              <a:t> - </a:t>
            </a:r>
            <a:r>
              <a:rPr/>
              <a:t>보안에 좀 더 강함</a:t>
            </a:r>
            <a:r>
              <a:rPr/>
              <a:t>(</a:t>
            </a:r>
            <a:r>
              <a:rPr lang="ko-KR"/>
              <a:t>상대적으로</a:t>
            </a:r>
            <a:r>
              <a:rPr/>
              <a:t>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임 상규</dc:creator>
  <cp:lastModifiedBy>임 상규</cp:lastModifiedBy>
  <dc:title>PowerPoint 프레젠테이션</dc:title>
  <cp:version>10.105.277.55893</cp:version>
</cp:coreProperties>
</file>