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wdp" ContentType="image/vnd.ms-photo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7" r:id="rId13"/>
  </p:sldMasterIdLst>
  <p:sldIdLst>
    <p:sldId id="256" r:id="rId15"/>
    <p:sldId id="257" r:id="rId16"/>
    <p:sldId id="260" r:id="rId17"/>
    <p:sldId id="258" r:id="rId18"/>
    <p:sldId id="259" r:id="rId19"/>
    <p:sldId id="261" r:id="rId20"/>
    <p:sldId id="263" r:id="rId21"/>
    <p:sldId id="265" r:id="rId22"/>
    <p:sldId id="266" r:id="rId23"/>
    <p:sldId id="267" r:id="rId24"/>
    <p:sldId id="262" r:id="rId25"/>
    <p:sldId id="264" r:id="rId26"/>
    <p:sldId id="272" r:id="rId27"/>
    <p:sldId id="271" r:id="rId28"/>
    <p:sldId id="268" r:id="rId29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9/5/2018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7065744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1985130147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1853106935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9707115696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38862664464.jpeg"></Relationship><Relationship Id="rId3" Type="http://schemas.microsoft.com/office/2007/relationships/hdphoto" Target="../media/OImage26642043.wdp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386610041.jpe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5481511141.pn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345531128467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8760116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014011765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3459124916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005127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914400" y="1177925"/>
            <a:ext cx="10364470" cy="1472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 strike="noStrike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Project : Canoe</a:t>
            </a:r>
            <a:endParaRPr lang="ko-KR" altLang="en-US" sz="9600" cap="none" dirty="0" smtClean="0" b="0" strike="noStrike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73295" y="3088005"/>
            <a:ext cx="2629535" cy="241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5105" cy="8750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UI Prototype : MyReservation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19880" y="1130935"/>
            <a:ext cx="3950335" cy="2914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With Kakao Oven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bit-user/AppData/Roaming/PolarisOffice/ETemp/6108_18186120/fImage31985130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390140" y="1765935"/>
            <a:ext cx="7406005" cy="4582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5105" cy="8750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ERD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19880" y="985520"/>
            <a:ext cx="3950335" cy="2914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Entity Relationship Diagram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bit-user/AppData/Roaming/PolarisOffice/ETemp/6108_18186120/fImage51853106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80995" y="1356995"/>
            <a:ext cx="6425565" cy="51657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5105" cy="8750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Class Diagram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19880" y="985520"/>
            <a:ext cx="3950335" cy="2914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bit-user/AppData/Roaming/PolarisOffice/ETemp/6108_18186120/fImage119707115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0160" y="1130935"/>
            <a:ext cx="7087870" cy="528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864485"/>
            <a:ext cx="10365105" cy="8750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시연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19880" y="985520"/>
            <a:ext cx="3950335" cy="2914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bit-user/AppData/Roaming/PolarisOffice/ETemp/6108_18186120/fImage438862664464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80435" y="1861185"/>
            <a:ext cx="5233035" cy="391858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5105" cy="8750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Review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19880" y="985520"/>
            <a:ext cx="3950335" cy="2914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06365" y="1129665"/>
            <a:ext cx="1780540" cy="22288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이상과 현실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5105" cy="8750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Review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19880" y="985520"/>
            <a:ext cx="3950335" cy="2914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06365" y="1129665"/>
            <a:ext cx="1780540" cy="22288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소감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90010" y="3141345"/>
            <a:ext cx="4422775" cy="16643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구현하고 싶은 기능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S3 파일 업로드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 페이지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공공 운항데이터 사용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Ui 다듬기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 개선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274445"/>
            <a:ext cx="10364470" cy="147256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 strike="noStrike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프로젝트 소개</a:t>
            </a:r>
            <a:endParaRPr lang="ko-KR" altLang="en-US" sz="9600" cap="none" dirty="0" smtClean="0" b="0" strike="noStrike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4127500" y="3571240"/>
            <a:ext cx="392684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항공예약 시스템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4470" cy="87439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IDE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29990" y="1346835"/>
            <a:ext cx="4719955" cy="5083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4470" cy="87439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Architecture : Flow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bit-user/AppData/Roaming/PolarisOffice/ETemp/6108_18186120/fImage54815111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61995" y="1515110"/>
            <a:ext cx="5668010" cy="4667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4470" cy="87439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Architecture : Detail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bit-user/AppData/Roaming/PolarisOffice/ETemp/6108_18186120/fImage34553112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7475" y="1057910"/>
            <a:ext cx="6867525" cy="5806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5105" cy="8750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Use Case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19880" y="985520"/>
            <a:ext cx="3950335" cy="2914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bit-user/AppData/Roaming/PolarisOffice/ETemp/6108_18186120/fImage38760116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50285" y="1445895"/>
            <a:ext cx="5053330" cy="44037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5105" cy="8750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UI Prototype : Main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19880" y="1130935"/>
            <a:ext cx="3950335" cy="2914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With Kakao Oven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bit-user/AppData/Roaming/PolarisOffice/ETemp/6108_18186120/fImage40140117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6965" y="1765935"/>
            <a:ext cx="7412355" cy="4583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5105" cy="8750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UI Prototype : Reservation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19880" y="1130935"/>
            <a:ext cx="3950335" cy="2914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With Kakao Oven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bit-user/AppData/Roaming/PolarisOffice/ETemp/6108_18186120/fImage23459124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390140" y="1765935"/>
            <a:ext cx="7406005" cy="4582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57175"/>
            <a:ext cx="10365105" cy="8750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UI Prototype : MyPage</a:t>
            </a:r>
            <a:endParaRPr lang="ko-KR" altLang="en-US" sz="5865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19880" y="1130935"/>
            <a:ext cx="3950335" cy="2914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With Kakao Oven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bit-user/AppData/Roaming/PolarisOffice/ETemp/6108_18186120/fImage16005127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390140" y="1765935"/>
            <a:ext cx="7406005" cy="4582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동키</dc:creator>
  <cp:lastModifiedBy>동키</cp:lastModifiedBy>
</cp:coreProperties>
</file>