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b78f3e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b78f3e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b78f3e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b78f3e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0b78f3e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0b78f3e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0b78f3e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0b78f3e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b78f3e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b78f3e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0b78f3e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0b78f3e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b78f3e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b78f3e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b78f3e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b78f3e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b78f3e1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b78f3e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b78f3e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b78f3e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30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8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2664275" y="1546750"/>
            <a:ext cx="48327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9900FF"/>
                </a:solidFill>
              </a:rPr>
              <a:t>감사합니다</a:t>
            </a:r>
            <a:endParaRPr sz="4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23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57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573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5935375" y="162825"/>
            <a:ext cx="28938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80000"/>
                </a:solidFill>
              </a:rPr>
              <a:t>One-Hot Encoding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 : 가장 단순하고 쉽게 표현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단점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차원 지옥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‘의미’를 벡터 공간에 표현 불가능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089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5905775" y="185025"/>
            <a:ext cx="28938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980000"/>
                </a:solidFill>
              </a:rPr>
              <a:t>Word2Vec</a:t>
            </a:r>
            <a:endParaRPr sz="2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ko">
                <a:solidFill>
                  <a:srgbClr val="FF00FF"/>
                </a:solidFill>
              </a:rPr>
              <a:t>한 단어의 주변 단어를 통해 , 그 단어의 의미를 파악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ko">
                <a:solidFill>
                  <a:srgbClr val="FF00FF"/>
                </a:solidFill>
              </a:rPr>
              <a:t>한정된 차원으로 표현가능 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ko">
                <a:solidFill>
                  <a:srgbClr val="FF00FF"/>
                </a:solidFill>
              </a:rPr>
              <a:t>비지도 학습 가능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ko">
                <a:solidFill>
                  <a:srgbClr val="FF00FF"/>
                </a:solidFill>
              </a:rPr>
              <a:t>벡터 연산 가능함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32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74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4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53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