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64" r:id="rId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121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4F46-1E86-431F-980C-C19CB725A214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발표일</a:t>
            </a:r>
            <a:endParaRPr lang="en-US" altLang="ko-KR" dirty="0"/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8481" y="6144961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i="1" dirty="0" err="1">
                <a:solidFill>
                  <a:srgbClr val="0000FF"/>
                </a:solidFill>
              </a:rPr>
              <a:t>프리젠테이션</a:t>
            </a:r>
            <a:r>
              <a:rPr lang="ko-KR" altLang="en-US" i="1" dirty="0">
                <a:solidFill>
                  <a:srgbClr val="0000FF"/>
                </a:solidFill>
              </a:rPr>
              <a:t> 디자인은 자유로이 변형하시오</a:t>
            </a:r>
            <a:r>
              <a:rPr lang="en-US" altLang="ko-KR" i="1" dirty="0">
                <a:solidFill>
                  <a:srgbClr val="0000FF"/>
                </a:solidFill>
              </a:rPr>
              <a:t>.</a:t>
            </a:r>
            <a:endParaRPr lang="ko-KR" altLang="en-US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, </a:t>
            </a:r>
            <a:r>
              <a:rPr lang="ko-KR" altLang="en-US" dirty="0"/>
              <a:t>내용 등에 대해 간단하게 설명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구현된 주요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수업시간에 배운 기술 중 구현에 사용된 기술들 적을 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팀인 경우</a:t>
            </a:r>
            <a:r>
              <a:rPr lang="en-US" altLang="ko-KR" dirty="0"/>
              <a:t>,</a:t>
            </a:r>
            <a:r>
              <a:rPr lang="ko-KR" altLang="en-US" dirty="0"/>
              <a:t> 각 팀원이 한 일 적을 것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47722-05C8-4C51-BDAB-59ECD2552DDD}"/>
              </a:ext>
            </a:extLst>
          </p:cNvPr>
          <p:cNvSpPr txBox="1"/>
          <p:nvPr/>
        </p:nvSpPr>
        <p:spPr>
          <a:xfrm>
            <a:off x="179512" y="18864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>
                <a:solidFill>
                  <a:srgbClr val="0000FF"/>
                </a:solidFill>
              </a:rPr>
              <a:t>1</a:t>
            </a:r>
            <a:r>
              <a:rPr lang="ko-KR" altLang="en-US" i="1" dirty="0">
                <a:solidFill>
                  <a:srgbClr val="0000FF"/>
                </a:solidFill>
              </a:rPr>
              <a:t>인</a:t>
            </a:r>
            <a:r>
              <a:rPr lang="en-US" altLang="ko-KR" i="1" dirty="0">
                <a:solidFill>
                  <a:srgbClr val="0000FF"/>
                </a:solidFill>
              </a:rPr>
              <a:t>1</a:t>
            </a:r>
            <a:r>
              <a:rPr lang="ko-KR" altLang="en-US" i="1" dirty="0">
                <a:solidFill>
                  <a:srgbClr val="0000FF"/>
                </a:solidFill>
              </a:rPr>
              <a:t>팀인 경우 삭제</a:t>
            </a:r>
          </a:p>
        </p:txBody>
      </p:sp>
    </p:spTree>
    <p:extLst>
      <p:ext uri="{BB962C8B-B14F-4D97-AF65-F5344CB8AC3E}">
        <p14:creationId xmlns:p14="http://schemas.microsoft.com/office/powerpoint/2010/main" val="154072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개선점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구현하면서 어려워서 해결 못한 것들이나 시간이 더 주어진다면 개선하고 싶은 것들</a:t>
            </a:r>
            <a:endParaRPr lang="en-US" altLang="ko-KR" dirty="0"/>
          </a:p>
          <a:p>
            <a:r>
              <a:rPr lang="ko-KR" altLang="en-US" dirty="0"/>
              <a:t>그 외 하고 싶은 말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버튼이나 슬라이더 등의 </a:t>
            </a:r>
            <a:r>
              <a:rPr lang="en-US" altLang="ko-KR" dirty="0"/>
              <a:t>UI </a:t>
            </a:r>
            <a:r>
              <a:rPr lang="ko-KR" altLang="en-US" dirty="0"/>
              <a:t>기능 설명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스크린 </a:t>
            </a:r>
            <a:r>
              <a:rPr lang="ko-KR" altLang="en-US" dirty="0" err="1"/>
              <a:t>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3~5</a:t>
            </a:r>
            <a:r>
              <a:rPr lang="ko-KR" altLang="en-US" dirty="0"/>
              <a:t>개 넣을 것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  <a:r>
              <a:rPr lang="en-US" altLang="ko-KR" dirty="0"/>
              <a:t> </a:t>
            </a:r>
            <a:r>
              <a:rPr lang="ko-KR" altLang="en-US" dirty="0"/>
              <a:t>동영상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카메라로 휴대폰</a:t>
            </a:r>
            <a:r>
              <a:rPr lang="en-US" altLang="ko-KR" dirty="0"/>
              <a:t>/</a:t>
            </a:r>
            <a:r>
              <a:rPr lang="ko-KR" altLang="en-US" dirty="0"/>
              <a:t>탭을 찍지 말고</a:t>
            </a:r>
            <a:r>
              <a:rPr lang="en-US" altLang="ko-KR" dirty="0"/>
              <a:t>, </a:t>
            </a:r>
            <a:r>
              <a:rPr lang="ko-KR" altLang="en-US" dirty="0"/>
              <a:t>동영상으로 </a:t>
            </a:r>
            <a:r>
              <a:rPr lang="ko-KR" altLang="en-US" dirty="0" err="1"/>
              <a:t>캡쳐하는</a:t>
            </a:r>
            <a:r>
              <a:rPr lang="ko-KR" altLang="en-US" dirty="0"/>
              <a:t> 프로그램 사용할 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95</Words>
  <Application>Microsoft Office PowerPoint</Application>
  <PresentationFormat>화면 슬라이드 쇼(4:3)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제목</vt:lpstr>
      <vt:lpstr>소개</vt:lpstr>
      <vt:lpstr>구현된 주요 기술</vt:lpstr>
      <vt:lpstr>역할 분담</vt:lpstr>
      <vt:lpstr>향후 개선점</vt:lpstr>
      <vt:lpstr>사용자 인터페이스</vt:lpstr>
      <vt:lpstr>스크린 샷</vt:lpstr>
      <vt:lpstr>시연 동영상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Sun-Jeong Kim</dc:creator>
  <cp:lastModifiedBy>Sun-Jeong Kim</cp:lastModifiedBy>
  <cp:revision>14</cp:revision>
  <dcterms:created xsi:type="dcterms:W3CDTF">2009-06-09T18:11:14Z</dcterms:created>
  <dcterms:modified xsi:type="dcterms:W3CDTF">2021-05-29T22:14:19Z</dcterms:modified>
</cp:coreProperties>
</file>