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330D-6E2F-433B-88E4-35F46E39249D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B13-E327-4050-B174-FD25ECFB2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8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330D-6E2F-433B-88E4-35F46E39249D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B13-E327-4050-B174-FD25ECFB2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98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330D-6E2F-433B-88E4-35F46E39249D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B13-E327-4050-B174-FD25ECFB2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2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330D-6E2F-433B-88E4-35F46E39249D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B13-E327-4050-B174-FD25ECFB2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65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330D-6E2F-433B-88E4-35F46E39249D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B13-E327-4050-B174-FD25ECFB2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86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330D-6E2F-433B-88E4-35F46E39249D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B13-E327-4050-B174-FD25ECFB2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6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330D-6E2F-433B-88E4-35F46E39249D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B13-E327-4050-B174-FD25ECFB2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1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330D-6E2F-433B-88E4-35F46E39249D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B13-E327-4050-B174-FD25ECFB2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47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330D-6E2F-433B-88E4-35F46E39249D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B13-E327-4050-B174-FD25ECFB2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73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330D-6E2F-433B-88E4-35F46E39249D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B13-E327-4050-B174-FD25ECFB2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8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330D-6E2F-433B-88E4-35F46E39249D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B13-E327-4050-B174-FD25ECFB2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A330D-6E2F-433B-88E4-35F46E39249D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06B13-E327-4050-B174-FD25ECFB2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61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oschendal.com/images/uploads/landing-hero-image-our-wines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2" y="2581274"/>
            <a:ext cx="9515475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529519"/>
            <a:ext cx="9144000" cy="1274763"/>
          </a:xfrm>
        </p:spPr>
        <p:txBody>
          <a:bodyPr/>
          <a:lstStyle/>
          <a:p>
            <a:r>
              <a:rPr lang="en-US" altLang="ko-KR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Predicting Wine Quality</a:t>
            </a:r>
            <a:endParaRPr lang="ko-KR" altLang="en-US" dirty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1804282"/>
            <a:ext cx="9144000" cy="165576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2017-2 Machine Learning Term Project</a:t>
            </a:r>
          </a:p>
          <a:p>
            <a:r>
              <a:rPr lang="en-US" altLang="ko-KR" sz="20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2015104226 </a:t>
            </a:r>
            <a:r>
              <a:rPr lang="en-US" altLang="ko-KR" sz="2000" dirty="0" err="1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YunMin</a:t>
            </a:r>
            <a:r>
              <a:rPr lang="en-US" altLang="ko-KR" sz="20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 Cho</a:t>
            </a:r>
            <a:endParaRPr lang="ko-KR" altLang="en-US" sz="2000" dirty="0">
              <a:latin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104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086" y="3040415"/>
            <a:ext cx="5096673" cy="38175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44481"/>
            <a:ext cx="10515600" cy="3019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Because I have 3 classes(bad, normal, good), I have to do multinomial classification.</a:t>
            </a:r>
          </a:p>
          <a:p>
            <a:pPr marL="0" indent="0">
              <a:buNone/>
            </a:pPr>
            <a:r>
              <a:rPr lang="en-US" altLang="ko-KR" sz="2000" dirty="0" smtClean="0"/>
              <a:t>-&gt; Multilayer Perceptron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477208"/>
            <a:ext cx="317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Multilayer Perceptron</a:t>
            </a:r>
            <a:endParaRPr lang="ko-KR" altLang="en-US" sz="2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785" y="2958881"/>
            <a:ext cx="3727938" cy="33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1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086" y="3040415"/>
            <a:ext cx="5096673" cy="38175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 Model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946633"/>
              </p:ext>
            </p:extLst>
          </p:nvPr>
        </p:nvGraphicFramePr>
        <p:xfrm>
          <a:off x="838200" y="3187901"/>
          <a:ext cx="7203924" cy="250553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118802"/>
                <a:gridCol w="4085122"/>
              </a:tblGrid>
              <a:tr h="546708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1" spc="-5" dirty="0">
                          <a:effectLst/>
                        </a:rPr>
                        <a:t>Number of hidden layers</a:t>
                      </a:r>
                      <a:endParaRPr lang="ko-KR" sz="1600" b="1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3198" marR="531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>
                          <a:effectLst/>
                        </a:rPr>
                        <a:t>3</a:t>
                      </a:r>
                      <a:endParaRPr lang="ko-KR" sz="16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3198" marR="531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515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1" spc="-5" dirty="0">
                          <a:effectLst/>
                        </a:rPr>
                        <a:t>Activation function</a:t>
                      </a:r>
                      <a:endParaRPr lang="ko-KR" sz="1600" b="1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3198" marR="531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Sigmoid / </a:t>
                      </a:r>
                      <a:r>
                        <a:rPr lang="en-US" sz="1600" spc="-5" dirty="0" err="1">
                          <a:effectLst/>
                        </a:rPr>
                        <a:t>Softmax</a:t>
                      </a:r>
                      <a:r>
                        <a:rPr lang="en-US" sz="1600" spc="-5" dirty="0">
                          <a:effectLst/>
                        </a:rPr>
                        <a:t>(only output layer)</a:t>
                      </a:r>
                      <a:endParaRPr lang="ko-KR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3198" marR="531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1" spc="-5">
                          <a:effectLst/>
                        </a:rPr>
                        <a:t>Optimization function</a:t>
                      </a:r>
                      <a:endParaRPr lang="ko-KR" sz="1600" b="1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3198" marR="531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Adam Optimizer</a:t>
                      </a:r>
                      <a:endParaRPr lang="ko-KR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3198" marR="531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1" spc="-5" dirty="0">
                          <a:effectLst/>
                        </a:rPr>
                        <a:t>Learning rate</a:t>
                      </a:r>
                      <a:endParaRPr lang="ko-KR" sz="1600" b="1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3198" marR="531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0.001</a:t>
                      </a:r>
                      <a:endParaRPr lang="ko-KR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3198" marR="531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796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1" spc="-5" dirty="0">
                          <a:effectLst/>
                        </a:rPr>
                        <a:t>Training epoch</a:t>
                      </a:r>
                      <a:endParaRPr lang="ko-KR" sz="1600" b="1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3198" marR="531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70</a:t>
                      </a:r>
                      <a:endParaRPr lang="ko-KR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3198" marR="531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477208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Training</a:t>
            </a:r>
            <a:endParaRPr lang="ko-KR" altLang="en-US" sz="2400" dirty="0"/>
          </a:p>
        </p:txBody>
      </p:sp>
      <p:pic>
        <p:nvPicPr>
          <p:cNvPr id="7170" name="_x184113128" descr="DRW0000235886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05381"/>
            <a:ext cx="3575755" cy="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_x178480568" descr="DRW000027cc0d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5778"/>
            <a:ext cx="5169013" cy="23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18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086" y="3040415"/>
            <a:ext cx="5096673" cy="38175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477208"/>
            <a:ext cx="328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My project conclusion</a:t>
            </a:r>
            <a:endParaRPr lang="ko-KR" altLang="en-US" sz="2400" dirty="0"/>
          </a:p>
        </p:txBody>
      </p:sp>
      <p:pic>
        <p:nvPicPr>
          <p:cNvPr id="12290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32"/>
          <a:stretch/>
        </p:blipFill>
        <p:spPr bwMode="auto">
          <a:xfrm>
            <a:off x="838200" y="2253763"/>
            <a:ext cx="4703839" cy="292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 descr="70번돌렸을때r001_co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932" y="2230050"/>
            <a:ext cx="5380037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 descr="70번돌렸을때r001_accurac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039" y="4087037"/>
            <a:ext cx="532765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785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086" y="3040415"/>
            <a:ext cx="5096673" cy="38175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477208"/>
            <a:ext cx="1719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Test Model</a:t>
            </a:r>
            <a:endParaRPr lang="ko-KR" altLang="en-US" sz="2400" dirty="0"/>
          </a:p>
        </p:txBody>
      </p:sp>
      <p:pic>
        <p:nvPicPr>
          <p:cNvPr id="13314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07"/>
          <a:stretch/>
        </p:blipFill>
        <p:spPr bwMode="auto">
          <a:xfrm>
            <a:off x="838200" y="2178757"/>
            <a:ext cx="7321062" cy="192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556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086" y="3040415"/>
            <a:ext cx="5096673" cy="38175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477208"/>
            <a:ext cx="4048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Related Preceding Research</a:t>
            </a:r>
            <a:endParaRPr lang="ko-KR" altLang="en-US" sz="2400" dirty="0"/>
          </a:p>
        </p:txBody>
      </p:sp>
      <p:pic>
        <p:nvPicPr>
          <p:cNvPr id="14338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4987"/>
            <a:ext cx="2732087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255" y="2329570"/>
            <a:ext cx="4631320" cy="25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10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oschendal.com/images/uploads/landing-hero-image-our-wines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2" y="2581274"/>
            <a:ext cx="9515475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1306511"/>
            <a:ext cx="9144000" cy="1274763"/>
          </a:xfrm>
        </p:spPr>
        <p:txBody>
          <a:bodyPr/>
          <a:lstStyle/>
          <a:p>
            <a:r>
              <a:rPr lang="en-US" altLang="ko-KR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Question!</a:t>
            </a:r>
            <a:endParaRPr lang="ko-KR" altLang="en-US" dirty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17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Index</a:t>
            </a:r>
            <a:endParaRPr lang="ko-KR" altLang="en-US" dirty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Introduction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Preparing data set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Training Model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Conclusion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664" y="3040415"/>
            <a:ext cx="5096673" cy="381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win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9282"/>
            <a:ext cx="871538" cy="130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664" y="3040415"/>
            <a:ext cx="5096673" cy="38175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Introduction</a:t>
            </a:r>
            <a:endParaRPr lang="ko-KR" altLang="en-US" dirty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How do people know wine quality?</a:t>
            </a:r>
          </a:p>
          <a:p>
            <a:pPr marL="0" indent="0">
              <a:buNone/>
            </a:pP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In the past, only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wine connoisseurs </a:t>
            </a:r>
            <a:r>
              <a:rPr lang="en-US" altLang="ko-KR" sz="20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could evaluate the quality.</a:t>
            </a:r>
          </a:p>
          <a:p>
            <a:pPr marL="0" indent="0">
              <a:buNone/>
            </a:pPr>
            <a:r>
              <a:rPr lang="en-US" altLang="ko-KR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	</a:t>
            </a:r>
            <a:r>
              <a:rPr lang="en-US" altLang="ko-KR" sz="20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No one knows why they are different except for the wine connoisseurs. </a:t>
            </a:r>
          </a:p>
          <a:p>
            <a:pPr marL="0" indent="0">
              <a:buNone/>
            </a:pPr>
            <a:endParaRPr lang="en-US" altLang="ko-KR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In the late 1900’s, </a:t>
            </a:r>
            <a:r>
              <a:rPr lang="en-US" altLang="ko-KR" sz="2000" dirty="0" err="1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Orley</a:t>
            </a:r>
            <a:r>
              <a:rPr lang="en-US" altLang="ko-KR" sz="20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 Clark </a:t>
            </a:r>
            <a:r>
              <a:rPr lang="en-US" altLang="ko-KR" sz="2000" dirty="0" err="1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Ashenfelter</a:t>
            </a:r>
            <a:r>
              <a:rPr lang="en-US" altLang="ko-KR" sz="20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 predicted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relationship between wine quality and weather</a:t>
            </a:r>
            <a:r>
              <a:rPr lang="en-US" altLang="ko-KR" sz="20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195075808" descr="DRW0000089c691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24" y="4671702"/>
            <a:ext cx="6052817" cy="74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1273440" y="3058869"/>
            <a:ext cx="485422" cy="24465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5585352"/>
            <a:ext cx="67201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와인의 품질 </a:t>
            </a:r>
            <a:r>
              <a:rPr lang="en-US" altLang="ko-KR" sz="1100" dirty="0" smtClean="0"/>
              <a:t>= 12.145 + 0.00117*</a:t>
            </a:r>
            <a:r>
              <a:rPr lang="ko-KR" altLang="en-US" sz="1100" dirty="0" smtClean="0"/>
              <a:t>겨울철 강수량 </a:t>
            </a:r>
            <a:r>
              <a:rPr lang="en-US" altLang="ko-KR" sz="1100" dirty="0" smtClean="0"/>
              <a:t>+ 0.0614*</a:t>
            </a:r>
            <a:r>
              <a:rPr lang="ko-KR" altLang="en-US" sz="1100" dirty="0" err="1" smtClean="0"/>
              <a:t>재배철의</a:t>
            </a:r>
            <a:r>
              <a:rPr lang="ko-KR" altLang="en-US" sz="1100" dirty="0" smtClean="0"/>
              <a:t> 평균 기온 </a:t>
            </a:r>
            <a:r>
              <a:rPr lang="en-US" altLang="ko-KR" sz="1100" dirty="0" smtClean="0"/>
              <a:t>– 0.00386*</a:t>
            </a:r>
            <a:r>
              <a:rPr lang="ko-KR" altLang="en-US" sz="1100" dirty="0" smtClean="0"/>
              <a:t>수확기 강수량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5115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wine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9282"/>
            <a:ext cx="660372" cy="99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086" y="3040415"/>
            <a:ext cx="5096673" cy="38175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Introduction</a:t>
            </a:r>
            <a:endParaRPr lang="ko-KR" altLang="en-US" dirty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Is it impossible to predict the quality just using the information of wine?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/>
              <a:t>-&gt; This project predicts wine quality only using the information of wine.</a:t>
            </a:r>
          </a:p>
          <a:p>
            <a:pPr marL="0" indent="0">
              <a:buNone/>
            </a:pPr>
            <a:endParaRPr lang="en-US" altLang="ko-KR" sz="2000" dirty="0"/>
          </a:p>
          <a:p>
            <a:pPr lvl="0"/>
            <a:r>
              <a:rPr lang="en-US" altLang="ko-KR" sz="2000" dirty="0" smtClean="0"/>
              <a:t>Using </a:t>
            </a:r>
            <a:r>
              <a:rPr lang="en-US" altLang="ko-KR" sz="2000" dirty="0" err="1" smtClean="0"/>
              <a:t>Tensorflow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as machine learning </a:t>
            </a:r>
            <a:r>
              <a:rPr lang="en-US" altLang="ko-KR" sz="2000" dirty="0" smtClean="0"/>
              <a:t>tool </a:t>
            </a:r>
            <a:endParaRPr lang="ko-KR" altLang="ko-KR" sz="2000" dirty="0" smtClean="0"/>
          </a:p>
          <a:p>
            <a:pPr lvl="0"/>
            <a:r>
              <a:rPr lang="en-US" altLang="ko-KR" sz="2000" dirty="0"/>
              <a:t>D</a:t>
            </a:r>
            <a:r>
              <a:rPr lang="en-US" altLang="ko-KR" sz="2000" dirty="0" smtClean="0"/>
              <a:t>ata set file extension: CSV (I did data normalization.)</a:t>
            </a:r>
            <a:endParaRPr lang="ko-KR" altLang="ko-KR" sz="2000" dirty="0" smtClean="0"/>
          </a:p>
          <a:p>
            <a:pPr lvl="0"/>
            <a:r>
              <a:rPr lang="en-US" altLang="ko-KR" sz="2000" dirty="0" smtClean="0"/>
              <a:t>Model: Multilayer Perceptron</a:t>
            </a:r>
            <a:endParaRPr lang="ko-KR" altLang="ko-KR" sz="2000" dirty="0" smtClean="0"/>
          </a:p>
          <a:p>
            <a:pPr lvl="0"/>
            <a:r>
              <a:rPr lang="en-US" altLang="ko-KR" sz="2000" dirty="0" smtClean="0"/>
              <a:t>Using Sigmoid as activation function / Using </a:t>
            </a:r>
            <a:r>
              <a:rPr lang="en-US" altLang="ko-KR" sz="2000" dirty="0" err="1"/>
              <a:t>S</a:t>
            </a:r>
            <a:r>
              <a:rPr lang="en-US" altLang="ko-KR" sz="2000" dirty="0" err="1" smtClean="0"/>
              <a:t>oftmax</a:t>
            </a:r>
            <a:r>
              <a:rPr lang="en-US" altLang="ko-KR" sz="2000" dirty="0" smtClean="0"/>
              <a:t> at last layer</a:t>
            </a:r>
            <a:endParaRPr lang="ko-KR" altLang="ko-KR" sz="2000" dirty="0" smtClean="0"/>
          </a:p>
          <a:p>
            <a:pPr lvl="0"/>
            <a:r>
              <a:rPr lang="en-US" altLang="ko-KR" sz="2000" dirty="0" smtClean="0"/>
              <a:t>Using </a:t>
            </a:r>
            <a:r>
              <a:rPr lang="en-US" altLang="ko-KR" sz="2000" dirty="0" err="1" smtClean="0"/>
              <a:t>AdamOptimizer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as optimization </a:t>
            </a:r>
            <a:r>
              <a:rPr lang="en-US" altLang="ko-KR" sz="2000" dirty="0" smtClean="0"/>
              <a:t>function</a:t>
            </a:r>
            <a:endParaRPr lang="ko-KR" altLang="ko-KR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04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086" y="3040415"/>
            <a:ext cx="5096673" cy="38175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Preparing Data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736123"/>
            <a:ext cx="10515600" cy="182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 smtClean="0"/>
              <a:t>Fixed acidity / volatile acidity / Citric acid / Residual sugar / Chlorides / Free sulfur dioxide / Total sulfur dioxide / Density / pH / </a:t>
            </a:r>
            <a:r>
              <a:rPr lang="en-US" altLang="ko-KR" sz="2000" dirty="0" err="1" smtClean="0"/>
              <a:t>Sulphates</a:t>
            </a:r>
            <a:r>
              <a:rPr lang="en-US" altLang="ko-KR" sz="2000" dirty="0" smtClean="0"/>
              <a:t> / Alcohol / Quality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12</a:t>
            </a:r>
            <a:r>
              <a:rPr lang="en-US" altLang="ko-KR" sz="2000" baseline="30000" dirty="0" smtClean="0"/>
              <a:t>th</a:t>
            </a:r>
            <a:r>
              <a:rPr lang="en-US" altLang="ko-KR" sz="2000" dirty="0" smtClean="0"/>
              <a:t> attribute is wine quality(score: 0 ~ 10)</a:t>
            </a:r>
          </a:p>
          <a:p>
            <a:pPr marL="0" indent="0">
              <a:buNone/>
            </a:pPr>
            <a:r>
              <a:rPr lang="en-US" altLang="ko-KR" sz="2000" dirty="0" smtClean="0"/>
              <a:t>-&gt; Bad(0~5) / Normal(6) / Good(7~10)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477208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About Data Set</a:t>
            </a:r>
            <a:endParaRPr lang="ko-KR" altLang="en-US" sz="2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374503"/>
              </p:ext>
            </p:extLst>
          </p:nvPr>
        </p:nvGraphicFramePr>
        <p:xfrm>
          <a:off x="1174045" y="1938873"/>
          <a:ext cx="9651999" cy="220619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23911"/>
                <a:gridCol w="1478844"/>
                <a:gridCol w="1952978"/>
                <a:gridCol w="778933"/>
                <a:gridCol w="2065867"/>
                <a:gridCol w="1151466"/>
              </a:tblGrid>
              <a:tr h="735398"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 dirty="0">
                          <a:effectLst/>
                        </a:rPr>
                        <a:t>Data Set Characteristics:</a:t>
                      </a:r>
                      <a:endParaRPr lang="ko-KR" sz="1400" b="1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>
                          <a:effectLst/>
                        </a:rPr>
                        <a:t>Multivariate</a:t>
                      </a:r>
                      <a:endParaRPr lang="ko-KR" sz="14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>
                          <a:effectLst/>
                        </a:rPr>
                        <a:t>Number of Instances:</a:t>
                      </a:r>
                      <a:endParaRPr lang="ko-KR" sz="1400" b="1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effectLst/>
                        </a:rPr>
                        <a:t>4898</a:t>
                      </a:r>
                      <a:endParaRPr lang="ko-KR" sz="14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>
                          <a:effectLst/>
                        </a:rPr>
                        <a:t>Area:</a:t>
                      </a:r>
                      <a:endParaRPr lang="ko-KR" sz="1400" b="1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effectLst/>
                        </a:rPr>
                        <a:t>Business</a:t>
                      </a:r>
                      <a:endParaRPr lang="ko-KR" sz="14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398"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 dirty="0">
                          <a:effectLst/>
                        </a:rPr>
                        <a:t>Attribute Characteristics:</a:t>
                      </a:r>
                      <a:endParaRPr lang="ko-KR" sz="1400" b="1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effectLst/>
                        </a:rPr>
                        <a:t>Real</a:t>
                      </a:r>
                      <a:endParaRPr lang="ko-KR" sz="14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>
                          <a:effectLst/>
                        </a:rPr>
                        <a:t>Number of attributes:</a:t>
                      </a:r>
                      <a:endParaRPr lang="ko-KR" sz="1400" b="1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>
                          <a:effectLst/>
                        </a:rPr>
                        <a:t>12</a:t>
                      </a:r>
                      <a:endParaRPr lang="ko-KR" sz="14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 dirty="0">
                          <a:effectLst/>
                        </a:rPr>
                        <a:t>Date Donated:</a:t>
                      </a:r>
                      <a:endParaRPr lang="ko-KR" sz="1400" b="1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>
                          <a:effectLst/>
                        </a:rPr>
                        <a:t>2009-10-07</a:t>
                      </a:r>
                      <a:endParaRPr lang="ko-KR" sz="14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398"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 dirty="0">
                          <a:effectLst/>
                        </a:rPr>
                        <a:t>Associated Tasks:</a:t>
                      </a:r>
                      <a:endParaRPr lang="ko-KR" sz="1400" b="1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effectLst/>
                        </a:rPr>
                        <a:t>Classification, </a:t>
                      </a:r>
                      <a:endParaRPr lang="en-US" sz="1200" spc="-5" dirty="0" smtClean="0"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 smtClean="0">
                          <a:effectLst/>
                        </a:rPr>
                        <a:t>Regression</a:t>
                      </a:r>
                      <a:endParaRPr lang="ko-KR" sz="14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 dirty="0">
                          <a:effectLst/>
                        </a:rPr>
                        <a:t>Missing Values?</a:t>
                      </a:r>
                      <a:endParaRPr lang="ko-KR" sz="1400" b="1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>
                          <a:effectLst/>
                        </a:rPr>
                        <a:t>N/A</a:t>
                      </a:r>
                      <a:endParaRPr lang="ko-KR" sz="14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b="1" spc="-5" dirty="0">
                          <a:effectLst/>
                        </a:rPr>
                        <a:t>Number of Web Hits:</a:t>
                      </a:r>
                      <a:endParaRPr lang="ko-KR" sz="1400" b="1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effectLst/>
                        </a:rPr>
                        <a:t>525588</a:t>
                      </a:r>
                      <a:endParaRPr lang="ko-KR" sz="14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73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086" y="3040415"/>
            <a:ext cx="5096673" cy="38175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Preparing Data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45578" y="2281591"/>
            <a:ext cx="5551311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12</a:t>
            </a:r>
            <a:r>
              <a:rPr lang="en-US" altLang="ko-KR" sz="2000" baseline="30000" dirty="0" smtClean="0"/>
              <a:t>th</a:t>
            </a:r>
            <a:r>
              <a:rPr lang="en-US" altLang="ko-KR" sz="2000" dirty="0" smtClean="0"/>
              <a:t> attribute is wine quality(score: 0 ~ 10)</a:t>
            </a:r>
          </a:p>
          <a:p>
            <a:pPr marL="0" indent="0">
              <a:buNone/>
            </a:pPr>
            <a:r>
              <a:rPr lang="en-US" altLang="ko-KR" sz="2000" dirty="0" smtClean="0"/>
              <a:t>-&gt; Bad(0~5) / Normal(6) / Good(7~10)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477208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About Data Set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90" y="2055813"/>
            <a:ext cx="5449110" cy="31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0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086" y="3040415"/>
            <a:ext cx="5096673" cy="38175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Preparing Data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126015"/>
            <a:ext cx="8587154" cy="357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Two data files: White wine / Red wine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There is no difference between the two except number of instances.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White wine: 4898 instances</a:t>
            </a:r>
          </a:p>
          <a:p>
            <a:pPr marL="0" indent="0">
              <a:buNone/>
            </a:pPr>
            <a:r>
              <a:rPr lang="en-US" altLang="ko-KR" sz="2000" dirty="0" smtClean="0"/>
              <a:t>Red wine: 1599 instances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477208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About Data Set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531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086" y="3040415"/>
            <a:ext cx="5096673" cy="38175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Preparing Data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44481"/>
            <a:ext cx="10515600" cy="3019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Original data set is irregular in scope.</a:t>
            </a:r>
          </a:p>
          <a:p>
            <a:pPr marL="0" indent="0">
              <a:buNone/>
            </a:pPr>
            <a:r>
              <a:rPr lang="en-US" altLang="ko-KR" sz="2000" dirty="0" smtClean="0"/>
              <a:t>First instance: 7;0.27;0.36;20.7;0.045;45;170;1.001;3;0.45;8.8;6</a:t>
            </a:r>
          </a:p>
          <a:p>
            <a:pPr marL="0" indent="0">
              <a:buNone/>
            </a:pPr>
            <a:r>
              <a:rPr lang="en-US" altLang="ko-KR" sz="2000" dirty="0" smtClean="0"/>
              <a:t>-&gt; Data preprocessing is needed.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477208"/>
            <a:ext cx="287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Data Preprocessing</a:t>
            </a:r>
            <a:endParaRPr lang="ko-KR" altLang="en-US" sz="2400" dirty="0"/>
          </a:p>
        </p:txBody>
      </p:sp>
      <p:pic>
        <p:nvPicPr>
          <p:cNvPr id="6146" name="Picture 2" descr="[fig1.png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065" y="3577871"/>
            <a:ext cx="3234227" cy="121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55133" y="4870101"/>
            <a:ext cx="2519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Data normalization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591852"/>
            <a:ext cx="7721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After normalization, all values of </a:t>
            </a:r>
            <a:r>
              <a:rPr lang="en-US" altLang="ko-KR" sz="2000" dirty="0" err="1" smtClean="0"/>
              <a:t>x_data</a:t>
            </a:r>
            <a:r>
              <a:rPr lang="en-US" altLang="ko-KR" sz="2000" dirty="0" smtClean="0"/>
              <a:t> are into the range [0, 1].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351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086" y="3040415"/>
            <a:ext cx="5096673" cy="38175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Preparing Data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44481"/>
            <a:ext cx="10515600" cy="3019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Y_data</a:t>
            </a:r>
            <a:r>
              <a:rPr lang="en-US" altLang="ko-KR" sz="2000" dirty="0" smtClean="0"/>
              <a:t>&gt;</a:t>
            </a:r>
          </a:p>
          <a:p>
            <a:pPr marL="0" indent="0">
              <a:buNone/>
            </a:pPr>
            <a:r>
              <a:rPr lang="en-US" altLang="ko-KR" sz="2000" dirty="0" smtClean="0"/>
              <a:t>Bad = 0</a:t>
            </a:r>
          </a:p>
          <a:p>
            <a:pPr marL="0" indent="0">
              <a:buNone/>
            </a:pPr>
            <a:r>
              <a:rPr lang="en-US" altLang="ko-KR" sz="2000" dirty="0" smtClean="0"/>
              <a:t>Normal = 1</a:t>
            </a:r>
          </a:p>
          <a:p>
            <a:pPr marL="0" indent="0">
              <a:buNone/>
            </a:pPr>
            <a:r>
              <a:rPr lang="en-US" altLang="ko-KR" sz="2000" dirty="0" smtClean="0"/>
              <a:t>Good = 2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477208"/>
            <a:ext cx="287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Data Preprocessing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096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387</Words>
  <Application>Microsoft Office PowerPoint</Application>
  <PresentationFormat>와이드스크린</PresentationFormat>
  <Paragraphs>100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210 맨발의청춘 L</vt:lpstr>
      <vt:lpstr>210 카툰스토리 L</vt:lpstr>
      <vt:lpstr>MS Mincho</vt:lpstr>
      <vt:lpstr>Yu Gothic UI</vt:lpstr>
      <vt:lpstr>맑은 고딕</vt:lpstr>
      <vt:lpstr>Arial</vt:lpstr>
      <vt:lpstr>Times New Roman</vt:lpstr>
      <vt:lpstr>Office 테마</vt:lpstr>
      <vt:lpstr>Predicting Wine Quality</vt:lpstr>
      <vt:lpstr>Index</vt:lpstr>
      <vt:lpstr>Introduction</vt:lpstr>
      <vt:lpstr>Introduction</vt:lpstr>
      <vt:lpstr>Preparing Data Set</vt:lpstr>
      <vt:lpstr>Preparing Data Set</vt:lpstr>
      <vt:lpstr>Preparing Data Set</vt:lpstr>
      <vt:lpstr>Preparing Data Set</vt:lpstr>
      <vt:lpstr>Preparing Data Set</vt:lpstr>
      <vt:lpstr>Training Model</vt:lpstr>
      <vt:lpstr>Training Model</vt:lpstr>
      <vt:lpstr>Conclusion</vt:lpstr>
      <vt:lpstr>Conclusion</vt:lpstr>
      <vt:lpstr>Conclusion</vt:lpstr>
      <vt:lpstr>Question!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Wine Quality</dc:title>
  <dc:creator>조윤민</dc:creator>
  <cp:lastModifiedBy>조윤민</cp:lastModifiedBy>
  <cp:revision>14</cp:revision>
  <dcterms:created xsi:type="dcterms:W3CDTF">2017-12-11T11:44:56Z</dcterms:created>
  <dcterms:modified xsi:type="dcterms:W3CDTF">2017-12-11T14:30:46Z</dcterms:modified>
</cp:coreProperties>
</file>