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56" r:id="rId2"/>
    <p:sldMasterId id="2147483660" r:id="rId3"/>
    <p:sldMasterId id="2147483662" r:id="rId4"/>
  </p:sldMasterIdLst>
  <p:notesMasterIdLst>
    <p:notesMasterId r:id="rId22"/>
  </p:notesMasterIdLst>
  <p:sldIdLst>
    <p:sldId id="257" r:id="rId5"/>
    <p:sldId id="259" r:id="rId6"/>
    <p:sldId id="281" r:id="rId7"/>
    <p:sldId id="275" r:id="rId8"/>
    <p:sldId id="299" r:id="rId9"/>
    <p:sldId id="285" r:id="rId10"/>
    <p:sldId id="300" r:id="rId11"/>
    <p:sldId id="291" r:id="rId12"/>
    <p:sldId id="284" r:id="rId13"/>
    <p:sldId id="274" r:id="rId14"/>
    <p:sldId id="273" r:id="rId15"/>
    <p:sldId id="283" r:id="rId16"/>
    <p:sldId id="289" r:id="rId17"/>
    <p:sldId id="297" r:id="rId18"/>
    <p:sldId id="295" r:id="rId19"/>
    <p:sldId id="296" r:id="rId20"/>
    <p:sldId id="266" r:id="rId21"/>
  </p:sldIdLst>
  <p:sldSz cx="12192000" cy="6858000"/>
  <p:notesSz cx="6858000" cy="9144000"/>
  <p:embeddedFontLst>
    <p:embeddedFont>
      <p:font typeface="나눔스퀘어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승주" initials="한승" lastIdx="1" clrIdx="0">
    <p:extLst>
      <p:ext uri="{19B8F6BF-5375-455C-9EA6-DF929625EA0E}">
        <p15:presenceInfo xmlns:p15="http://schemas.microsoft.com/office/powerpoint/2012/main" userId="ca769d6df0753e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가격 정보 추가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8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시 </a:t>
            </a:r>
            <a:r>
              <a:rPr lang="ko-KR" altLang="en-US" dirty="0" err="1"/>
              <a:t>별점</a:t>
            </a:r>
            <a:r>
              <a:rPr lang="ko-KR" altLang="en-US" dirty="0"/>
              <a:t> 등록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4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4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CA260-A431-4C7C-BE37-9568EA670A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4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52816" y="4526665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관리 시스템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9480" y="5311119"/>
            <a:ext cx="3373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박형진</a:t>
            </a:r>
            <a:r>
              <a:rPr lang="en-US" altLang="ko-KR" sz="20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여민성</a:t>
            </a:r>
            <a:r>
              <a:rPr lang="en-US" altLang="ko-KR" sz="20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err="1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조대안</a:t>
            </a:r>
            <a:r>
              <a:rPr lang="en-US" altLang="ko-KR" sz="20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한승주</a:t>
            </a:r>
            <a:endParaRPr lang="en-US" altLang="ko-KR" sz="2000" dirty="0">
              <a:ln w="22225">
                <a:noFill/>
              </a:ln>
              <a:solidFill>
                <a:srgbClr val="6E6F7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77369" y="3788377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프로젝트 발표 최종</a:t>
            </a:r>
            <a:endParaRPr lang="en-US" altLang="ko-KR" sz="20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167B49-9DBF-413A-9421-A77666F5EAB5}"/>
              </a:ext>
            </a:extLst>
          </p:cNvPr>
          <p:cNvSpPr txBox="1"/>
          <p:nvPr/>
        </p:nvSpPr>
        <p:spPr>
          <a:xfrm>
            <a:off x="8325549" y="3433682"/>
            <a:ext cx="27305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회원은 </a:t>
            </a:r>
            <a:r>
              <a:rPr kumimoji="0" lang="ko-KR" altLang="en-US" sz="1600" b="0" i="0" u="none" strike="noStrike" kern="1200" cap="none" spc="0" normalizeH="0" baseline="0" noProof="0" dirty="0" err="1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별점</a:t>
            </a: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매기기 가능</a:t>
            </a:r>
            <a:endParaRPr kumimoji="0" lang="en-US" altLang="ko-KR" sz="1600" b="0" i="0" u="none" strike="noStrike" kern="1200" cap="none" spc="0" normalizeH="0" baseline="0" noProof="0" dirty="0">
              <a:ln w="22225"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4000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따라서 회원가입 존재</a:t>
            </a:r>
            <a:endParaRPr kumimoji="0" lang="en-US" altLang="ko-KR" sz="1600" b="0" i="0" u="none" strike="noStrike" kern="1200" cap="none" spc="0" normalizeH="0" baseline="0" noProof="0" dirty="0">
              <a:ln w="22225"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FA1956D6-75C0-4F36-9F3F-CF3E41A2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" y="1442865"/>
            <a:ext cx="7887480" cy="5288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050DE-7988-486A-985E-CE9816B831E7}"/>
              </a:ext>
            </a:extLst>
          </p:cNvPr>
          <p:cNvSpPr txBox="1"/>
          <p:nvPr/>
        </p:nvSpPr>
        <p:spPr>
          <a:xfrm flipH="1">
            <a:off x="551746" y="1119699"/>
            <a:ext cx="236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회원가입 화면</a:t>
            </a:r>
            <a:endParaRPr kumimoji="0" lang="en-US" altLang="ko-KR" sz="1800" b="0" i="0" u="none" strike="noStrike" kern="1200" cap="none" spc="0" normalizeH="0" baseline="0" noProof="0" dirty="0">
              <a:ln w="22225"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77535-B0A3-4B09-80AC-E178FBFE4D34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191998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167B49-9DBF-413A-9421-A77666F5EAB5}"/>
              </a:ext>
            </a:extLst>
          </p:cNvPr>
          <p:cNvSpPr txBox="1"/>
          <p:nvPr/>
        </p:nvSpPr>
        <p:spPr>
          <a:xfrm>
            <a:off x="8971480" y="3767502"/>
            <a:ext cx="29325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선택한 </a:t>
            </a:r>
            <a:r>
              <a:rPr kumimoji="0" lang="ko-KR" altLang="en-US" sz="1600" b="0" i="0" u="none" strike="noStrike" kern="1200" cap="none" spc="0" normalizeH="0" baseline="0" noProof="0" dirty="0" err="1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메뉴별</a:t>
            </a: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상세 페이지 </a:t>
            </a:r>
            <a:endParaRPr kumimoji="0" lang="en-US" altLang="ko-KR" sz="1600" b="0" i="0" u="none" strike="noStrike" kern="1200" cap="none" spc="0" normalizeH="0" baseline="0" noProof="0" dirty="0">
              <a:ln w="22225"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4000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메뉴</a:t>
            </a:r>
            <a:r>
              <a:rPr kumimoji="0" lang="en-US" altLang="ko-KR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재료 확인 가능</a:t>
            </a:r>
            <a:endParaRPr kumimoji="0" lang="en-US" altLang="ko-KR" sz="1600" b="0" i="0" u="none" strike="noStrike" kern="1200" cap="none" spc="0" normalizeH="0" baseline="0" noProof="0" dirty="0">
              <a:ln w="22225"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4D8799-291A-4C54-8B05-4960CD64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214"/>
            <a:ext cx="8992098" cy="5473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41949B-62B8-40B2-80E0-0A1B76999D1C}"/>
              </a:ext>
            </a:extLst>
          </p:cNvPr>
          <p:cNvSpPr txBox="1"/>
          <p:nvPr/>
        </p:nvSpPr>
        <p:spPr>
          <a:xfrm>
            <a:off x="200055" y="960015"/>
            <a:ext cx="609452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메뉴 등록 화면</a:t>
            </a:r>
            <a:endParaRPr kumimoji="0" lang="en-US" altLang="ko-KR" sz="1800" b="0" i="0" u="none" strike="noStrike" kern="1200" cap="none" spc="0" normalizeH="0" baseline="0" noProof="0" dirty="0">
              <a:ln w="22225"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BFCA9-BD54-426C-869E-3450E0EAB341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401594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1FCCEF-BB3E-4886-B20A-84024FE24AA4}"/>
              </a:ext>
            </a:extLst>
          </p:cNvPr>
          <p:cNvSpPr txBox="1"/>
          <p:nvPr/>
        </p:nvSpPr>
        <p:spPr>
          <a:xfrm>
            <a:off x="6936791" y="3098307"/>
            <a:ext cx="36820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200" dirty="0"/>
          </a:p>
          <a:p>
            <a:pPr marL="400050" lvl="1" indent="-285750">
              <a:lnSpc>
                <a:spcPct val="150000"/>
              </a:lnSpc>
              <a:buFont typeface="나눔스퀘어" panose="020B0600000101010101" pitchFamily="50" charset="-127"/>
              <a:buChar char="–"/>
            </a:pP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리뷰 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별점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4.67</a:t>
            </a:r>
          </a:p>
          <a:p>
            <a:pPr marL="400050" lvl="1" indent="-285750">
              <a:lnSpc>
                <a:spcPct val="150000"/>
              </a:lnSpc>
              <a:buFont typeface="나눔스퀘어" panose="020B0600000101010101" pitchFamily="50" charset="-127"/>
              <a:buChar char="–"/>
            </a:pPr>
            <a:r>
              <a:rPr lang="ko-KR" altLang="en-US" sz="1600" dirty="0" err="1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별점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 부여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lvl="1" indent="-285750">
              <a:lnSpc>
                <a:spcPct val="150000"/>
              </a:lnSpc>
              <a:buFont typeface="나눔스퀘어" panose="020B0600000101010101" pitchFamily="50" charset="-127"/>
              <a:buChar char="–"/>
            </a:pP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리뷰 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별점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4.5</a:t>
            </a:r>
          </a:p>
          <a:p>
            <a:endParaRPr lang="ko-KR" altLang="en-US" sz="2200" dirty="0"/>
          </a:p>
        </p:txBody>
      </p:sp>
      <p:pic>
        <p:nvPicPr>
          <p:cNvPr id="13" name="그림 1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5A502468-813F-4C0B-A14F-EE36A3AE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9" t="22012" r="22400" b="28302"/>
          <a:stretch/>
        </p:blipFill>
        <p:spPr>
          <a:xfrm>
            <a:off x="490686" y="1533244"/>
            <a:ext cx="5128879" cy="2735822"/>
          </a:xfrm>
          <a:prstGeom prst="rect">
            <a:avLst/>
          </a:prstGeom>
        </p:spPr>
      </p:pic>
      <p:pic>
        <p:nvPicPr>
          <p:cNvPr id="18" name="그림 17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09E69B09-0656-4476-8A01-D6EF985BA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14989" r="23877" b="48927"/>
          <a:stretch/>
        </p:blipFill>
        <p:spPr>
          <a:xfrm>
            <a:off x="490686" y="4377250"/>
            <a:ext cx="5538260" cy="2174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C292E5-E739-4650-BFE2-47E6D1D5EE61}"/>
              </a:ext>
            </a:extLst>
          </p:cNvPr>
          <p:cNvSpPr txBox="1"/>
          <p:nvPr/>
        </p:nvSpPr>
        <p:spPr>
          <a:xfrm>
            <a:off x="184916" y="955781"/>
            <a:ext cx="381547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반영 </a:t>
            </a: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4642-3744-4285-B01D-37830544B1BC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34004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0915B1-7302-44CE-8BA3-FBCF94997B2A}"/>
              </a:ext>
            </a:extLst>
          </p:cNvPr>
          <p:cNvSpPr txBox="1"/>
          <p:nvPr/>
        </p:nvSpPr>
        <p:spPr>
          <a:xfrm>
            <a:off x="378116" y="990207"/>
            <a:ext cx="639192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swsec_team1.db (schema)</a:t>
            </a:r>
            <a:endParaRPr lang="ko-KR" altLang="en-US" sz="1800" dirty="0">
              <a:ln w="22225">
                <a:noFill/>
              </a:ln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D795404-C1D2-4B05-BEFD-3B57955B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0" y="1642522"/>
            <a:ext cx="61245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35C0CD-D03B-4EBA-A9BF-E27E2FA5F966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331387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167B49-9DBF-413A-9421-A77666F5EAB5}"/>
              </a:ext>
            </a:extLst>
          </p:cNvPr>
          <p:cNvSpPr txBox="1"/>
          <p:nvPr/>
        </p:nvSpPr>
        <p:spPr>
          <a:xfrm>
            <a:off x="761036" y="1560791"/>
            <a:ext cx="10117123" cy="385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추가된 기능</a:t>
            </a:r>
            <a:endParaRPr lang="en-US" altLang="ko-KR" sz="22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기능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oauth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DE2A8-55CB-4113-A44F-A6F1FD43A18A}"/>
              </a:ext>
            </a:extLst>
          </p:cNvPr>
          <p:cNvSpPr txBox="1"/>
          <p:nvPr/>
        </p:nvSpPr>
        <p:spPr>
          <a:xfrm>
            <a:off x="140945" y="11506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추가된 기능</a:t>
            </a:r>
          </a:p>
        </p:txBody>
      </p:sp>
    </p:spTree>
    <p:extLst>
      <p:ext uri="{BB962C8B-B14F-4D97-AF65-F5344CB8AC3E}">
        <p14:creationId xmlns:p14="http://schemas.microsoft.com/office/powerpoint/2010/main" val="229650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0945" y="11506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추가된 기능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0915B1-7302-44CE-8BA3-FBCF94997B2A}"/>
              </a:ext>
            </a:extLst>
          </p:cNvPr>
          <p:cNvSpPr txBox="1"/>
          <p:nvPr/>
        </p:nvSpPr>
        <p:spPr>
          <a:xfrm>
            <a:off x="340409" y="867658"/>
            <a:ext cx="6391922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SNS </a:t>
            </a: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기능</a:t>
            </a:r>
            <a:r>
              <a:rPr lang="en-US" altLang="ko-KR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dirty="0" err="1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oauth</a:t>
            </a:r>
            <a:r>
              <a:rPr lang="en-US" altLang="ko-KR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 w="22225">
                <a:noFill/>
              </a:ln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C4FA6-DEFF-49BD-8768-1111A851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8" y="1452425"/>
            <a:ext cx="9502219" cy="50406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2C9048-A0D2-4DF5-B03B-644E2885A5A0}"/>
              </a:ext>
            </a:extLst>
          </p:cNvPr>
          <p:cNvSpPr/>
          <p:nvPr/>
        </p:nvSpPr>
        <p:spPr>
          <a:xfrm>
            <a:off x="4563735" y="3886375"/>
            <a:ext cx="1532265" cy="2802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1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0945" y="11506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추가된 기능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0915B1-7302-44CE-8BA3-FBCF94997B2A}"/>
              </a:ext>
            </a:extLst>
          </p:cNvPr>
          <p:cNvSpPr txBox="1"/>
          <p:nvPr/>
        </p:nvSpPr>
        <p:spPr>
          <a:xfrm>
            <a:off x="340409" y="867658"/>
            <a:ext cx="6391922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SNS </a:t>
            </a: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기능</a:t>
            </a:r>
            <a:r>
              <a:rPr lang="en-US" altLang="ko-KR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dirty="0" err="1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oauth</a:t>
            </a:r>
            <a:r>
              <a:rPr lang="en-US" altLang="ko-KR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 w="22225">
                <a:noFill/>
              </a:ln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78194B-CEB8-42E5-9EB4-290D676C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0" r="1383" b="2151"/>
          <a:stretch/>
        </p:blipFill>
        <p:spPr>
          <a:xfrm>
            <a:off x="726352" y="1513504"/>
            <a:ext cx="9192677" cy="47647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2C9048-A0D2-4DF5-B03B-644E2885A5A0}"/>
              </a:ext>
            </a:extLst>
          </p:cNvPr>
          <p:cNvSpPr/>
          <p:nvPr/>
        </p:nvSpPr>
        <p:spPr>
          <a:xfrm>
            <a:off x="9455085" y="1751041"/>
            <a:ext cx="463944" cy="26629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2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6" y="2951947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3969" y="3782944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689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94C3B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337781" y="3028890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002.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추가된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C072D-934F-4445-9B85-E46260CF82B3}"/>
              </a:ext>
            </a:extLst>
          </p:cNvPr>
          <p:cNvSpPr txBox="1"/>
          <p:nvPr/>
        </p:nvSpPr>
        <p:spPr>
          <a:xfrm>
            <a:off x="3337781" y="2314735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001.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270462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167B49-9DBF-413A-9421-A77666F5EAB5}"/>
              </a:ext>
            </a:extLst>
          </p:cNvPr>
          <p:cNvSpPr txBox="1"/>
          <p:nvPr/>
        </p:nvSpPr>
        <p:spPr>
          <a:xfrm>
            <a:off x="318782" y="1191236"/>
            <a:ext cx="634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287DC7-E450-4ACD-9319-52A904435308}"/>
              </a:ext>
            </a:extLst>
          </p:cNvPr>
          <p:cNvGrpSpPr/>
          <p:nvPr/>
        </p:nvGrpSpPr>
        <p:grpSpPr>
          <a:xfrm>
            <a:off x="1022156" y="2367204"/>
            <a:ext cx="2830937" cy="3258807"/>
            <a:chOff x="405775" y="2180757"/>
            <a:chExt cx="2830937" cy="345096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07E1962-BA9D-4AD1-9CF2-05FAE0B7A90E}"/>
                </a:ext>
              </a:extLst>
            </p:cNvPr>
            <p:cNvSpPr/>
            <p:nvPr/>
          </p:nvSpPr>
          <p:spPr>
            <a:xfrm>
              <a:off x="405775" y="2180757"/>
              <a:ext cx="2830937" cy="2873831"/>
            </a:xfrm>
            <a:prstGeom prst="ellipse">
              <a:avLst/>
            </a:prstGeom>
            <a:solidFill>
              <a:srgbClr val="BCD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D67252-0266-44F7-A471-7CEAA31BCFCB}"/>
                </a:ext>
              </a:extLst>
            </p:cNvPr>
            <p:cNvSpPr txBox="1"/>
            <p:nvPr/>
          </p:nvSpPr>
          <p:spPr>
            <a:xfrm>
              <a:off x="1043046" y="5273200"/>
              <a:ext cx="1693855" cy="35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메뉴 등록 및 폐지 </a:t>
              </a:r>
              <a:endParaRPr kumimoji="0" lang="en-US" altLang="ko-KR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A56E4E-DDB1-4C3A-94E8-3A7EE1D94D9C}"/>
              </a:ext>
            </a:extLst>
          </p:cNvPr>
          <p:cNvGrpSpPr/>
          <p:nvPr/>
        </p:nvGrpSpPr>
        <p:grpSpPr>
          <a:xfrm>
            <a:off x="4494100" y="2367204"/>
            <a:ext cx="2830937" cy="3258807"/>
            <a:chOff x="405775" y="2180757"/>
            <a:chExt cx="2830937" cy="345096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A9EFDA-E4E9-4626-BD07-A45001B39B35}"/>
                </a:ext>
              </a:extLst>
            </p:cNvPr>
            <p:cNvSpPr/>
            <p:nvPr/>
          </p:nvSpPr>
          <p:spPr>
            <a:xfrm>
              <a:off x="405775" y="2180757"/>
              <a:ext cx="2830937" cy="2873831"/>
            </a:xfrm>
            <a:prstGeom prst="ellipse">
              <a:avLst/>
            </a:prstGeom>
            <a:solidFill>
              <a:srgbClr val="BCD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EA4C3C-5246-4032-8A75-1997A678CE11}"/>
                </a:ext>
              </a:extLst>
            </p:cNvPr>
            <p:cNvSpPr txBox="1"/>
            <p:nvPr/>
          </p:nvSpPr>
          <p:spPr>
            <a:xfrm>
              <a:off x="1114066" y="5273200"/>
              <a:ext cx="1981592" cy="35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 err="1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메뉴별</a:t>
              </a:r>
              <a:r>
                <a:rPr kumimoji="0" lang="ko-KR" altLang="en-US" sz="1600" b="0" i="0" u="none" strike="noStrike" kern="1200" cap="none" spc="0" normalizeH="0" baseline="0" noProof="0" dirty="0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 매출 기록</a:t>
              </a:r>
              <a:endParaRPr kumimoji="0" lang="en-US" altLang="ko-KR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77D50C-417D-485E-BA56-10588A7ACBC2}"/>
              </a:ext>
            </a:extLst>
          </p:cNvPr>
          <p:cNvGrpSpPr/>
          <p:nvPr/>
        </p:nvGrpSpPr>
        <p:grpSpPr>
          <a:xfrm>
            <a:off x="7966045" y="2367204"/>
            <a:ext cx="2830937" cy="3496074"/>
            <a:chOff x="405775" y="2180757"/>
            <a:chExt cx="2830937" cy="370221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9747B31-2E9B-4B9D-833F-CB873BF43641}"/>
                </a:ext>
              </a:extLst>
            </p:cNvPr>
            <p:cNvSpPr/>
            <p:nvPr/>
          </p:nvSpPr>
          <p:spPr>
            <a:xfrm>
              <a:off x="405775" y="2180757"/>
              <a:ext cx="2830937" cy="2873831"/>
            </a:xfrm>
            <a:prstGeom prst="ellipse">
              <a:avLst/>
            </a:prstGeom>
            <a:solidFill>
              <a:srgbClr val="BCD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608B23-8E4E-40E0-B0F5-A65D663196C7}"/>
                </a:ext>
              </a:extLst>
            </p:cNvPr>
            <p:cNvSpPr txBox="1"/>
            <p:nvPr/>
          </p:nvSpPr>
          <p:spPr>
            <a:xfrm>
              <a:off x="940984" y="5263718"/>
              <a:ext cx="1981592" cy="61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(</a:t>
              </a:r>
              <a:r>
                <a:rPr kumimoji="0" lang="ko-KR" altLang="en-US" sz="1600" b="0" i="0" u="none" strike="noStrike" kern="1200" cap="none" spc="0" normalizeH="0" baseline="0" noProof="0" dirty="0" err="1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별점</a:t>
              </a:r>
              <a:r>
                <a:rPr kumimoji="0" lang="en-US" altLang="ko-KR" sz="1600" b="0" i="0" u="none" strike="noStrike" kern="1200" cap="none" spc="0" normalizeH="0" baseline="0" noProof="0" dirty="0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판매량 기반</a:t>
              </a:r>
              <a:r>
                <a:rPr kumimoji="0" lang="en-US" altLang="ko-KR" sz="1600" b="0" i="0" u="none" strike="noStrike" kern="1200" cap="none" spc="0" normalizeH="0" baseline="0" noProof="0" dirty="0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 w="22225">
                    <a:noFill/>
                  </a:ln>
                  <a:solidFill>
                    <a:srgbClr val="30302A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메뉴 추천 기능</a:t>
              </a:r>
              <a:endParaRPr kumimoji="0" lang="en-US" altLang="ko-KR" sz="16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pic>
        <p:nvPicPr>
          <p:cNvPr id="1026" name="Picture 2" descr="Clipboard free icon">
            <a:extLst>
              <a:ext uri="{FF2B5EF4-FFF2-40B4-BE49-F238E27FC236}">
                <a16:creationId xmlns:a16="http://schemas.microsoft.com/office/drawing/2014/main" id="{6CD9B648-3166-424A-98E5-25A5E6C2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11" y="2933997"/>
            <a:ext cx="1580225" cy="15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t free icon">
            <a:extLst>
              <a:ext uri="{FF2B5EF4-FFF2-40B4-BE49-F238E27FC236}">
                <a16:creationId xmlns:a16="http://schemas.microsoft.com/office/drawing/2014/main" id="{CE1B274C-C225-4DBF-A35F-262E74244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10" y="2867165"/>
            <a:ext cx="1544715" cy="15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free icon">
            <a:extLst>
              <a:ext uri="{FF2B5EF4-FFF2-40B4-BE49-F238E27FC236}">
                <a16:creationId xmlns:a16="http://schemas.microsoft.com/office/drawing/2014/main" id="{8DF6242F-8EB3-4992-B54D-B86A9C07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36" y="2901423"/>
            <a:ext cx="1393753" cy="139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323FEA-2530-4A41-ACFA-C8EF0EB75F97}"/>
              </a:ext>
            </a:extLst>
          </p:cNvPr>
          <p:cNvSpPr txBox="1"/>
          <p:nvPr/>
        </p:nvSpPr>
        <p:spPr>
          <a:xfrm>
            <a:off x="1128688" y="1483643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주요</a:t>
            </a:r>
            <a:r>
              <a:rPr kumimoji="0" lang="en-US" altLang="ko-KR" sz="20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22225"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기능</a:t>
            </a:r>
            <a:endParaRPr kumimoji="0" lang="en-US" altLang="ko-KR" sz="2000" b="0" i="0" u="none" strike="noStrike" kern="1200" cap="none" spc="0" normalizeH="0" baseline="0" noProof="0" dirty="0">
              <a:ln w="22225">
                <a:noFill/>
              </a:ln>
              <a:solidFill>
                <a:srgbClr val="94C3BB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45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6DE2A8-55CB-4113-A44F-A6F1FD43A18A}"/>
              </a:ext>
            </a:extLst>
          </p:cNvPr>
          <p:cNvSpPr txBox="1"/>
          <p:nvPr/>
        </p:nvSpPr>
        <p:spPr>
          <a:xfrm>
            <a:off x="140946" y="11506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구현된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20AC-6F96-4531-B5CA-CC1F2311B462}"/>
              </a:ext>
            </a:extLst>
          </p:cNvPr>
          <p:cNvSpPr txBox="1"/>
          <p:nvPr/>
        </p:nvSpPr>
        <p:spPr>
          <a:xfrm>
            <a:off x="320066" y="932880"/>
            <a:ext cx="10117123" cy="6011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r>
              <a:rPr lang="en-US" altLang="ko-KR" sz="25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5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</a:t>
            </a:r>
            <a:r>
              <a:rPr lang="en-US" altLang="ko-KR" sz="25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200" dirty="0">
              <a:ln w="22225">
                <a:noFill/>
              </a:ln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ko-KR" altLang="en-US" sz="2000" dirty="0">
                <a:solidFill>
                  <a:srgbClr val="3030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  <a:endParaRPr lang="en-US" altLang="ko-KR" sz="2000" dirty="0">
              <a:solidFill>
                <a:srgbClr val="3030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운영진 카테고리 구분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ko-KR" altLang="en-US" sz="2000" dirty="0">
                <a:solidFill>
                  <a:srgbClr val="3030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운영진 권한 분리</a:t>
            </a:r>
            <a:endParaRPr lang="en-US" altLang="ko-KR" sz="2000" dirty="0">
              <a:solidFill>
                <a:srgbClr val="3030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ko-KR" altLang="en-US" sz="2000" dirty="0">
                <a:solidFill>
                  <a:srgbClr val="3030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리스트</a:t>
            </a:r>
            <a:endParaRPr lang="en-US" altLang="ko-KR" sz="2000" dirty="0">
              <a:solidFill>
                <a:srgbClr val="3030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세부 정보 확인 페이지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등록된 메뉴 검색 기능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용도별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View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분리 및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blueprint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FCE47-7D70-4305-8E65-E1500B5DD6EF}"/>
              </a:ext>
            </a:extLst>
          </p:cNvPr>
          <p:cNvSpPr txBox="1"/>
          <p:nvPr/>
        </p:nvSpPr>
        <p:spPr>
          <a:xfrm>
            <a:off x="6013680" y="1635304"/>
            <a:ext cx="10117123" cy="3587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ko-KR" altLang="en-US" sz="2000" dirty="0">
                <a:solidFill>
                  <a:srgbClr val="3030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등록</a:t>
            </a:r>
            <a:endParaRPr lang="en-US" altLang="ko-KR" sz="2000" dirty="0">
              <a:solidFill>
                <a:srgbClr val="3030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Flask-</a:t>
            </a:r>
            <a:r>
              <a:rPr lang="en-US" altLang="ko-KR" sz="2000" dirty="0" err="1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sqlalchemy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메뉴 관리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ko-KR" altLang="en-US" sz="2000" dirty="0" err="1">
                <a:solidFill>
                  <a:srgbClr val="3030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별점</a:t>
            </a:r>
            <a:r>
              <a:rPr lang="ko-KR" altLang="en-US" sz="2000" dirty="0">
                <a:solidFill>
                  <a:srgbClr val="3030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등록</a:t>
            </a:r>
            <a:endParaRPr lang="en-US" altLang="ko-KR" sz="2000" dirty="0">
              <a:solidFill>
                <a:srgbClr val="3030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등록한 </a:t>
            </a:r>
            <a:r>
              <a:rPr lang="ko-KR" altLang="en-US" sz="2000" dirty="0" err="1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별점을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연동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ko-KR" altLang="en-US" sz="2000" dirty="0">
                <a:solidFill>
                  <a:srgbClr val="3030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업체 판매량 확인</a:t>
            </a:r>
            <a:endParaRPr lang="en-US" altLang="ko-KR" sz="2000" dirty="0">
              <a:solidFill>
                <a:srgbClr val="3030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추천기능 모델 구현 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9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0915B1-7302-44CE-8BA3-FBCF94997B2A}"/>
              </a:ext>
            </a:extLst>
          </p:cNvPr>
          <p:cNvSpPr txBox="1"/>
          <p:nvPr/>
        </p:nvSpPr>
        <p:spPr>
          <a:xfrm>
            <a:off x="244443" y="858231"/>
            <a:ext cx="639192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초기화면</a:t>
            </a:r>
            <a:r>
              <a:rPr lang="en-US" altLang="ko-KR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X)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FD8005-F068-4E01-93A6-C8BE0FF8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8" y="1195841"/>
            <a:ext cx="10289962" cy="566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CD730-D4FF-4A13-B684-604C0423DDCB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16444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0915B1-7302-44CE-8BA3-FBCF94997B2A}"/>
              </a:ext>
            </a:extLst>
          </p:cNvPr>
          <p:cNvSpPr txBox="1"/>
          <p:nvPr/>
        </p:nvSpPr>
        <p:spPr>
          <a:xfrm>
            <a:off x="244443" y="858231"/>
            <a:ext cx="639192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</a:t>
            </a:r>
            <a:r>
              <a:rPr lang="en-US" altLang="ko-KR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점주 로그인</a:t>
            </a:r>
            <a:r>
              <a:rPr lang="en-US" altLang="ko-KR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+ 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추천기능 모델 구현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1E40D7-47DC-48CC-B00A-D07725D0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8" y="1217526"/>
            <a:ext cx="10114961" cy="55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6C788A-A503-4578-A8D0-A2305F335939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173102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0915B1-7302-44CE-8BA3-FBCF94997B2A}"/>
              </a:ext>
            </a:extLst>
          </p:cNvPr>
          <p:cNvSpPr txBox="1"/>
          <p:nvPr/>
        </p:nvSpPr>
        <p:spPr>
          <a:xfrm>
            <a:off x="244443" y="858231"/>
            <a:ext cx="639192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리스트</a:t>
            </a:r>
            <a:r>
              <a:rPr lang="en-US" altLang="ko-KR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로그인</a:t>
            </a:r>
            <a:r>
              <a:rPr lang="en-US" altLang="ko-KR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58B4A6-F6E9-4988-BF0A-135766F6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" y="1222380"/>
            <a:ext cx="10011266" cy="55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81A9D-86E2-4800-8B69-9A08C6E33024}"/>
              </a:ext>
            </a:extLst>
          </p:cNvPr>
          <p:cNvSpPr/>
          <p:nvPr/>
        </p:nvSpPr>
        <p:spPr>
          <a:xfrm>
            <a:off x="8540685" y="2733772"/>
            <a:ext cx="546754" cy="179109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A73D0-415D-4F61-BF92-CD04FD2519D4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140837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0915B1-7302-44CE-8BA3-FBCF94997B2A}"/>
              </a:ext>
            </a:extLst>
          </p:cNvPr>
          <p:cNvSpPr txBox="1"/>
          <p:nvPr/>
        </p:nvSpPr>
        <p:spPr>
          <a:xfrm>
            <a:off x="340409" y="867658"/>
            <a:ext cx="639192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 기능</a:t>
            </a:r>
            <a:endParaRPr lang="ko-KR" altLang="en-US" sz="1800" dirty="0">
              <a:ln w="22225">
                <a:noFill/>
              </a:ln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7F306D-BBB9-4B6C-A25C-B6F858E531AC}"/>
              </a:ext>
            </a:extLst>
          </p:cNvPr>
          <p:cNvSpPr/>
          <p:nvPr/>
        </p:nvSpPr>
        <p:spPr>
          <a:xfrm>
            <a:off x="8785758" y="1696825"/>
            <a:ext cx="358242" cy="405354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0D3B8CF-B7CE-4BFE-8117-596F0C7A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8" y="1218924"/>
            <a:ext cx="10392240" cy="571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B5B205-7A5F-48B8-92AF-874CE37C7CB1}"/>
              </a:ext>
            </a:extLst>
          </p:cNvPr>
          <p:cNvSpPr/>
          <p:nvPr/>
        </p:nvSpPr>
        <p:spPr>
          <a:xfrm>
            <a:off x="6984850" y="1899502"/>
            <a:ext cx="2394820" cy="676860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3C65A-F68C-4C13-B025-E56E7ED8833C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159309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0915B1-7302-44CE-8BA3-FBCF94997B2A}"/>
              </a:ext>
            </a:extLst>
          </p:cNvPr>
          <p:cNvSpPr txBox="1"/>
          <p:nvPr/>
        </p:nvSpPr>
        <p:spPr>
          <a:xfrm>
            <a:off x="244443" y="858231"/>
            <a:ext cx="639192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세부정보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 </a:t>
            </a:r>
            <a:r>
              <a:rPr lang="en-US" altLang="ko-KR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로그인</a:t>
            </a:r>
            <a:r>
              <a:rPr lang="en-US" altLang="ko-KR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800" dirty="0">
                <a:ln w="22225">
                  <a:noFill/>
                </a:ln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81A9D-86E2-4800-8B69-9A08C6E33024}"/>
              </a:ext>
            </a:extLst>
          </p:cNvPr>
          <p:cNvSpPr/>
          <p:nvPr/>
        </p:nvSpPr>
        <p:spPr>
          <a:xfrm>
            <a:off x="8540685" y="2733772"/>
            <a:ext cx="546754" cy="179109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1E005A-6897-4016-8760-2FEA00D6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8" y="1288576"/>
            <a:ext cx="9890965" cy="544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AA6A2-82DE-4564-B9E0-96BF497EFC6B}"/>
              </a:ext>
            </a:extLst>
          </p:cNvPr>
          <p:cNvSpPr/>
          <p:nvPr/>
        </p:nvSpPr>
        <p:spPr>
          <a:xfrm>
            <a:off x="1255337" y="4983244"/>
            <a:ext cx="1619838" cy="117245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F358E-1369-48CB-B08B-A63540B9FB0F}"/>
              </a:ext>
            </a:extLst>
          </p:cNvPr>
          <p:cNvSpPr txBox="1"/>
          <p:nvPr/>
        </p:nvSpPr>
        <p:spPr>
          <a:xfrm>
            <a:off x="109017" y="7234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구현된 기능</a:t>
            </a:r>
          </a:p>
        </p:txBody>
      </p:sp>
    </p:spTree>
    <p:extLst>
      <p:ext uri="{BB962C8B-B14F-4D97-AF65-F5344CB8AC3E}">
        <p14:creationId xmlns:p14="http://schemas.microsoft.com/office/powerpoint/2010/main" val="286530582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CDAD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257</Words>
  <Application>Microsoft Office PowerPoint</Application>
  <PresentationFormat>와이드스크린</PresentationFormat>
  <Paragraphs>79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나눔스퀘어 ExtraBold</vt:lpstr>
      <vt:lpstr>나눔스퀘어 Bold</vt:lpstr>
      <vt:lpstr>Arial</vt:lpstr>
      <vt:lpstr>맑은 고딕</vt:lpstr>
      <vt:lpstr>나눔스퀘어</vt:lpstr>
      <vt:lpstr>메인 레이아웃_1</vt:lpstr>
      <vt:lpstr>목차 레이아웃</vt:lpstr>
      <vt:lpstr>내용 레이아웃</vt:lpstr>
      <vt:lpstr>1_내용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한 승주</cp:lastModifiedBy>
  <cp:revision>16</cp:revision>
  <dcterms:created xsi:type="dcterms:W3CDTF">2017-10-13T13:12:51Z</dcterms:created>
  <dcterms:modified xsi:type="dcterms:W3CDTF">2021-12-13T05:34:03Z</dcterms:modified>
</cp:coreProperties>
</file>