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2BA1F-883D-4BA6-BA2D-CE99B34EF031}" v="62" dt="2021-03-09T03:48:53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3733" autoAdjust="0"/>
  </p:normalViewPr>
  <p:slideViewPr>
    <p:cSldViewPr snapToGrid="0">
      <p:cViewPr varScale="1">
        <p:scale>
          <a:sx n="40" d="100"/>
          <a:sy n="40" d="100"/>
        </p:scale>
        <p:origin x="4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BF238-6941-4D52-96D4-45CE4F768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0E1EA6-0281-4273-B18D-60B863C8F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F6212-4E68-414B-9CA0-9011F35D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FA8C-9192-4870-8A5D-10B37A612265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D3587D-E4AA-412F-8495-140FC123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7F456-6D32-4CFD-9709-EA2CCC75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0C71-0B2B-43C0-AC34-4215F69AE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8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D7DCF-5CE3-4665-8BD3-D0056038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6997B8-BA9D-4695-887D-700B3B2B5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D63B8-6AE6-4EE8-9D26-006A38EAE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FA8C-9192-4870-8A5D-10B37A612265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41E9E-AF59-48EB-BB53-0F5E1805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36655-3F92-43A2-A0A1-8A9D15A7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0C71-0B2B-43C0-AC34-4215F69AE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59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CF1BDE-8206-44E0-B430-407AE2366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74E665-FAD4-451A-868A-62731AE42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960AE-0D19-4B4A-A09D-793B0846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FA8C-9192-4870-8A5D-10B37A612265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BF76E-3144-44D7-8A00-F80C2096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CB8D2-C94E-4262-A77C-282F3707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0C71-0B2B-43C0-AC34-4215F69AE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11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FECA0-7563-44C1-9FA9-902FC219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F65AB-EEB3-4449-8175-7DEBFB4EE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80EC59-8DAE-4B1C-ADD2-4A69DB9C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FA8C-9192-4870-8A5D-10B37A612265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2FAE3-345B-4357-8EA7-2296BD97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0EC11-E771-4520-883E-E836EE77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0C71-0B2B-43C0-AC34-4215F69AE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0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6E1C7-280F-4263-80F8-BAA15054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59D7D5-9D1F-4CB3-BD19-6AE7118A8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9E2E92-DF19-447D-A443-805C8CBB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FA8C-9192-4870-8A5D-10B37A612265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750244-240B-4D2C-AFDF-D49292BB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E6694C-2F7A-41EB-8477-5F2FFE0B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0C71-0B2B-43C0-AC34-4215F69AE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7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E9CF9-4EB1-4E3A-B923-E6E5D316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7CF7F-3652-446F-B30B-AA8948CDB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BFB9CF-CB71-41CF-86BD-411220F73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1F8676-1E6E-453D-94B5-4C3377EE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FA8C-9192-4870-8A5D-10B37A612265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7C49C5-5E01-4E1B-96EA-12E63E6D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938F0B-75A8-4778-8A82-02B2094D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0C71-0B2B-43C0-AC34-4215F69AE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99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4EB7F-C635-45E9-92C7-1F77E62D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F6435A-C65D-4F24-92E2-B6E3384C4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DA2661-ED3B-4CF7-A45D-6F78AC44D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860339-571F-4262-8AE7-4B468F35F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E5BE5F-F509-42A1-B156-F3239985C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B47564-0BA0-4FBD-8F61-EE20256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FA8C-9192-4870-8A5D-10B37A612265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CC0F1E-1765-4738-849B-3CD6F454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1BD9AE-2F5F-45C3-9C5C-00CBD243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0C71-0B2B-43C0-AC34-4215F69AE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6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E07F2-D988-410D-805D-D858BF79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14D01C-E616-4537-A588-A514903D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FA8C-9192-4870-8A5D-10B37A612265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7997AA-6CAA-4741-97B9-3AA138B1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A9BDB9-575A-4D41-BD6F-B8323DDA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0C71-0B2B-43C0-AC34-4215F69AE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44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4E489F-E50E-43A0-AE83-FA4961A6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FA8C-9192-4870-8A5D-10B37A612265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89D2EC-71C4-4EA1-9579-C0126F82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D78829-C423-45AF-9AD2-A27CD004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0C71-0B2B-43C0-AC34-4215F69AE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37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7C3C7-0749-4716-BCB1-E5C726C52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F5B71-6FF4-45E8-9433-7DC935E8D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C6DCA9-9E7D-4AC6-B57E-483DB4139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E7AB15-322E-4F1F-95BA-C05B5E9E6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FA8C-9192-4870-8A5D-10B37A612265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1ED16E-8185-487A-B2A3-3ECFCE26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60C0D2-BDD8-4E8A-8D28-4CEDFF13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0C71-0B2B-43C0-AC34-4215F69AE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32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9CEFD-90B5-40A1-8B1A-7C252CD1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CA96BC-F04C-4AC9-A739-AD208DAC6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7EA3CA-1B60-4DFF-81FB-7DB6B4281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B4F4E0-EDBD-4D88-88DD-1A29AA27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FA8C-9192-4870-8A5D-10B37A612265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B83D1B-A26A-4647-ACBA-E48C61C8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FF3148-3181-4DAB-9B82-A2A7B600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0C71-0B2B-43C0-AC34-4215F69AE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8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13613C-0FD4-49D8-98C6-C41AD7A2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46EEDD-57CC-4B2E-89A0-73F9C25CB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11C5F-A30C-4E3A-8379-AD81BB7CB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8FA8C-9192-4870-8A5D-10B37A612265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2EB46E-881D-4A43-A048-2D2F79543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12681-9132-44BD-9D38-48A55B21E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C0C71-0B2B-43C0-AC34-4215F69AE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38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767DF-EE90-4192-8DB5-8161EDC4C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041400"/>
            <a:ext cx="11430000" cy="2387600"/>
          </a:xfrm>
        </p:spPr>
        <p:txBody>
          <a:bodyPr/>
          <a:lstStyle/>
          <a:p>
            <a:r>
              <a:rPr lang="ko-KR" altLang="en-US" dirty="0"/>
              <a:t>금융권의 </a:t>
            </a:r>
            <a:r>
              <a:rPr lang="en-US" altLang="ko-KR" dirty="0" err="1"/>
              <a:t>Mydata</a:t>
            </a:r>
            <a:r>
              <a:rPr lang="ko-KR" altLang="en-US" dirty="0"/>
              <a:t> 산업</a:t>
            </a:r>
            <a:br>
              <a:rPr lang="en-US" altLang="ko-KR" dirty="0"/>
            </a:br>
            <a:r>
              <a:rPr lang="ko-KR" altLang="en-US" dirty="0"/>
              <a:t>대응 전략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EBC394-10BD-4C10-8C77-D521FA6EF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2902"/>
            <a:ext cx="9144000" cy="1655762"/>
          </a:xfrm>
        </p:spPr>
        <p:txBody>
          <a:bodyPr/>
          <a:lstStyle/>
          <a:p>
            <a:r>
              <a:rPr lang="ko-KR" altLang="en-US" dirty="0"/>
              <a:t>윤정우</a:t>
            </a:r>
          </a:p>
        </p:txBody>
      </p:sp>
    </p:spTree>
    <p:extLst>
      <p:ext uri="{BB962C8B-B14F-4D97-AF65-F5344CB8AC3E}">
        <p14:creationId xmlns:p14="http://schemas.microsoft.com/office/powerpoint/2010/main" val="346997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767DF-EE90-4192-8DB5-8161EDC4C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666" y="578370"/>
            <a:ext cx="9966158" cy="1175835"/>
          </a:xfrm>
        </p:spPr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EBC394-10BD-4C10-8C77-D521FA6EF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9524" y="2341129"/>
            <a:ext cx="9144000" cy="1655762"/>
          </a:xfrm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ko-KR" altLang="en-US" sz="3600" dirty="0"/>
              <a:t>개요 및 배경</a:t>
            </a:r>
            <a:endParaRPr lang="en-US" altLang="ko-KR" sz="3600" dirty="0"/>
          </a:p>
          <a:p>
            <a:pPr marL="457200" indent="-457200" algn="l">
              <a:buAutoNum type="arabicPeriod"/>
            </a:pPr>
            <a:r>
              <a:rPr lang="ko-KR" altLang="en-US" sz="3600" dirty="0"/>
              <a:t>문제점</a:t>
            </a:r>
            <a:endParaRPr lang="en-US" altLang="ko-KR" sz="3600" dirty="0"/>
          </a:p>
          <a:p>
            <a:pPr marL="457200" indent="-457200" algn="l">
              <a:buAutoNum type="arabicPeriod"/>
            </a:pPr>
            <a:r>
              <a:rPr lang="ko-KR" altLang="en-US" sz="3600" dirty="0"/>
              <a:t>해결방안</a:t>
            </a:r>
            <a:endParaRPr lang="en-US" altLang="ko-KR" sz="3600" dirty="0"/>
          </a:p>
          <a:p>
            <a:pPr marL="457200" indent="-457200" algn="l">
              <a:buAutoNum type="arabicPeriod"/>
            </a:pPr>
            <a:r>
              <a:rPr lang="ko-KR" altLang="en-US" sz="3600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34936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816CC2-044B-402C-9BB3-DCCE71C98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20" y="1797358"/>
            <a:ext cx="5437856" cy="43611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B8767DF-EE90-4192-8DB5-8161EDC4C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개요 </a:t>
            </a:r>
            <a:r>
              <a:rPr lang="ko-KR" altLang="en-US" sz="5200" dirty="0"/>
              <a:t>및 배경</a:t>
            </a:r>
            <a:endParaRPr lang="ko-KR" alt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554626-1300-4087-B89A-D1D7183EA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012" y="408356"/>
            <a:ext cx="3556928" cy="535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D553C5-1AD8-4F15-B3E9-E71C3B6AC958}"/>
              </a:ext>
            </a:extLst>
          </p:cNvPr>
          <p:cNvSpPr txBox="1"/>
          <p:nvPr/>
        </p:nvSpPr>
        <p:spPr>
          <a:xfrm>
            <a:off x="7609044" y="5973888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2. B</a:t>
            </a:r>
            <a:r>
              <a:rPr lang="ko-KR" altLang="en-US" dirty="0"/>
              <a:t>사의 자산관리 </a:t>
            </a:r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7DFCFC-C865-4E0A-ABDB-EBA82988AE3F}"/>
              </a:ext>
            </a:extLst>
          </p:cNvPr>
          <p:cNvSpPr txBox="1"/>
          <p:nvPr/>
        </p:nvSpPr>
        <p:spPr>
          <a:xfrm>
            <a:off x="1516091" y="6168763"/>
            <a:ext cx="231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1. </a:t>
            </a:r>
            <a:r>
              <a:rPr lang="en-US" altLang="ko-KR" dirty="0" err="1"/>
              <a:t>Mydata</a:t>
            </a:r>
            <a:r>
              <a:rPr lang="ko-KR" altLang="en-US" dirty="0"/>
              <a:t> 정의</a:t>
            </a:r>
          </a:p>
        </p:txBody>
      </p:sp>
    </p:spTree>
    <p:extLst>
      <p:ext uri="{BB962C8B-B14F-4D97-AF65-F5344CB8AC3E}">
        <p14:creationId xmlns:p14="http://schemas.microsoft.com/office/powerpoint/2010/main" val="374021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767DF-EE90-4192-8DB5-8161EDC4C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627" y="608047"/>
            <a:ext cx="11430000" cy="83574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2. </a:t>
            </a:r>
            <a:r>
              <a:rPr lang="ko-KR" altLang="en-US" dirty="0"/>
              <a:t>문제점</a:t>
            </a:r>
          </a:p>
        </p:txBody>
      </p:sp>
      <p:pic>
        <p:nvPicPr>
          <p:cNvPr id="4" name="Picture 4" descr="확대이미지">
            <a:extLst>
              <a:ext uri="{FF2B5EF4-FFF2-40B4-BE49-F238E27FC236}">
                <a16:creationId xmlns:a16="http://schemas.microsoft.com/office/drawing/2014/main" id="{BC79AC95-497E-4EE6-88DC-DCF17F0B7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79" y="1800190"/>
            <a:ext cx="3400425" cy="44497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A624F5-1758-4189-B6CB-4EF1D4290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726" y="2316569"/>
            <a:ext cx="1763988" cy="5372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1930BE-D3E8-4390-8D57-FC025F154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162" y="2207494"/>
            <a:ext cx="1204913" cy="7715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3984B8C-91CA-4DD0-82EF-D593EBDBE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972" y="3745632"/>
            <a:ext cx="2320924" cy="895350"/>
          </a:xfrm>
          <a:prstGeom prst="rect">
            <a:avLst/>
          </a:prstGeom>
        </p:spPr>
      </p:pic>
      <p:pic>
        <p:nvPicPr>
          <p:cNvPr id="17" name="그래픽 16" descr="오른쪽 화살표 단색으로 채워진">
            <a:extLst>
              <a:ext uri="{FF2B5EF4-FFF2-40B4-BE49-F238E27FC236}">
                <a16:creationId xmlns:a16="http://schemas.microsoft.com/office/drawing/2014/main" id="{99FDDCA0-5A3A-4094-8960-903D658C2B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47784" y="2207494"/>
            <a:ext cx="914400" cy="914400"/>
          </a:xfrm>
          <a:prstGeom prst="rect">
            <a:avLst/>
          </a:prstGeom>
        </p:spPr>
      </p:pic>
      <p:pic>
        <p:nvPicPr>
          <p:cNvPr id="18" name="그래픽 17" descr="오른쪽 화살표 단색으로 채워진">
            <a:extLst>
              <a:ext uri="{FF2B5EF4-FFF2-40B4-BE49-F238E27FC236}">
                <a16:creationId xmlns:a16="http://schemas.microsoft.com/office/drawing/2014/main" id="{03CE242B-3995-4B71-A29E-1CB60215D7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47784" y="3726582"/>
            <a:ext cx="914400" cy="9144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DC315EF-2E4E-41CE-A38F-DE65F3080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726" y="3924690"/>
            <a:ext cx="1763988" cy="53723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9CFB82A-0F29-472F-AC19-6F10C0FED43F}"/>
              </a:ext>
            </a:extLst>
          </p:cNvPr>
          <p:cNvSpPr txBox="1"/>
          <p:nvPr/>
        </p:nvSpPr>
        <p:spPr>
          <a:xfrm>
            <a:off x="589616" y="6332737"/>
            <a:ext cx="438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3. </a:t>
            </a:r>
            <a:r>
              <a:rPr lang="ko-KR" altLang="en-US" dirty="0" err="1"/>
              <a:t>본인신용정보관리업</a:t>
            </a:r>
            <a:r>
              <a:rPr lang="ko-KR" altLang="en-US" dirty="0"/>
              <a:t> </a:t>
            </a:r>
            <a:r>
              <a:rPr lang="ko-KR" altLang="en-US" dirty="0" err="1"/>
              <a:t>본허가</a:t>
            </a:r>
            <a:r>
              <a:rPr lang="ko-KR" altLang="en-US" dirty="0"/>
              <a:t> 현황</a:t>
            </a:r>
          </a:p>
        </p:txBody>
      </p:sp>
    </p:spTree>
    <p:extLst>
      <p:ext uri="{BB962C8B-B14F-4D97-AF65-F5344CB8AC3E}">
        <p14:creationId xmlns:p14="http://schemas.microsoft.com/office/powerpoint/2010/main" val="131026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767DF-EE90-4192-8DB5-8161EDC4C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627" y="608047"/>
            <a:ext cx="11430000" cy="83574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해결방안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A1A0E7-43DC-4BB9-8093-3D2138366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26" y="1579408"/>
            <a:ext cx="4895850" cy="21050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E4DFDC-A76F-4139-B81B-7C0EFBA2D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525" y="571952"/>
            <a:ext cx="3515709" cy="54242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3351D6-96B9-4062-92C3-64BB746FE906}"/>
              </a:ext>
            </a:extLst>
          </p:cNvPr>
          <p:cNvSpPr txBox="1"/>
          <p:nvPr/>
        </p:nvSpPr>
        <p:spPr>
          <a:xfrm>
            <a:off x="6709904" y="6101382"/>
            <a:ext cx="37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4. M</a:t>
            </a:r>
            <a:r>
              <a:rPr lang="ko-KR" altLang="en-US" dirty="0"/>
              <a:t>사의 개인정보 등록 과정</a:t>
            </a:r>
          </a:p>
        </p:txBody>
      </p:sp>
    </p:spTree>
    <p:extLst>
      <p:ext uri="{BB962C8B-B14F-4D97-AF65-F5344CB8AC3E}">
        <p14:creationId xmlns:p14="http://schemas.microsoft.com/office/powerpoint/2010/main" val="308431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AF9F232-DABA-4373-8F64-88F452740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774" y="463668"/>
            <a:ext cx="4781550" cy="4543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866D5A-F220-4F96-A81A-643423944247}"/>
              </a:ext>
            </a:extLst>
          </p:cNvPr>
          <p:cNvSpPr txBox="1"/>
          <p:nvPr/>
        </p:nvSpPr>
        <p:spPr>
          <a:xfrm>
            <a:off x="1773716" y="5406640"/>
            <a:ext cx="93055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Lock-in </a:t>
            </a:r>
            <a:r>
              <a:rPr lang="ko-KR" altLang="en-US" sz="20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효과 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20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 시장에서 재화를 구입한 소비자가 그 재화의 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 시장에서  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		          </a:t>
            </a:r>
            <a:r>
              <a:rPr lang="ko-KR" altLang="en-US" sz="20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벗어날 수 없도록 하는 애프터 마켓의 기본 속성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2953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767DF-EE90-4192-8DB5-8161EDC4C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627" y="608047"/>
            <a:ext cx="11430000" cy="83574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4. </a:t>
            </a:r>
            <a:r>
              <a:rPr lang="ko-KR" altLang="en-US" dirty="0"/>
              <a:t>결론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4E4DFDC-A76F-4139-B81B-7C0EFBA2D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524" y="1987883"/>
            <a:ext cx="2411727" cy="37209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0C81CBF-1746-4ADB-9723-514A2EA49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544" y="2181340"/>
            <a:ext cx="4589481" cy="33340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F91467-D9B8-474B-9563-C63BAC02088C}"/>
              </a:ext>
            </a:extLst>
          </p:cNvPr>
          <p:cNvSpPr txBox="1"/>
          <p:nvPr/>
        </p:nvSpPr>
        <p:spPr>
          <a:xfrm>
            <a:off x="1465875" y="5880621"/>
            <a:ext cx="37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4. M</a:t>
            </a:r>
            <a:r>
              <a:rPr lang="ko-KR" altLang="en-US" dirty="0"/>
              <a:t>사의 개인정보 등록 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F55429-2DDA-4B40-AFDA-95C52E84FDE2}"/>
              </a:ext>
            </a:extLst>
          </p:cNvPr>
          <p:cNvSpPr txBox="1"/>
          <p:nvPr/>
        </p:nvSpPr>
        <p:spPr>
          <a:xfrm>
            <a:off x="6521809" y="5880621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5. </a:t>
            </a:r>
            <a:r>
              <a:rPr lang="ko-KR" altLang="en-US" dirty="0"/>
              <a:t>어플리케이션 설치 과정</a:t>
            </a:r>
          </a:p>
        </p:txBody>
      </p:sp>
      <p:pic>
        <p:nvPicPr>
          <p:cNvPr id="7" name="그래픽 6" descr="닫기 단색으로 채워진">
            <a:extLst>
              <a:ext uri="{FF2B5EF4-FFF2-40B4-BE49-F238E27FC236}">
                <a16:creationId xmlns:a16="http://schemas.microsoft.com/office/drawing/2014/main" id="{4A5DD021-5E07-4FBF-BA6B-1D664A239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1435" y="1771443"/>
            <a:ext cx="3937390" cy="3937390"/>
          </a:xfrm>
          <a:prstGeom prst="rect">
            <a:avLst/>
          </a:prstGeom>
        </p:spPr>
      </p:pic>
      <p:pic>
        <p:nvPicPr>
          <p:cNvPr id="14" name="그래픽 13" descr="닫기 단색으로 채워진">
            <a:extLst>
              <a:ext uri="{FF2B5EF4-FFF2-40B4-BE49-F238E27FC236}">
                <a16:creationId xmlns:a16="http://schemas.microsoft.com/office/drawing/2014/main" id="{EE268D0C-736C-4B34-A41E-0F330DCD7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9589" y="1879663"/>
            <a:ext cx="3937390" cy="393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4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93</Words>
  <Application>Microsoft Office PowerPoint</Application>
  <PresentationFormat>와이드스크린</PresentationFormat>
  <Paragraphs>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금융권의 Mydata 산업 대응 전략</vt:lpstr>
      <vt:lpstr>목차</vt:lpstr>
      <vt:lpstr>1. 개요 및 배경</vt:lpstr>
      <vt:lpstr>2. 문제점</vt:lpstr>
      <vt:lpstr>3. 해결방안</vt:lpstr>
      <vt:lpstr>PowerPoint 프레젠테이션</vt:lpstr>
      <vt:lpstr>4. 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A은행 마이데이터 산업 대응전략</dc:title>
  <dc:creator>정우</dc:creator>
  <cp:lastModifiedBy>정우</cp:lastModifiedBy>
  <cp:revision>6</cp:revision>
  <dcterms:created xsi:type="dcterms:W3CDTF">2021-03-08T09:17:05Z</dcterms:created>
  <dcterms:modified xsi:type="dcterms:W3CDTF">2021-03-09T03:49:16Z</dcterms:modified>
</cp:coreProperties>
</file>