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Nunito" panose="020B0604020202020204" charset="0"/>
      <p:regular r:id="rId6"/>
      <p:bold r:id="rId7"/>
      <p:italic r:id="rId8"/>
      <p:boldItalic r:id="rId9"/>
    </p:embeddedFont>
    <p:embeddedFont>
      <p:font typeface="Lobster"/>
      <p:regular r:id="rId10"/>
    </p:embeddedFont>
    <p:embeddedFont>
      <p:font typeface="Comfortaa"/>
      <p:regular r:id="rId11"/>
      <p:bold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Harlow Solid Italic" panose="04030604020F02020D02" pitchFamily="82" charset="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3386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21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71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90275" y="630225"/>
            <a:ext cx="6331500" cy="25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Westeren Man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HackTUES project by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“tova mai ne e aniven4era”</a:t>
            </a:r>
            <a:endParaRPr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211225"/>
            <a:ext cx="8170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Идеята</a:t>
            </a:r>
            <a:endParaRPr sz="2400"/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038000"/>
            <a:ext cx="81708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latin typeface="Harlow Solid Italic" panose="04030604020F02020D02" pitchFamily="82" charset="0"/>
                <a:ea typeface="Lobster"/>
                <a:cs typeface="Lobster"/>
                <a:sym typeface="Lobster"/>
              </a:rPr>
              <a:t>2D platformer </a:t>
            </a:r>
            <a:endParaRPr sz="2400" b="0" dirty="0">
              <a:latin typeface="Harlow Solid Italic" panose="04030604020F02020D02" pitchFamily="82" charset="0"/>
              <a:ea typeface="Lobster"/>
              <a:cs typeface="Lobster"/>
              <a:sym typeface="Lobst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 dirty="0">
                <a:latin typeface="Nunito"/>
                <a:ea typeface="Nunito"/>
                <a:cs typeface="Nunito"/>
                <a:sym typeface="Nunito"/>
              </a:rPr>
              <a:t>+</a:t>
            </a:r>
            <a:endParaRPr sz="1800" b="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 dirty="0">
                <a:latin typeface="Nonito"/>
                <a:ea typeface="Comfortaa"/>
                <a:cs typeface="Comfortaa"/>
                <a:sym typeface="Comfortaa"/>
              </a:rPr>
              <a:t>Raspberry PI 3</a:t>
            </a:r>
            <a:endParaRPr sz="1800" b="0" dirty="0">
              <a:latin typeface="Nonito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 dirty="0">
                <a:latin typeface="Comfortaa"/>
                <a:ea typeface="Comfortaa"/>
                <a:cs typeface="Comfortaa"/>
                <a:sym typeface="Comfortaa"/>
              </a:rPr>
              <a:t>+</a:t>
            </a:r>
            <a:endParaRPr sz="1800" b="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 dirty="0">
                <a:latin typeface="Nunito"/>
                <a:ea typeface="Nunito"/>
                <a:cs typeface="Nunito"/>
                <a:sym typeface="Nunito"/>
              </a:rPr>
              <a:t>controller</a:t>
            </a:r>
            <a:endParaRPr sz="1800" b="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 dirty="0">
                <a:latin typeface="Nunito"/>
                <a:ea typeface="Nunito"/>
                <a:cs typeface="Nunito"/>
                <a:sym typeface="Nunito"/>
              </a:rPr>
              <a:t>=</a:t>
            </a:r>
            <a:endParaRPr sz="1800" b="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0" dirty="0">
                <a:latin typeface="Nonito"/>
                <a:ea typeface="Comfortaa"/>
                <a:cs typeface="Comfortaa"/>
                <a:sym typeface="Comfortaa"/>
              </a:rPr>
              <a:t>New console</a:t>
            </a:r>
            <a:r>
              <a:rPr lang="en" sz="1800" b="0" dirty="0">
                <a:latin typeface="Nonito"/>
                <a:ea typeface="Nunito"/>
                <a:cs typeface="Nunito"/>
                <a:sym typeface="Nunito"/>
              </a:rPr>
              <a:t> </a:t>
            </a:r>
            <a:r>
              <a:rPr lang="en" sz="1800" b="0" dirty="0">
                <a:latin typeface="Nunito"/>
                <a:ea typeface="Nunito"/>
                <a:cs typeface="Nunito"/>
                <a:sym typeface="Nunito"/>
              </a:rPr>
              <a:t>with </a:t>
            </a:r>
            <a:r>
              <a:rPr lang="en" sz="1800" b="0" dirty="0">
                <a:latin typeface="Harlow Solid Italic" panose="04030604020F02020D02" pitchFamily="82" charset="0"/>
                <a:ea typeface="Lobster"/>
                <a:cs typeface="Lobster"/>
                <a:sym typeface="Lobster"/>
              </a:rPr>
              <a:t>oldschool</a:t>
            </a:r>
            <a:r>
              <a:rPr lang="en" sz="1800" b="0" dirty="0">
                <a:latin typeface="Nunito"/>
                <a:ea typeface="Nunito"/>
                <a:cs typeface="Nunito"/>
                <a:sym typeface="Nunito"/>
              </a:rPr>
              <a:t> game</a:t>
            </a:r>
            <a:endParaRPr sz="1800" b="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86250" y="334450"/>
            <a:ext cx="83469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   </a:t>
            </a:r>
            <a:r>
              <a:rPr lang="en">
                <a:solidFill>
                  <a:srgbClr val="FFFFFF"/>
                </a:solidFill>
              </a:rPr>
              <a:t>технологии :</a:t>
            </a:r>
            <a:endParaRPr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425" y="1143000"/>
            <a:ext cx="27813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52651"/>
            <a:ext cx="4483876" cy="23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0298" y="2198850"/>
            <a:ext cx="2663398" cy="276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9775" y="1014600"/>
            <a:ext cx="2939825" cy="11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Nunito</vt:lpstr>
      <vt:lpstr>Nonito</vt:lpstr>
      <vt:lpstr>Lobster</vt:lpstr>
      <vt:lpstr>Arial</vt:lpstr>
      <vt:lpstr>Comfortaa</vt:lpstr>
      <vt:lpstr>Raleway</vt:lpstr>
      <vt:lpstr>Lato</vt:lpstr>
      <vt:lpstr>Harlow Solid Italic</vt:lpstr>
      <vt:lpstr>Swiss</vt:lpstr>
      <vt:lpstr>Westeren Man</vt:lpstr>
      <vt:lpstr>Идеята</vt:lpstr>
      <vt:lpstr>Използвани   технологии :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Westeren Man</dc:title>
  <cp:lastModifiedBy>Димитър Дамянов</cp:lastModifiedBy>
  <cp:revision>1</cp:revision>
  <dcterms:modified xsi:type="dcterms:W3CDTF">2018-03-18T07:21:17Z</dcterms:modified>
</cp:coreProperties>
</file>