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6229ad2d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6229ad2d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6229ad2d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6229ad2d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6229ad2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6229ad2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6229ad2d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6229ad2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6229ad2d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6229ad2d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6229ad2d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6229ad2d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Frontend[ReactJS,Python Flask]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Pei yee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Clare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Editor, Forms, Connect with backend Python flask to transmit info and receive image, Display/Download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—-----------------------—-----------------------—-----------------------—-----------------------—-----------------------—-----------------------—-----------------------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Backend(Model Processing)[Python Flask]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Chocka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text, identify the number of layers, neurons for each layer, Python 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</a:t>
            </a:r>
            <a:r>
              <a:rPr lang="en">
                <a:solidFill>
                  <a:schemeClr val="dk1"/>
                </a:solidFill>
              </a:rPr>
              <a:t>—-----------------------—-----------------------—-----------------------—-----------------------—-----------------------—-----------------------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Backend(Image Generator)</a:t>
            </a:r>
            <a:r>
              <a:rPr lang="en">
                <a:solidFill>
                  <a:schemeClr val="dk1"/>
                </a:solidFill>
              </a:rPr>
              <a:t>[Python Flask]Matplotlib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Nancy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Matplotlib, GraphViz to generate neural network architecture, Python Flask how to transmit image from backend to 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—-----------------------—-----------------------—-----------------------—-----------------------—-----------------------—-----------------------—-----------------------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62625"/>
            <a:ext cx="85206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PyTorch Model </a:t>
            </a:r>
            <a:r>
              <a:rPr lang="en" sz="3200"/>
              <a:t>Visualization</a:t>
            </a:r>
            <a:endParaRPr sz="3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400" y="190325"/>
            <a:ext cx="1052900" cy="6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450" y="1613824"/>
            <a:ext cx="5579101" cy="2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6925"/>
            <a:ext cx="8839200" cy="390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49" y="427863"/>
            <a:ext cx="6100500" cy="42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4351" l="0" r="0" t="0"/>
          <a:stretch/>
        </p:blipFill>
        <p:spPr>
          <a:xfrm>
            <a:off x="2357450" y="661225"/>
            <a:ext cx="4429125" cy="12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2902375"/>
            <a:ext cx="4572000" cy="12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6"/>
          <p:cNvSpPr/>
          <p:nvPr/>
        </p:nvSpPr>
        <p:spPr>
          <a:xfrm>
            <a:off x="4372950" y="2118175"/>
            <a:ext cx="398100" cy="64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566725"/>
            <a:ext cx="39433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252525" y="1222275"/>
            <a:ext cx="5674500" cy="316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353075" y="2046375"/>
            <a:ext cx="3473400" cy="15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Input for Neural Network Architecture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2271225" y="3722125"/>
            <a:ext cx="16371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Neural Network Architecture</a:t>
            </a:r>
            <a:endParaRPr sz="10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909" y="0"/>
            <a:ext cx="3142091" cy="86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7" name="Google Shape;87;p18"/>
          <p:cNvCxnSpPr>
            <a:endCxn id="84" idx="3"/>
          </p:cNvCxnSpPr>
          <p:nvPr/>
        </p:nvCxnSpPr>
        <p:spPr>
          <a:xfrm flipH="1">
            <a:off x="4826475" y="863925"/>
            <a:ext cx="2790600" cy="19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8"/>
          <p:cNvCxnSpPr>
            <a:stCxn id="85" idx="3"/>
            <a:endCxn id="89" idx="1"/>
          </p:cNvCxnSpPr>
          <p:nvPr/>
        </p:nvCxnSpPr>
        <p:spPr>
          <a:xfrm flipH="1" rot="10800000">
            <a:off x="3908325" y="3354625"/>
            <a:ext cx="23001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325" y="3628200"/>
            <a:ext cx="1490110" cy="1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252525" y="1222275"/>
            <a:ext cx="1154400" cy="2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React Frontend</a:t>
            </a:r>
            <a:endParaRPr sz="1100"/>
          </a:p>
        </p:txBody>
      </p:sp>
      <p:sp>
        <p:nvSpPr>
          <p:cNvPr id="89" name="Google Shape;89;p18"/>
          <p:cNvSpPr/>
          <p:nvPr/>
        </p:nvSpPr>
        <p:spPr>
          <a:xfrm>
            <a:off x="6208375" y="3104125"/>
            <a:ext cx="1154400" cy="5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Python Flask Backend</a:t>
            </a:r>
            <a:endParaRPr sz="1100"/>
          </a:p>
        </p:txBody>
      </p:sp>
      <p:cxnSp>
        <p:nvCxnSpPr>
          <p:cNvPr id="92" name="Google Shape;92;p18"/>
          <p:cNvCxnSpPr>
            <a:stCxn id="89" idx="3"/>
            <a:endCxn id="90" idx="0"/>
          </p:cNvCxnSpPr>
          <p:nvPr/>
        </p:nvCxnSpPr>
        <p:spPr>
          <a:xfrm>
            <a:off x="7362775" y="3354475"/>
            <a:ext cx="8427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Frontend : ReactjJS to build the UI and to receive the input for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Processing: Parsing of Text to </a:t>
            </a:r>
            <a:r>
              <a:rPr lang="en">
                <a:solidFill>
                  <a:schemeClr val="dk1"/>
                </a:solidFill>
              </a:rPr>
              <a:t>identity the number of layers and number of neurons using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NeuralNetwork Image Generator: Generate Image using Matplotlib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