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Fira Sans Extra Condensed"/>
      <p:regular r:id="rId32"/>
      <p:bold r:id="rId33"/>
      <p:italic r:id="rId34"/>
      <p:boldItalic r:id="rId35"/>
    </p:embeddedFont>
    <p:embeddedFont>
      <p:font typeface="Fira Sans Extra Condensed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D87653-6586-406A-8337-EED84903B1A8}">
  <a:tblStyle styleId="{F3D87653-6586-406A-8337-EED84903B1A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-bold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-italic.fntdata"/><Relationship Id="rId15" Type="http://schemas.openxmlformats.org/officeDocument/2006/relationships/slide" Target="slides/slide9.xml"/><Relationship Id="rId37" Type="http://schemas.openxmlformats.org/officeDocument/2006/relationships/font" Target="fonts/FiraSansExtraCondensedSemiBold-bold.fntdata"/><Relationship Id="rId14" Type="http://schemas.openxmlformats.org/officeDocument/2006/relationships/slide" Target="slides/slide8.xml"/><Relationship Id="rId36" Type="http://schemas.openxmlformats.org/officeDocument/2006/relationships/font" Target="fonts/FiraSansExtraCondensed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FiraSansExtraCondensed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9e543f60e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09e543f60e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09e543f60e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09e543f60e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09e543f60e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09e543f60e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09e543f60e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09e543f60e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09e543f60e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09e543f60e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319 17 336</a:t>
            </a:r>
            <a:endParaRPr b="1" sz="13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09e543f60e_2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g209e543f60e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09e543f60e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09e543f60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09e543f6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09e543f6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09e543f60e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09e543f60e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9e543f60e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09e543f60e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9e543f6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9e543f6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9e543f60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09e543f60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9e543f60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09e543f60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09e543f6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09e543f6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09e543f60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09e543f60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09e543f60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09e543f60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9e543f6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9e543f6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365275" y="1240800"/>
            <a:ext cx="4779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100"/>
              <a:t>Street Fighter x TinyML</a:t>
            </a:r>
            <a:endParaRPr sz="41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079656" y="3229726"/>
            <a:ext cx="3101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CE4172 Tiny ML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Chockalingam Kasi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30" name="Google Shape;130;p13"/>
          <p:cNvGrpSpPr/>
          <p:nvPr/>
        </p:nvGrpSpPr>
        <p:grpSpPr>
          <a:xfrm>
            <a:off x="228602" y="-108950"/>
            <a:ext cx="8134723" cy="4836393"/>
            <a:chOff x="457190" y="-242325"/>
            <a:chExt cx="8134723" cy="4836393"/>
          </a:xfrm>
        </p:grpSpPr>
        <p:grpSp>
          <p:nvGrpSpPr>
            <p:cNvPr id="131" name="Google Shape;131;p13"/>
            <p:cNvGrpSpPr/>
            <p:nvPr/>
          </p:nvGrpSpPr>
          <p:grpSpPr>
            <a:xfrm>
              <a:off x="457190" y="549434"/>
              <a:ext cx="4508930" cy="4044634"/>
              <a:chOff x="3241935" y="1399800"/>
              <a:chExt cx="2612812" cy="2343900"/>
            </a:xfrm>
          </p:grpSpPr>
          <p:sp>
            <p:nvSpPr>
              <p:cNvPr id="132" name="Google Shape;132;p13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" name="Google Shape;133;p13"/>
              <p:cNvGrpSpPr/>
              <p:nvPr/>
            </p:nvGrpSpPr>
            <p:grpSpPr>
              <a:xfrm>
                <a:off x="3241935" y="1596448"/>
                <a:ext cx="2612812" cy="1857599"/>
                <a:chOff x="3265529" y="1725254"/>
                <a:chExt cx="2612812" cy="1857599"/>
              </a:xfrm>
            </p:grpSpPr>
            <p:sp>
              <p:nvSpPr>
                <p:cNvPr id="134" name="Google Shape;134;p13"/>
                <p:cNvSpPr/>
                <p:nvPr/>
              </p:nvSpPr>
              <p:spPr>
                <a:xfrm>
                  <a:off x="3664096" y="1889993"/>
                  <a:ext cx="481075" cy="350505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3664096" y="1927020"/>
                  <a:ext cx="481075" cy="313479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4751303" y="1725254"/>
                  <a:ext cx="541867" cy="228688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4751303" y="1779351"/>
                  <a:ext cx="541867" cy="174594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3265529" y="1845459"/>
                  <a:ext cx="2612812" cy="1737394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3425302" y="1888977"/>
                  <a:ext cx="2335827" cy="1650432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3463507" y="2539227"/>
                  <a:ext cx="2343657" cy="1043614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94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4203357" y="1846244"/>
                  <a:ext cx="497589" cy="270449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4300625" y="2744736"/>
                  <a:ext cx="639108" cy="285993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4244172" y="1848000"/>
                  <a:ext cx="415963" cy="231321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4676625" y="2511047"/>
                  <a:ext cx="344753" cy="301238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4693926" y="2550407"/>
                  <a:ext cx="288372" cy="243194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4730468" y="2571080"/>
                  <a:ext cx="117497" cy="142512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94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>
                  <a:off x="4164274" y="2610556"/>
                  <a:ext cx="343899" cy="301977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4183330" y="2640214"/>
                  <a:ext cx="288372" cy="243679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4219849" y="2660911"/>
                  <a:ext cx="116319" cy="142974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94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3645871" y="2349241"/>
                  <a:ext cx="499299" cy="472875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3"/>
                <p:cNvSpPr/>
                <p:nvPr/>
              </p:nvSpPr>
              <p:spPr>
                <a:xfrm>
                  <a:off x="3689273" y="2381417"/>
                  <a:ext cx="409011" cy="408756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3729234" y="2435214"/>
                  <a:ext cx="315212" cy="302346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3688419" y="2381163"/>
                  <a:ext cx="409865" cy="40933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3"/>
                <p:cNvSpPr/>
                <p:nvPr/>
              </p:nvSpPr>
              <p:spPr>
                <a:xfrm>
                  <a:off x="4910222" y="2139436"/>
                  <a:ext cx="510593" cy="447214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3"/>
                <p:cNvSpPr/>
                <p:nvPr/>
              </p:nvSpPr>
              <p:spPr>
                <a:xfrm>
                  <a:off x="4948427" y="2167916"/>
                  <a:ext cx="434187" cy="38974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3"/>
                <p:cNvSpPr/>
                <p:nvPr/>
              </p:nvSpPr>
              <p:spPr>
                <a:xfrm>
                  <a:off x="5023105" y="2220419"/>
                  <a:ext cx="311747" cy="274352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5234966" y="2245112"/>
                  <a:ext cx="197160" cy="176465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5267997" y="2252665"/>
                  <a:ext cx="164131" cy="168681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23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3"/>
                <p:cNvSpPr/>
                <p:nvPr/>
              </p:nvSpPr>
              <p:spPr>
                <a:xfrm>
                  <a:off x="4892852" y="2305769"/>
                  <a:ext cx="197137" cy="176303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3"/>
                <p:cNvSpPr/>
                <p:nvPr/>
              </p:nvSpPr>
              <p:spPr>
                <a:xfrm>
                  <a:off x="4925860" y="2312583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23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3"/>
                <p:cNvSpPr/>
                <p:nvPr/>
              </p:nvSpPr>
              <p:spPr>
                <a:xfrm>
                  <a:off x="5016845" y="2103910"/>
                  <a:ext cx="228573" cy="175426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3"/>
                <p:cNvSpPr/>
                <p:nvPr/>
              </p:nvSpPr>
              <p:spPr>
                <a:xfrm>
                  <a:off x="5066531" y="2110239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3"/>
                <p:cNvSpPr/>
                <p:nvPr/>
              </p:nvSpPr>
              <p:spPr>
                <a:xfrm>
                  <a:off x="5077618" y="2445678"/>
                  <a:ext cx="228596" cy="175818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3"/>
                <p:cNvSpPr/>
                <p:nvPr/>
              </p:nvSpPr>
              <p:spPr>
                <a:xfrm>
                  <a:off x="5126449" y="2452376"/>
                  <a:ext cx="165009" cy="169559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3"/>
                <p:cNvSpPr/>
                <p:nvPr/>
              </p:nvSpPr>
              <p:spPr>
                <a:xfrm>
                  <a:off x="4251795" y="2319443"/>
                  <a:ext cx="205152" cy="173601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3"/>
                <p:cNvSpPr/>
                <p:nvPr/>
              </p:nvSpPr>
              <p:spPr>
                <a:xfrm>
                  <a:off x="4280460" y="2341064"/>
                  <a:ext cx="153899" cy="130824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3"/>
                <p:cNvSpPr/>
                <p:nvPr/>
              </p:nvSpPr>
              <p:spPr>
                <a:xfrm>
                  <a:off x="4314508" y="2347300"/>
                  <a:ext cx="120684" cy="124496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94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3"/>
                <p:cNvSpPr/>
                <p:nvPr/>
              </p:nvSpPr>
              <p:spPr>
                <a:xfrm>
                  <a:off x="4583515" y="2261212"/>
                  <a:ext cx="205152" cy="173670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3"/>
                <p:cNvSpPr/>
                <p:nvPr/>
              </p:nvSpPr>
              <p:spPr>
                <a:xfrm>
                  <a:off x="4612203" y="2282024"/>
                  <a:ext cx="154753" cy="130824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3"/>
                <p:cNvSpPr/>
                <p:nvPr/>
              </p:nvSpPr>
              <p:spPr>
                <a:xfrm>
                  <a:off x="4646228" y="2289115"/>
                  <a:ext cx="120985" cy="123895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94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71" name="Google Shape;171;p13"/>
            <p:cNvSpPr/>
            <p:nvPr/>
          </p:nvSpPr>
          <p:spPr>
            <a:xfrm>
              <a:off x="2477488" y="-242325"/>
              <a:ext cx="6114425" cy="1481825"/>
            </a:xfrm>
            <a:custGeom>
              <a:rect b="b" l="l" r="r" t="t"/>
              <a:pathLst>
                <a:path extrusionOk="0" h="59273" w="244577">
                  <a:moveTo>
                    <a:pt x="0" y="59273"/>
                  </a:moveTo>
                  <a:cubicBezTo>
                    <a:pt x="3618" y="52856"/>
                    <a:pt x="8416" y="23728"/>
                    <a:pt x="21707" y="20772"/>
                  </a:cubicBezTo>
                  <a:cubicBezTo>
                    <a:pt x="34998" y="17816"/>
                    <a:pt x="62996" y="41692"/>
                    <a:pt x="79748" y="41535"/>
                  </a:cubicBezTo>
                  <a:cubicBezTo>
                    <a:pt x="96500" y="41378"/>
                    <a:pt x="103027" y="20458"/>
                    <a:pt x="122217" y="19829"/>
                  </a:cubicBezTo>
                  <a:cubicBezTo>
                    <a:pt x="141407" y="19200"/>
                    <a:pt x="174494" y="41065"/>
                    <a:pt x="194887" y="37760"/>
                  </a:cubicBezTo>
                  <a:cubicBezTo>
                    <a:pt x="215280" y="34455"/>
                    <a:pt x="236295" y="6293"/>
                    <a:pt x="244577" y="0"/>
                  </a:cubicBezTo>
                </a:path>
              </a:pathLst>
            </a:cu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"/>
          <p:cNvSpPr txBox="1"/>
          <p:nvPr>
            <p:ph type="title"/>
          </p:nvPr>
        </p:nvSpPr>
        <p:spPr>
          <a:xfrm>
            <a:off x="819150" y="376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Training Hyperparameters</a:t>
            </a:r>
            <a:endParaRPr/>
          </a:p>
        </p:txBody>
      </p:sp>
      <p:grpSp>
        <p:nvGrpSpPr>
          <p:cNvPr id="530" name="Google Shape;530;p22"/>
          <p:cNvGrpSpPr/>
          <p:nvPr/>
        </p:nvGrpSpPr>
        <p:grpSpPr>
          <a:xfrm>
            <a:off x="450324" y="1940418"/>
            <a:ext cx="1074115" cy="2144111"/>
            <a:chOff x="-36780" y="1940418"/>
            <a:chExt cx="1074115" cy="2144111"/>
          </a:xfrm>
        </p:grpSpPr>
        <p:sp>
          <p:nvSpPr>
            <p:cNvPr id="531" name="Google Shape;531;p22"/>
            <p:cNvSpPr/>
            <p:nvPr/>
          </p:nvSpPr>
          <p:spPr>
            <a:xfrm flipH="1">
              <a:off x="-36780" y="1940418"/>
              <a:ext cx="785866" cy="411062"/>
            </a:xfrm>
            <a:custGeom>
              <a:rect b="b" l="l" r="r" t="t"/>
              <a:pathLst>
                <a:path extrusionOk="0" h="13174" w="25186">
                  <a:moveTo>
                    <a:pt x="23551" y="1"/>
                  </a:moveTo>
                  <a:cubicBezTo>
                    <a:pt x="23519" y="1"/>
                    <a:pt x="23486" y="2"/>
                    <a:pt x="23454" y="4"/>
                  </a:cubicBezTo>
                  <a:cubicBezTo>
                    <a:pt x="14490" y="444"/>
                    <a:pt x="6077" y="4375"/>
                    <a:pt x="1" y="10974"/>
                  </a:cubicBezTo>
                  <a:lnTo>
                    <a:pt x="2365" y="13174"/>
                  </a:lnTo>
                  <a:cubicBezTo>
                    <a:pt x="7892" y="7180"/>
                    <a:pt x="15535" y="3606"/>
                    <a:pt x="23674" y="3221"/>
                  </a:cubicBezTo>
                  <a:cubicBezTo>
                    <a:pt x="24526" y="3166"/>
                    <a:pt x="25186" y="2451"/>
                    <a:pt x="25186" y="1598"/>
                  </a:cubicBezTo>
                  <a:cubicBezTo>
                    <a:pt x="25186" y="723"/>
                    <a:pt x="24443" y="1"/>
                    <a:pt x="23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2"/>
            <p:cNvSpPr/>
            <p:nvPr/>
          </p:nvSpPr>
          <p:spPr>
            <a:xfrm flipH="1">
              <a:off x="676135" y="2282834"/>
              <a:ext cx="361200" cy="730076"/>
            </a:xfrm>
            <a:custGeom>
              <a:rect b="b" l="l" r="r" t="t"/>
              <a:pathLst>
                <a:path extrusionOk="0" h="23398" w="11576">
                  <a:moveTo>
                    <a:pt x="9239" y="0"/>
                  </a:moveTo>
                  <a:cubicBezTo>
                    <a:pt x="3355" y="6269"/>
                    <a:pt x="83" y="14517"/>
                    <a:pt x="28" y="23095"/>
                  </a:cubicBezTo>
                  <a:cubicBezTo>
                    <a:pt x="1" y="23205"/>
                    <a:pt x="1" y="23288"/>
                    <a:pt x="1" y="23398"/>
                  </a:cubicBezTo>
                  <a:lnTo>
                    <a:pt x="3245" y="23398"/>
                  </a:lnTo>
                  <a:lnTo>
                    <a:pt x="3245" y="23123"/>
                  </a:lnTo>
                  <a:cubicBezTo>
                    <a:pt x="3300" y="15342"/>
                    <a:pt x="6269" y="7891"/>
                    <a:pt x="11576" y="2200"/>
                  </a:cubicBezTo>
                  <a:lnTo>
                    <a:pt x="9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2"/>
            <p:cNvSpPr/>
            <p:nvPr/>
          </p:nvSpPr>
          <p:spPr>
            <a:xfrm flipH="1">
              <a:off x="-36780" y="3673467"/>
              <a:ext cx="785866" cy="411062"/>
            </a:xfrm>
            <a:custGeom>
              <a:rect b="b" l="l" r="r" t="t"/>
              <a:pathLst>
                <a:path extrusionOk="0" h="13174" w="25186">
                  <a:moveTo>
                    <a:pt x="2365" y="0"/>
                  </a:moveTo>
                  <a:lnTo>
                    <a:pt x="1" y="2200"/>
                  </a:lnTo>
                  <a:cubicBezTo>
                    <a:pt x="6077" y="8771"/>
                    <a:pt x="14490" y="12703"/>
                    <a:pt x="23454" y="13170"/>
                  </a:cubicBezTo>
                  <a:cubicBezTo>
                    <a:pt x="23486" y="13172"/>
                    <a:pt x="23519" y="13173"/>
                    <a:pt x="23551" y="13173"/>
                  </a:cubicBezTo>
                  <a:cubicBezTo>
                    <a:pt x="24443" y="13173"/>
                    <a:pt x="25186" y="12450"/>
                    <a:pt x="25186" y="11548"/>
                  </a:cubicBezTo>
                  <a:cubicBezTo>
                    <a:pt x="25186" y="10696"/>
                    <a:pt x="24526" y="9981"/>
                    <a:pt x="23674" y="9953"/>
                  </a:cubicBezTo>
                  <a:cubicBezTo>
                    <a:pt x="15535" y="9541"/>
                    <a:pt x="7892" y="5967"/>
                    <a:pt x="2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 flipH="1">
              <a:off x="676135" y="3012879"/>
              <a:ext cx="361200" cy="729234"/>
            </a:xfrm>
            <a:custGeom>
              <a:rect b="b" l="l" r="r" t="t"/>
              <a:pathLst>
                <a:path extrusionOk="0" h="23371" w="11576">
                  <a:moveTo>
                    <a:pt x="1" y="1"/>
                  </a:moveTo>
                  <a:cubicBezTo>
                    <a:pt x="1" y="83"/>
                    <a:pt x="1" y="166"/>
                    <a:pt x="28" y="248"/>
                  </a:cubicBezTo>
                  <a:cubicBezTo>
                    <a:pt x="83" y="8854"/>
                    <a:pt x="3355" y="17102"/>
                    <a:pt x="9239" y="23371"/>
                  </a:cubicBezTo>
                  <a:lnTo>
                    <a:pt x="11576" y="21199"/>
                  </a:lnTo>
                  <a:cubicBezTo>
                    <a:pt x="6269" y="15508"/>
                    <a:pt x="3300" y="8057"/>
                    <a:pt x="3245" y="276"/>
                  </a:cubicBezTo>
                  <a:lnTo>
                    <a:pt x="3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22"/>
          <p:cNvGrpSpPr/>
          <p:nvPr/>
        </p:nvGrpSpPr>
        <p:grpSpPr>
          <a:xfrm>
            <a:off x="941812" y="1296525"/>
            <a:ext cx="7749813" cy="982450"/>
            <a:chOff x="941812" y="1296525"/>
            <a:chExt cx="7749813" cy="982450"/>
          </a:xfrm>
        </p:grpSpPr>
        <p:sp>
          <p:nvSpPr>
            <p:cNvPr id="536" name="Google Shape;536;p22"/>
            <p:cNvSpPr/>
            <p:nvPr/>
          </p:nvSpPr>
          <p:spPr>
            <a:xfrm>
              <a:off x="4152325" y="1730275"/>
              <a:ext cx="4539300" cy="5487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Adam Optimizer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2956443" y="1730275"/>
              <a:ext cx="1027200" cy="548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Loss Function</a:t>
              </a:r>
              <a:endParaRPr b="0" i="0" sz="14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538" name="Google Shape;538;p22"/>
            <p:cNvGrpSpPr/>
            <p:nvPr/>
          </p:nvGrpSpPr>
          <p:grpSpPr>
            <a:xfrm>
              <a:off x="941812" y="1296525"/>
              <a:ext cx="643200" cy="643200"/>
              <a:chOff x="454708" y="1296525"/>
              <a:chExt cx="643200" cy="643200"/>
            </a:xfrm>
          </p:grpSpPr>
          <p:sp>
            <p:nvSpPr>
              <p:cNvPr id="539" name="Google Shape;539;p22"/>
              <p:cNvSpPr/>
              <p:nvPr/>
            </p:nvSpPr>
            <p:spPr>
              <a:xfrm>
                <a:off x="454708" y="1296525"/>
                <a:ext cx="643200" cy="643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54748" y="1447886"/>
                <a:ext cx="302883" cy="341855"/>
              </a:xfrm>
              <a:custGeom>
                <a:rect b="b" l="l" r="r" t="t"/>
                <a:pathLst>
                  <a:path extrusionOk="0" h="10956" w="9707">
                    <a:moveTo>
                      <a:pt x="1706" y="2344"/>
                    </a:moveTo>
                    <a:lnTo>
                      <a:pt x="7149" y="5478"/>
                    </a:lnTo>
                    <a:lnTo>
                      <a:pt x="1706" y="8613"/>
                    </a:lnTo>
                    <a:lnTo>
                      <a:pt x="1706" y="2344"/>
                    </a:lnTo>
                    <a:close/>
                    <a:moveTo>
                      <a:pt x="862" y="1"/>
                    </a:moveTo>
                    <a:cubicBezTo>
                      <a:pt x="412" y="1"/>
                      <a:pt x="1" y="359"/>
                      <a:pt x="1" y="859"/>
                    </a:cubicBezTo>
                    <a:lnTo>
                      <a:pt x="1" y="10097"/>
                    </a:lnTo>
                    <a:cubicBezTo>
                      <a:pt x="1" y="10598"/>
                      <a:pt x="412" y="10956"/>
                      <a:pt x="862" y="10956"/>
                    </a:cubicBezTo>
                    <a:cubicBezTo>
                      <a:pt x="1006" y="10956"/>
                      <a:pt x="1154" y="10920"/>
                      <a:pt x="1293" y="10840"/>
                    </a:cubicBezTo>
                    <a:lnTo>
                      <a:pt x="9294" y="6221"/>
                    </a:lnTo>
                    <a:cubicBezTo>
                      <a:pt x="9542" y="6056"/>
                      <a:pt x="9706" y="5781"/>
                      <a:pt x="9706" y="5478"/>
                    </a:cubicBezTo>
                    <a:cubicBezTo>
                      <a:pt x="9706" y="5176"/>
                      <a:pt x="9542" y="4874"/>
                      <a:pt x="9294" y="4736"/>
                    </a:cubicBezTo>
                    <a:lnTo>
                      <a:pt x="1293" y="117"/>
                    </a:lnTo>
                    <a:cubicBezTo>
                      <a:pt x="1154" y="37"/>
                      <a:pt x="1006" y="1"/>
                      <a:pt x="8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41" name="Google Shape;541;p22"/>
            <p:cNvCxnSpPr>
              <a:stCxn id="539" idx="6"/>
              <a:endCxn id="537" idx="1"/>
            </p:cNvCxnSpPr>
            <p:nvPr/>
          </p:nvCxnSpPr>
          <p:spPr>
            <a:xfrm>
              <a:off x="1585012" y="1618125"/>
              <a:ext cx="1371300" cy="386400"/>
            </a:xfrm>
            <a:prstGeom prst="curvedConnector3">
              <a:avLst>
                <a:gd fmla="val 50005" name="adj1"/>
              </a:avLst>
            </a:prstGeom>
            <a:noFill/>
            <a:ln cap="flat" cmpd="sng" w="9525">
              <a:solidFill>
                <a:schemeClr val="accent2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542" name="Google Shape;542;p22"/>
          <p:cNvGrpSpPr/>
          <p:nvPr/>
        </p:nvGrpSpPr>
        <p:grpSpPr>
          <a:xfrm>
            <a:off x="1689750" y="2150200"/>
            <a:ext cx="7001875" cy="800681"/>
            <a:chOff x="1689750" y="2150200"/>
            <a:chExt cx="7001875" cy="800681"/>
          </a:xfrm>
        </p:grpSpPr>
        <p:sp>
          <p:nvSpPr>
            <p:cNvPr id="543" name="Google Shape;543;p22"/>
            <p:cNvSpPr/>
            <p:nvPr/>
          </p:nvSpPr>
          <p:spPr>
            <a:xfrm>
              <a:off x="4152325" y="2397975"/>
              <a:ext cx="4539300" cy="5529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0.0001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2956443" y="2397981"/>
              <a:ext cx="1027200" cy="552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Learning Rate</a:t>
              </a:r>
              <a:endParaRPr b="0" i="0" sz="14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545" name="Google Shape;545;p22"/>
            <p:cNvGrpSpPr/>
            <p:nvPr/>
          </p:nvGrpSpPr>
          <p:grpSpPr>
            <a:xfrm>
              <a:off x="1689750" y="2150200"/>
              <a:ext cx="643200" cy="643200"/>
              <a:chOff x="1202645" y="2150200"/>
              <a:chExt cx="643200" cy="643200"/>
            </a:xfrm>
          </p:grpSpPr>
          <p:sp>
            <p:nvSpPr>
              <p:cNvPr id="546" name="Google Shape;546;p22"/>
              <p:cNvSpPr/>
              <p:nvPr/>
            </p:nvSpPr>
            <p:spPr>
              <a:xfrm>
                <a:off x="1202645" y="2150200"/>
                <a:ext cx="643200" cy="64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1354358" y="2322274"/>
                <a:ext cx="339764" cy="299450"/>
              </a:xfrm>
              <a:custGeom>
                <a:rect b="b" l="l" r="r" t="t"/>
                <a:pathLst>
                  <a:path extrusionOk="0" h="9597" w="10889">
                    <a:moveTo>
                      <a:pt x="7204" y="1705"/>
                    </a:moveTo>
                    <a:lnTo>
                      <a:pt x="8991" y="4785"/>
                    </a:lnTo>
                    <a:lnTo>
                      <a:pt x="7204" y="7864"/>
                    </a:lnTo>
                    <a:lnTo>
                      <a:pt x="3657" y="7864"/>
                    </a:lnTo>
                    <a:lnTo>
                      <a:pt x="1898" y="4785"/>
                    </a:lnTo>
                    <a:lnTo>
                      <a:pt x="3657" y="1705"/>
                    </a:lnTo>
                    <a:close/>
                    <a:moveTo>
                      <a:pt x="3162" y="1"/>
                    </a:moveTo>
                    <a:cubicBezTo>
                      <a:pt x="2860" y="1"/>
                      <a:pt x="2585" y="166"/>
                      <a:pt x="2420" y="441"/>
                    </a:cubicBezTo>
                    <a:lnTo>
                      <a:pt x="165" y="4372"/>
                    </a:lnTo>
                    <a:cubicBezTo>
                      <a:pt x="1" y="4620"/>
                      <a:pt x="1" y="4950"/>
                      <a:pt x="165" y="5225"/>
                    </a:cubicBezTo>
                    <a:lnTo>
                      <a:pt x="2420" y="9156"/>
                    </a:lnTo>
                    <a:cubicBezTo>
                      <a:pt x="2585" y="9431"/>
                      <a:pt x="2860" y="9596"/>
                      <a:pt x="3162" y="9596"/>
                    </a:cubicBezTo>
                    <a:lnTo>
                      <a:pt x="7726" y="9596"/>
                    </a:lnTo>
                    <a:cubicBezTo>
                      <a:pt x="8029" y="9596"/>
                      <a:pt x="8304" y="9431"/>
                      <a:pt x="8469" y="9156"/>
                    </a:cubicBezTo>
                    <a:lnTo>
                      <a:pt x="10723" y="5225"/>
                    </a:lnTo>
                    <a:cubicBezTo>
                      <a:pt x="10888" y="4950"/>
                      <a:pt x="10888" y="4620"/>
                      <a:pt x="10723" y="4372"/>
                    </a:cubicBezTo>
                    <a:lnTo>
                      <a:pt x="8469" y="441"/>
                    </a:lnTo>
                    <a:cubicBezTo>
                      <a:pt x="8304" y="166"/>
                      <a:pt x="8029" y="1"/>
                      <a:pt x="77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48" name="Google Shape;548;p22"/>
            <p:cNvCxnSpPr>
              <a:stCxn id="546" idx="6"/>
              <a:endCxn id="544" idx="1"/>
            </p:cNvCxnSpPr>
            <p:nvPr/>
          </p:nvCxnSpPr>
          <p:spPr>
            <a:xfrm>
              <a:off x="2332950" y="2471800"/>
              <a:ext cx="623400" cy="2025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549" name="Google Shape;549;p22"/>
          <p:cNvGrpSpPr/>
          <p:nvPr/>
        </p:nvGrpSpPr>
        <p:grpSpPr>
          <a:xfrm>
            <a:off x="1689750" y="3069875"/>
            <a:ext cx="7001875" cy="802950"/>
            <a:chOff x="1689750" y="3069875"/>
            <a:chExt cx="7001875" cy="802950"/>
          </a:xfrm>
        </p:grpSpPr>
        <p:sp>
          <p:nvSpPr>
            <p:cNvPr id="550" name="Google Shape;550;p22"/>
            <p:cNvSpPr/>
            <p:nvPr/>
          </p:nvSpPr>
          <p:spPr>
            <a:xfrm>
              <a:off x="4152325" y="3069875"/>
              <a:ext cx="4539300" cy="5529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20 Epochs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2956443" y="3069887"/>
              <a:ext cx="1027200" cy="552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Early Stopping</a:t>
              </a:r>
              <a:endPara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52" name="Google Shape;552;p22"/>
            <p:cNvGrpSpPr/>
            <p:nvPr/>
          </p:nvGrpSpPr>
          <p:grpSpPr>
            <a:xfrm>
              <a:off x="1689750" y="3229625"/>
              <a:ext cx="643200" cy="643200"/>
              <a:chOff x="1202645" y="3229625"/>
              <a:chExt cx="643200" cy="643200"/>
            </a:xfrm>
          </p:grpSpPr>
          <p:sp>
            <p:nvSpPr>
              <p:cNvPr id="553" name="Google Shape;553;p22"/>
              <p:cNvSpPr/>
              <p:nvPr/>
            </p:nvSpPr>
            <p:spPr>
              <a:xfrm>
                <a:off x="1202645" y="3229625"/>
                <a:ext cx="643200" cy="643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flipH="1">
                <a:off x="1332860" y="3369555"/>
                <a:ext cx="373276" cy="363353"/>
              </a:xfrm>
              <a:custGeom>
                <a:rect b="b" l="l" r="r" t="t"/>
                <a:pathLst>
                  <a:path extrusionOk="0" h="11645" w="11963">
                    <a:moveTo>
                      <a:pt x="5816" y="1"/>
                    </a:moveTo>
                    <a:cubicBezTo>
                      <a:pt x="5410" y="1"/>
                      <a:pt x="5005" y="269"/>
                      <a:pt x="5005" y="805"/>
                    </a:cubicBezTo>
                    <a:lnTo>
                      <a:pt x="5005" y="5011"/>
                    </a:lnTo>
                    <a:lnTo>
                      <a:pt x="825" y="5011"/>
                    </a:lnTo>
                    <a:cubicBezTo>
                      <a:pt x="358" y="5011"/>
                      <a:pt x="1" y="5369"/>
                      <a:pt x="1" y="5809"/>
                    </a:cubicBezTo>
                    <a:cubicBezTo>
                      <a:pt x="1" y="6276"/>
                      <a:pt x="358" y="6634"/>
                      <a:pt x="798" y="6634"/>
                    </a:cubicBezTo>
                    <a:lnTo>
                      <a:pt x="5005" y="6634"/>
                    </a:lnTo>
                    <a:lnTo>
                      <a:pt x="5005" y="10840"/>
                    </a:lnTo>
                    <a:cubicBezTo>
                      <a:pt x="5005" y="11376"/>
                      <a:pt x="5410" y="11644"/>
                      <a:pt x="5816" y="11644"/>
                    </a:cubicBezTo>
                    <a:cubicBezTo>
                      <a:pt x="6221" y="11644"/>
                      <a:pt x="6627" y="11376"/>
                      <a:pt x="6627" y="10840"/>
                    </a:cubicBezTo>
                    <a:lnTo>
                      <a:pt x="6627" y="6634"/>
                    </a:lnTo>
                    <a:lnTo>
                      <a:pt x="10833" y="6634"/>
                    </a:lnTo>
                    <a:cubicBezTo>
                      <a:pt x="10859" y="6635"/>
                      <a:pt x="10885" y="6636"/>
                      <a:pt x="10910" y="6636"/>
                    </a:cubicBezTo>
                    <a:cubicBezTo>
                      <a:pt x="11963" y="6636"/>
                      <a:pt x="11963" y="5009"/>
                      <a:pt x="10910" y="5009"/>
                    </a:cubicBezTo>
                    <a:cubicBezTo>
                      <a:pt x="10885" y="5009"/>
                      <a:pt x="10859" y="5010"/>
                      <a:pt x="10833" y="5011"/>
                    </a:cubicBezTo>
                    <a:lnTo>
                      <a:pt x="6627" y="5011"/>
                    </a:lnTo>
                    <a:lnTo>
                      <a:pt x="6627" y="805"/>
                    </a:lnTo>
                    <a:cubicBezTo>
                      <a:pt x="6627" y="269"/>
                      <a:pt x="6221" y="1"/>
                      <a:pt x="58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55" name="Google Shape;555;p22"/>
            <p:cNvCxnSpPr>
              <a:stCxn id="553" idx="6"/>
              <a:endCxn id="551" idx="1"/>
            </p:cNvCxnSpPr>
            <p:nvPr/>
          </p:nvCxnSpPr>
          <p:spPr>
            <a:xfrm flipH="1" rot="10800000">
              <a:off x="2332950" y="3346325"/>
              <a:ext cx="623400" cy="204900"/>
            </a:xfrm>
            <a:prstGeom prst="curvedConnector3">
              <a:avLst>
                <a:gd fmla="val 50007" name="adj1"/>
              </a:avLst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25" y="521025"/>
            <a:ext cx="7819151" cy="41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4"/>
          <p:cNvSpPr txBox="1"/>
          <p:nvPr>
            <p:ph type="title"/>
          </p:nvPr>
        </p:nvSpPr>
        <p:spPr>
          <a:xfrm>
            <a:off x="4474725" y="845600"/>
            <a:ext cx="3850200" cy="27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Gesture Recognition</a:t>
            </a:r>
            <a:endParaRPr b="1" sz="3100"/>
          </a:p>
        </p:txBody>
      </p:sp>
      <p:grpSp>
        <p:nvGrpSpPr>
          <p:cNvPr id="566" name="Google Shape;566;p24"/>
          <p:cNvGrpSpPr/>
          <p:nvPr/>
        </p:nvGrpSpPr>
        <p:grpSpPr>
          <a:xfrm>
            <a:off x="289790" y="1206851"/>
            <a:ext cx="4390783" cy="3534566"/>
            <a:chOff x="289790" y="1206851"/>
            <a:chExt cx="4390783" cy="3534566"/>
          </a:xfrm>
        </p:grpSpPr>
        <p:sp>
          <p:nvSpPr>
            <p:cNvPr id="567" name="Google Shape;567;p24"/>
            <p:cNvSpPr/>
            <p:nvPr/>
          </p:nvSpPr>
          <p:spPr>
            <a:xfrm>
              <a:off x="3745886" y="1577436"/>
              <a:ext cx="934687" cy="2870628"/>
            </a:xfrm>
            <a:custGeom>
              <a:rect b="b" l="l" r="r" t="t"/>
              <a:pathLst>
                <a:path extrusionOk="0" h="121611" w="3959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9020" y="23454"/>
                    <a:pt x="29874" y="59748"/>
                  </a:cubicBezTo>
                  <a:cubicBezTo>
                    <a:pt x="30727" y="96004"/>
                    <a:pt x="8090" y="121610"/>
                    <a:pt x="8090" y="121610"/>
                  </a:cubicBezTo>
                  <a:cubicBezTo>
                    <a:pt x="8090" y="121610"/>
                    <a:pt x="39597" y="92553"/>
                    <a:pt x="37556" y="59302"/>
                  </a:cubicBezTo>
                  <a:cubicBezTo>
                    <a:pt x="34995" y="1792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8" name="Google Shape;568;p24"/>
            <p:cNvGrpSpPr/>
            <p:nvPr/>
          </p:nvGrpSpPr>
          <p:grpSpPr>
            <a:xfrm>
              <a:off x="289790" y="1206851"/>
              <a:ext cx="4035562" cy="3534566"/>
              <a:chOff x="309693" y="1296216"/>
              <a:chExt cx="3910428" cy="3424967"/>
            </a:xfrm>
          </p:grpSpPr>
          <p:sp>
            <p:nvSpPr>
              <p:cNvPr id="569" name="Google Shape;569;p24"/>
              <p:cNvSpPr/>
              <p:nvPr/>
            </p:nvSpPr>
            <p:spPr>
              <a:xfrm>
                <a:off x="309693" y="1389526"/>
                <a:ext cx="3910428" cy="3331586"/>
              </a:xfrm>
              <a:custGeom>
                <a:rect b="b" l="l" r="r" t="t"/>
                <a:pathLst>
                  <a:path extrusionOk="0" h="141139" w="165661">
                    <a:moveTo>
                      <a:pt x="80380" y="1"/>
                    </a:moveTo>
                    <a:cubicBezTo>
                      <a:pt x="72298" y="1"/>
                      <a:pt x="64226" y="1184"/>
                      <a:pt x="56556" y="3776"/>
                    </a:cubicBezTo>
                    <a:cubicBezTo>
                      <a:pt x="16848" y="17210"/>
                      <a:pt x="8758" y="51128"/>
                      <a:pt x="8758" y="51128"/>
                    </a:cubicBezTo>
                    <a:cubicBezTo>
                      <a:pt x="8758" y="51128"/>
                      <a:pt x="0" y="86197"/>
                      <a:pt x="18407" y="113362"/>
                    </a:cubicBezTo>
                    <a:cubicBezTo>
                      <a:pt x="29530" y="129778"/>
                      <a:pt x="59477" y="141139"/>
                      <a:pt x="87954" y="141139"/>
                    </a:cubicBezTo>
                    <a:cubicBezTo>
                      <a:pt x="106601" y="141139"/>
                      <a:pt x="124618" y="136268"/>
                      <a:pt x="136307" y="124755"/>
                    </a:cubicBezTo>
                    <a:cubicBezTo>
                      <a:pt x="165661" y="95809"/>
                      <a:pt x="163991" y="60480"/>
                      <a:pt x="149444" y="34911"/>
                    </a:cubicBezTo>
                    <a:cubicBezTo>
                      <a:pt x="138168" y="15056"/>
                      <a:pt x="109212" y="1"/>
                      <a:pt x="80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467374" y="2839039"/>
                <a:ext cx="3666022" cy="1882074"/>
              </a:xfrm>
              <a:custGeom>
                <a:rect b="b" l="l" r="r" t="t"/>
                <a:pathLst>
                  <a:path extrusionOk="0" h="79732" w="155307">
                    <a:moveTo>
                      <a:pt x="152115" y="1"/>
                    </a:moveTo>
                    <a:lnTo>
                      <a:pt x="152115" y="1"/>
                    </a:lnTo>
                    <a:cubicBezTo>
                      <a:pt x="141570" y="4805"/>
                      <a:pt x="126969" y="7478"/>
                      <a:pt x="105641" y="7478"/>
                    </a:cubicBezTo>
                    <a:cubicBezTo>
                      <a:pt x="93194" y="7478"/>
                      <a:pt x="78457" y="6568"/>
                      <a:pt x="60898" y="4640"/>
                    </a:cubicBezTo>
                    <a:cubicBezTo>
                      <a:pt x="53887" y="3863"/>
                      <a:pt x="47277" y="3502"/>
                      <a:pt x="41047" y="3502"/>
                    </a:cubicBezTo>
                    <a:cubicBezTo>
                      <a:pt x="24954" y="3502"/>
                      <a:pt x="11397" y="5908"/>
                      <a:pt x="0" y="9761"/>
                    </a:cubicBezTo>
                    <a:cubicBezTo>
                      <a:pt x="0" y="22044"/>
                      <a:pt x="2338" y="38039"/>
                      <a:pt x="11727" y="51955"/>
                    </a:cubicBezTo>
                    <a:cubicBezTo>
                      <a:pt x="22873" y="68371"/>
                      <a:pt x="52815" y="79732"/>
                      <a:pt x="81285" y="79732"/>
                    </a:cubicBezTo>
                    <a:cubicBezTo>
                      <a:pt x="99927" y="79732"/>
                      <a:pt x="117938" y="74861"/>
                      <a:pt x="129627" y="63348"/>
                    </a:cubicBezTo>
                    <a:cubicBezTo>
                      <a:pt x="149778" y="43494"/>
                      <a:pt x="155307" y="20634"/>
                      <a:pt x="152115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629423" y="3472384"/>
                <a:ext cx="1179990" cy="889153"/>
              </a:xfrm>
              <a:custGeom>
                <a:rect b="b" l="l" r="r" t="t"/>
                <a:pathLst>
                  <a:path extrusionOk="0" h="37668" w="49989">
                    <a:moveTo>
                      <a:pt x="37259" y="1"/>
                    </a:moveTo>
                    <a:lnTo>
                      <a:pt x="15141" y="9167"/>
                    </a:lnTo>
                    <a:lnTo>
                      <a:pt x="0" y="16552"/>
                    </a:lnTo>
                    <a:cubicBezTo>
                      <a:pt x="1411" y="19521"/>
                      <a:pt x="3006" y="22378"/>
                      <a:pt x="4862" y="25124"/>
                    </a:cubicBezTo>
                    <a:cubicBezTo>
                      <a:pt x="8016" y="29763"/>
                      <a:pt x="12655" y="33993"/>
                      <a:pt x="18333" y="37667"/>
                    </a:cubicBezTo>
                    <a:cubicBezTo>
                      <a:pt x="32917" y="30728"/>
                      <a:pt x="49988" y="25607"/>
                      <a:pt x="49988" y="25607"/>
                    </a:cubicBezTo>
                    <a:lnTo>
                      <a:pt x="37259" y="1"/>
                    </a:ln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1055162" y="3759563"/>
                <a:ext cx="2879385" cy="961620"/>
              </a:xfrm>
              <a:custGeom>
                <a:rect b="b" l="l" r="r" t="t"/>
                <a:pathLst>
                  <a:path extrusionOk="0" h="40738" w="121982">
                    <a:moveTo>
                      <a:pt x="120689" y="1"/>
                    </a:moveTo>
                    <a:cubicBezTo>
                      <a:pt x="105472" y="1"/>
                      <a:pt x="88532" y="2555"/>
                      <a:pt x="69768" y="8653"/>
                    </a:cubicBezTo>
                    <a:cubicBezTo>
                      <a:pt x="41452" y="17820"/>
                      <a:pt x="18667" y="23163"/>
                      <a:pt x="0" y="25316"/>
                    </a:cubicBezTo>
                    <a:cubicBezTo>
                      <a:pt x="14450" y="34800"/>
                      <a:pt x="35798" y="40737"/>
                      <a:pt x="56380" y="40737"/>
                    </a:cubicBezTo>
                    <a:cubicBezTo>
                      <a:pt x="75020" y="40737"/>
                      <a:pt x="93033" y="35867"/>
                      <a:pt x="104726" y="24351"/>
                    </a:cubicBezTo>
                    <a:cubicBezTo>
                      <a:pt x="112593" y="16595"/>
                      <a:pt x="118234" y="8356"/>
                      <a:pt x="121982" y="7"/>
                    </a:cubicBezTo>
                    <a:cubicBezTo>
                      <a:pt x="121552" y="3"/>
                      <a:pt x="121121" y="1"/>
                      <a:pt x="120689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1115591" y="3439101"/>
                <a:ext cx="529130" cy="740229"/>
              </a:xfrm>
              <a:custGeom>
                <a:rect b="b" l="l" r="r" t="t"/>
                <a:pathLst>
                  <a:path extrusionOk="0" h="31359" w="22416">
                    <a:moveTo>
                      <a:pt x="12618" y="0"/>
                    </a:moveTo>
                    <a:lnTo>
                      <a:pt x="1" y="7645"/>
                    </a:lnTo>
                    <a:cubicBezTo>
                      <a:pt x="1" y="7645"/>
                      <a:pt x="11987" y="23454"/>
                      <a:pt x="7571" y="31358"/>
                    </a:cubicBezTo>
                    <a:cubicBezTo>
                      <a:pt x="9427" y="30690"/>
                      <a:pt x="14808" y="22155"/>
                      <a:pt x="16292" y="21673"/>
                    </a:cubicBezTo>
                    <a:cubicBezTo>
                      <a:pt x="20411" y="20263"/>
                      <a:pt x="22415" y="19706"/>
                      <a:pt x="22415" y="19706"/>
                    </a:cubicBezTo>
                    <a:lnTo>
                      <a:pt x="12618" y="0"/>
                    </a:ln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4"/>
              <p:cNvSpPr/>
              <p:nvPr/>
            </p:nvSpPr>
            <p:spPr>
              <a:xfrm>
                <a:off x="1651708" y="1296216"/>
                <a:ext cx="673663" cy="1036566"/>
              </a:xfrm>
              <a:custGeom>
                <a:rect b="b" l="l" r="r" t="t"/>
                <a:pathLst>
                  <a:path extrusionOk="0" h="43913" w="28539">
                    <a:moveTo>
                      <a:pt x="13577" y="0"/>
                    </a:moveTo>
                    <a:cubicBezTo>
                      <a:pt x="13098" y="0"/>
                      <a:pt x="12606" y="209"/>
                      <a:pt x="12210" y="715"/>
                    </a:cubicBezTo>
                    <a:cubicBezTo>
                      <a:pt x="11727" y="1346"/>
                      <a:pt x="0" y="16004"/>
                      <a:pt x="7682" y="24206"/>
                    </a:cubicBezTo>
                    <a:cubicBezTo>
                      <a:pt x="10280" y="26952"/>
                      <a:pt x="13286" y="28214"/>
                      <a:pt x="15921" y="29290"/>
                    </a:cubicBezTo>
                    <a:cubicBezTo>
                      <a:pt x="20597" y="31219"/>
                      <a:pt x="24308" y="32704"/>
                      <a:pt x="24976" y="42278"/>
                    </a:cubicBezTo>
                    <a:cubicBezTo>
                      <a:pt x="25012" y="43219"/>
                      <a:pt x="25824" y="43913"/>
                      <a:pt x="26758" y="43913"/>
                    </a:cubicBezTo>
                    <a:cubicBezTo>
                      <a:pt x="26782" y="43913"/>
                      <a:pt x="26807" y="43912"/>
                      <a:pt x="26831" y="43911"/>
                    </a:cubicBezTo>
                    <a:cubicBezTo>
                      <a:pt x="26905" y="43911"/>
                      <a:pt x="26942" y="43874"/>
                      <a:pt x="27017" y="43874"/>
                    </a:cubicBezTo>
                    <a:cubicBezTo>
                      <a:pt x="27907" y="43688"/>
                      <a:pt x="28538" y="42909"/>
                      <a:pt x="28464" y="42019"/>
                    </a:cubicBezTo>
                    <a:cubicBezTo>
                      <a:pt x="27647" y="30255"/>
                      <a:pt x="22341" y="28102"/>
                      <a:pt x="17257" y="26024"/>
                    </a:cubicBezTo>
                    <a:cubicBezTo>
                      <a:pt x="14696" y="24985"/>
                      <a:pt x="12321" y="24020"/>
                      <a:pt x="10243" y="21831"/>
                    </a:cubicBezTo>
                    <a:cubicBezTo>
                      <a:pt x="5567" y="16821"/>
                      <a:pt x="12061" y="6504"/>
                      <a:pt x="14956" y="2904"/>
                    </a:cubicBezTo>
                    <a:cubicBezTo>
                      <a:pt x="16098" y="1572"/>
                      <a:pt x="14889" y="0"/>
                      <a:pt x="1357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1545698" y="2356623"/>
                <a:ext cx="365311" cy="204750"/>
              </a:xfrm>
              <a:custGeom>
                <a:rect b="b" l="l" r="r" t="t"/>
                <a:pathLst>
                  <a:path extrusionOk="0" h="8674" w="15476">
                    <a:moveTo>
                      <a:pt x="10686" y="1"/>
                    </a:moveTo>
                    <a:cubicBezTo>
                      <a:pt x="8090" y="1"/>
                      <a:pt x="2950" y="2023"/>
                      <a:pt x="1597" y="3219"/>
                    </a:cubicBezTo>
                    <a:cubicBezTo>
                      <a:pt x="1" y="4592"/>
                      <a:pt x="335" y="8674"/>
                      <a:pt x="335" y="8674"/>
                    </a:cubicBezTo>
                    <a:lnTo>
                      <a:pt x="15476" y="3961"/>
                    </a:lnTo>
                    <a:cubicBezTo>
                      <a:pt x="15476" y="3961"/>
                      <a:pt x="13583" y="1215"/>
                      <a:pt x="11802" y="213"/>
                    </a:cubicBezTo>
                    <a:cubicBezTo>
                      <a:pt x="11537" y="66"/>
                      <a:pt x="11152" y="1"/>
                      <a:pt x="1068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1521172" y="2381597"/>
                <a:ext cx="397721" cy="197314"/>
              </a:xfrm>
              <a:custGeom>
                <a:rect b="b" l="l" r="r" t="t"/>
                <a:pathLst>
                  <a:path extrusionOk="0" h="8359" w="16849">
                    <a:moveTo>
                      <a:pt x="14535" y="0"/>
                    </a:moveTo>
                    <a:cubicBezTo>
                      <a:pt x="14395" y="0"/>
                      <a:pt x="14251" y="14"/>
                      <a:pt x="14103" y="45"/>
                    </a:cubicBezTo>
                    <a:cubicBezTo>
                      <a:pt x="12396" y="417"/>
                      <a:pt x="3452" y="3497"/>
                      <a:pt x="1263" y="5389"/>
                    </a:cubicBezTo>
                    <a:cubicBezTo>
                      <a:pt x="223" y="6280"/>
                      <a:pt x="1" y="8358"/>
                      <a:pt x="1" y="8358"/>
                    </a:cubicBezTo>
                    <a:lnTo>
                      <a:pt x="16849" y="1344"/>
                    </a:lnTo>
                    <a:cubicBezTo>
                      <a:pt x="16849" y="1344"/>
                      <a:pt x="15902" y="0"/>
                      <a:pt x="1453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2744053" y="2141039"/>
                <a:ext cx="373195" cy="147909"/>
              </a:xfrm>
              <a:custGeom>
                <a:rect b="b" l="l" r="r" t="t"/>
                <a:pathLst>
                  <a:path extrusionOk="0" h="6266" w="15810">
                    <a:moveTo>
                      <a:pt x="8836" y="0"/>
                    </a:moveTo>
                    <a:cubicBezTo>
                      <a:pt x="6065" y="0"/>
                      <a:pt x="2828" y="430"/>
                      <a:pt x="2005" y="1441"/>
                    </a:cubicBezTo>
                    <a:cubicBezTo>
                      <a:pt x="743" y="3000"/>
                      <a:pt x="1" y="6266"/>
                      <a:pt x="1" y="6266"/>
                    </a:cubicBezTo>
                    <a:lnTo>
                      <a:pt x="15810" y="5041"/>
                    </a:lnTo>
                    <a:cubicBezTo>
                      <a:pt x="15810" y="5041"/>
                      <a:pt x="14622" y="1107"/>
                      <a:pt x="12618" y="402"/>
                    </a:cubicBezTo>
                    <a:cubicBezTo>
                      <a:pt x="11884" y="144"/>
                      <a:pt x="10438" y="0"/>
                      <a:pt x="88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>
                <a:off x="2723918" y="2196581"/>
                <a:ext cx="431004" cy="66967"/>
              </a:xfrm>
              <a:custGeom>
                <a:rect b="b" l="l" r="r" t="t"/>
                <a:pathLst>
                  <a:path extrusionOk="0" h="2837" w="18259">
                    <a:moveTo>
                      <a:pt x="9588" y="1"/>
                    </a:moveTo>
                    <a:cubicBezTo>
                      <a:pt x="6343" y="1"/>
                      <a:pt x="3009" y="222"/>
                      <a:pt x="2041" y="387"/>
                    </a:cubicBezTo>
                    <a:cubicBezTo>
                      <a:pt x="446" y="647"/>
                      <a:pt x="0" y="2614"/>
                      <a:pt x="0" y="2614"/>
                    </a:cubicBezTo>
                    <a:lnTo>
                      <a:pt x="18259" y="2836"/>
                    </a:lnTo>
                    <a:cubicBezTo>
                      <a:pt x="18259" y="2836"/>
                      <a:pt x="17257" y="1018"/>
                      <a:pt x="15958" y="573"/>
                    </a:cubicBezTo>
                    <a:cubicBezTo>
                      <a:pt x="14736" y="143"/>
                      <a:pt x="12190" y="1"/>
                      <a:pt x="958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4"/>
              <p:cNvSpPr/>
              <p:nvPr/>
            </p:nvSpPr>
            <p:spPr>
              <a:xfrm>
                <a:off x="2193938" y="2226229"/>
                <a:ext cx="235672" cy="265580"/>
              </a:xfrm>
              <a:custGeom>
                <a:rect b="b" l="l" r="r" t="t"/>
                <a:pathLst>
                  <a:path extrusionOk="0" h="11251" w="9984">
                    <a:moveTo>
                      <a:pt x="6571" y="0"/>
                    </a:moveTo>
                    <a:cubicBezTo>
                      <a:pt x="6510" y="0"/>
                      <a:pt x="6447" y="7"/>
                      <a:pt x="6384" y="22"/>
                    </a:cubicBezTo>
                    <a:lnTo>
                      <a:pt x="817" y="1098"/>
                    </a:lnTo>
                    <a:cubicBezTo>
                      <a:pt x="335" y="1172"/>
                      <a:pt x="1" y="1655"/>
                      <a:pt x="112" y="2100"/>
                    </a:cubicBezTo>
                    <a:lnTo>
                      <a:pt x="854" y="10561"/>
                    </a:lnTo>
                    <a:cubicBezTo>
                      <a:pt x="951" y="10948"/>
                      <a:pt x="1299" y="11251"/>
                      <a:pt x="1706" y="11251"/>
                    </a:cubicBezTo>
                    <a:cubicBezTo>
                      <a:pt x="1767" y="11251"/>
                      <a:pt x="1830" y="11244"/>
                      <a:pt x="1893" y="11229"/>
                    </a:cubicBezTo>
                    <a:lnTo>
                      <a:pt x="9204" y="9856"/>
                    </a:lnTo>
                    <a:cubicBezTo>
                      <a:pt x="9686" y="9745"/>
                      <a:pt x="9983" y="9299"/>
                      <a:pt x="9909" y="8817"/>
                    </a:cubicBezTo>
                    <a:lnTo>
                      <a:pt x="7423" y="690"/>
                    </a:lnTo>
                    <a:cubicBezTo>
                      <a:pt x="7326" y="303"/>
                      <a:pt x="6977" y="0"/>
                      <a:pt x="65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1287388" y="2233641"/>
                <a:ext cx="2608636" cy="1884812"/>
              </a:xfrm>
              <a:custGeom>
                <a:rect b="b" l="l" r="r" t="t"/>
                <a:pathLst>
                  <a:path extrusionOk="0" h="79848" w="110512">
                    <a:moveTo>
                      <a:pt x="69413" y="0"/>
                    </a:moveTo>
                    <a:cubicBezTo>
                      <a:pt x="63315" y="0"/>
                      <a:pt x="54606" y="743"/>
                      <a:pt x="42562" y="2899"/>
                    </a:cubicBezTo>
                    <a:cubicBezTo>
                      <a:pt x="21446" y="7575"/>
                      <a:pt x="10795" y="12474"/>
                      <a:pt x="7901" y="15257"/>
                    </a:cubicBezTo>
                    <a:cubicBezTo>
                      <a:pt x="5006" y="18040"/>
                      <a:pt x="1852" y="37857"/>
                      <a:pt x="850" y="57377"/>
                    </a:cubicBezTo>
                    <a:cubicBezTo>
                      <a:pt x="0" y="73965"/>
                      <a:pt x="6198" y="79847"/>
                      <a:pt x="13104" y="79847"/>
                    </a:cubicBezTo>
                    <a:cubicBezTo>
                      <a:pt x="14340" y="79847"/>
                      <a:pt x="15599" y="79659"/>
                      <a:pt x="16844" y="79309"/>
                    </a:cubicBezTo>
                    <a:cubicBezTo>
                      <a:pt x="25009" y="76971"/>
                      <a:pt x="29944" y="48805"/>
                      <a:pt x="31317" y="44982"/>
                    </a:cubicBezTo>
                    <a:cubicBezTo>
                      <a:pt x="31874" y="43498"/>
                      <a:pt x="47275" y="40306"/>
                      <a:pt x="49873" y="39750"/>
                    </a:cubicBezTo>
                    <a:cubicBezTo>
                      <a:pt x="52052" y="39320"/>
                      <a:pt x="63265" y="37342"/>
                      <a:pt x="67668" y="37342"/>
                    </a:cubicBezTo>
                    <a:cubicBezTo>
                      <a:pt x="68590" y="37342"/>
                      <a:pt x="69213" y="37429"/>
                      <a:pt x="69393" y="37634"/>
                    </a:cubicBezTo>
                    <a:cubicBezTo>
                      <a:pt x="72090" y="40623"/>
                      <a:pt x="86632" y="64118"/>
                      <a:pt x="95167" y="64118"/>
                    </a:cubicBezTo>
                    <a:cubicBezTo>
                      <a:pt x="95324" y="64118"/>
                      <a:pt x="95478" y="64110"/>
                      <a:pt x="95630" y="64094"/>
                    </a:cubicBezTo>
                    <a:cubicBezTo>
                      <a:pt x="104091" y="63240"/>
                      <a:pt x="110511" y="55559"/>
                      <a:pt x="102310" y="37820"/>
                    </a:cubicBezTo>
                    <a:cubicBezTo>
                      <a:pt x="94145" y="20044"/>
                      <a:pt x="83829" y="2862"/>
                      <a:pt x="80118" y="1341"/>
                    </a:cubicBezTo>
                    <a:cubicBezTo>
                      <a:pt x="78349" y="616"/>
                      <a:pt x="74963" y="0"/>
                      <a:pt x="694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2533827" y="2889270"/>
                <a:ext cx="423781" cy="352328"/>
              </a:xfrm>
              <a:custGeom>
                <a:rect b="b" l="l" r="r" t="t"/>
                <a:pathLst>
                  <a:path extrusionOk="0" h="14926" w="17953">
                    <a:moveTo>
                      <a:pt x="9700" y="0"/>
                    </a:moveTo>
                    <a:cubicBezTo>
                      <a:pt x="9230" y="0"/>
                      <a:pt x="8754" y="44"/>
                      <a:pt x="8276" y="137"/>
                    </a:cubicBezTo>
                    <a:cubicBezTo>
                      <a:pt x="1745" y="1398"/>
                      <a:pt x="0" y="9897"/>
                      <a:pt x="5493" y="13608"/>
                    </a:cubicBezTo>
                    <a:cubicBezTo>
                      <a:pt x="6828" y="14519"/>
                      <a:pt x="8268" y="14925"/>
                      <a:pt x="9665" y="14925"/>
                    </a:cubicBezTo>
                    <a:cubicBezTo>
                      <a:pt x="14017" y="14925"/>
                      <a:pt x="17952" y="10981"/>
                      <a:pt x="16997" y="6037"/>
                    </a:cubicBezTo>
                    <a:cubicBezTo>
                      <a:pt x="16310" y="2470"/>
                      <a:pt x="13199" y="0"/>
                      <a:pt x="97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2582878" y="2927487"/>
                <a:ext cx="331745" cy="275801"/>
              </a:xfrm>
              <a:custGeom>
                <a:rect b="b" l="l" r="r" t="t"/>
                <a:pathLst>
                  <a:path extrusionOk="0" h="11684" w="14054">
                    <a:moveTo>
                      <a:pt x="7603" y="0"/>
                    </a:moveTo>
                    <a:cubicBezTo>
                      <a:pt x="7226" y="0"/>
                      <a:pt x="6843" y="37"/>
                      <a:pt x="6458" y="113"/>
                    </a:cubicBezTo>
                    <a:cubicBezTo>
                      <a:pt x="1374" y="1078"/>
                      <a:pt x="1" y="7758"/>
                      <a:pt x="4305" y="10653"/>
                    </a:cubicBezTo>
                    <a:cubicBezTo>
                      <a:pt x="5352" y="11365"/>
                      <a:pt x="6479" y="11683"/>
                      <a:pt x="7573" y="11683"/>
                    </a:cubicBezTo>
                    <a:cubicBezTo>
                      <a:pt x="10978" y="11683"/>
                      <a:pt x="14054" y="8600"/>
                      <a:pt x="13323" y="4752"/>
                    </a:cubicBezTo>
                    <a:cubicBezTo>
                      <a:pt x="12769" y="1946"/>
                      <a:pt x="10349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2646824" y="2959047"/>
                <a:ext cx="268955" cy="243792"/>
              </a:xfrm>
              <a:custGeom>
                <a:rect b="b" l="l" r="r" t="t"/>
                <a:pathLst>
                  <a:path extrusionOk="0" h="10328" w="11394">
                    <a:moveTo>
                      <a:pt x="8610" y="1"/>
                    </a:moveTo>
                    <a:cubicBezTo>
                      <a:pt x="9018" y="669"/>
                      <a:pt x="9315" y="1374"/>
                      <a:pt x="9464" y="2116"/>
                    </a:cubicBezTo>
                    <a:cubicBezTo>
                      <a:pt x="10220" y="6062"/>
                      <a:pt x="7081" y="9102"/>
                      <a:pt x="3699" y="9102"/>
                    </a:cubicBezTo>
                    <a:cubicBezTo>
                      <a:pt x="2437" y="9102"/>
                      <a:pt x="1141" y="8678"/>
                      <a:pt x="1" y="7720"/>
                    </a:cubicBezTo>
                    <a:lnTo>
                      <a:pt x="1" y="7720"/>
                    </a:lnTo>
                    <a:cubicBezTo>
                      <a:pt x="1133" y="9430"/>
                      <a:pt x="2980" y="10327"/>
                      <a:pt x="4853" y="10327"/>
                    </a:cubicBezTo>
                    <a:cubicBezTo>
                      <a:pt x="6232" y="10327"/>
                      <a:pt x="7626" y="9840"/>
                      <a:pt x="8759" y="8833"/>
                    </a:cubicBezTo>
                    <a:cubicBezTo>
                      <a:pt x="11394" y="6458"/>
                      <a:pt x="11319" y="2302"/>
                      <a:pt x="8610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2609245" y="2927628"/>
                <a:ext cx="166368" cy="222406"/>
              </a:xfrm>
              <a:custGeom>
                <a:rect b="b" l="l" r="r" t="t"/>
                <a:pathLst>
                  <a:path extrusionOk="0" h="9422" w="7048">
                    <a:moveTo>
                      <a:pt x="6421" y="0"/>
                    </a:moveTo>
                    <a:cubicBezTo>
                      <a:pt x="2817" y="0"/>
                      <a:pt x="0" y="3285"/>
                      <a:pt x="702" y="6936"/>
                    </a:cubicBezTo>
                    <a:cubicBezTo>
                      <a:pt x="888" y="7863"/>
                      <a:pt x="1296" y="8680"/>
                      <a:pt x="1852" y="9422"/>
                    </a:cubicBezTo>
                    <a:cubicBezTo>
                      <a:pt x="1259" y="8160"/>
                      <a:pt x="1073" y="6713"/>
                      <a:pt x="1370" y="5340"/>
                    </a:cubicBezTo>
                    <a:lnTo>
                      <a:pt x="1370" y="5340"/>
                    </a:lnTo>
                    <a:cubicBezTo>
                      <a:pt x="1444" y="5488"/>
                      <a:pt x="1593" y="5637"/>
                      <a:pt x="1741" y="5711"/>
                    </a:cubicBezTo>
                    <a:cubicBezTo>
                      <a:pt x="1817" y="5736"/>
                      <a:pt x="1896" y="5749"/>
                      <a:pt x="1977" y="5749"/>
                    </a:cubicBezTo>
                    <a:cubicBezTo>
                      <a:pt x="2483" y="5749"/>
                      <a:pt x="3044" y="5265"/>
                      <a:pt x="3300" y="4561"/>
                    </a:cubicBezTo>
                    <a:cubicBezTo>
                      <a:pt x="3634" y="3707"/>
                      <a:pt x="3448" y="2853"/>
                      <a:pt x="2929" y="2631"/>
                    </a:cubicBezTo>
                    <a:cubicBezTo>
                      <a:pt x="2817" y="2594"/>
                      <a:pt x="2706" y="2594"/>
                      <a:pt x="2595" y="2594"/>
                    </a:cubicBezTo>
                    <a:cubicBezTo>
                      <a:pt x="3597" y="1295"/>
                      <a:pt x="5044" y="404"/>
                      <a:pt x="6640" y="70"/>
                    </a:cubicBezTo>
                    <a:cubicBezTo>
                      <a:pt x="6788" y="70"/>
                      <a:pt x="6937" y="33"/>
                      <a:pt x="7048" y="33"/>
                    </a:cubicBezTo>
                    <a:cubicBezTo>
                      <a:pt x="6837" y="11"/>
                      <a:pt x="6628" y="0"/>
                      <a:pt x="6421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1451986" y="2558021"/>
                <a:ext cx="658225" cy="547990"/>
              </a:xfrm>
              <a:custGeom>
                <a:rect b="b" l="l" r="r" t="t"/>
                <a:pathLst>
                  <a:path extrusionOk="0" h="23215" w="27885">
                    <a:moveTo>
                      <a:pt x="15070" y="1"/>
                    </a:moveTo>
                    <a:cubicBezTo>
                      <a:pt x="14335" y="1"/>
                      <a:pt x="13589" y="71"/>
                      <a:pt x="12840" y="216"/>
                    </a:cubicBezTo>
                    <a:cubicBezTo>
                      <a:pt x="2709" y="2183"/>
                      <a:pt x="0" y="15394"/>
                      <a:pt x="8535" y="21183"/>
                    </a:cubicBezTo>
                    <a:cubicBezTo>
                      <a:pt x="10605" y="22587"/>
                      <a:pt x="12836" y="23214"/>
                      <a:pt x="15001" y="23214"/>
                    </a:cubicBezTo>
                    <a:cubicBezTo>
                      <a:pt x="21765" y="23214"/>
                      <a:pt x="27885" y="17094"/>
                      <a:pt x="26423" y="9419"/>
                    </a:cubicBezTo>
                    <a:cubicBezTo>
                      <a:pt x="25376" y="3860"/>
                      <a:pt x="20525" y="1"/>
                      <a:pt x="1507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1496647" y="2592791"/>
                <a:ext cx="575443" cy="478945"/>
              </a:xfrm>
              <a:custGeom>
                <a:rect b="b" l="l" r="r" t="t"/>
                <a:pathLst>
                  <a:path extrusionOk="0" h="20290" w="24378">
                    <a:moveTo>
                      <a:pt x="13159" y="0"/>
                    </a:moveTo>
                    <a:cubicBezTo>
                      <a:pt x="12516" y="0"/>
                      <a:pt x="11863" y="62"/>
                      <a:pt x="11208" y="190"/>
                    </a:cubicBezTo>
                    <a:cubicBezTo>
                      <a:pt x="2376" y="1898"/>
                      <a:pt x="1" y="13476"/>
                      <a:pt x="7460" y="18523"/>
                    </a:cubicBezTo>
                    <a:cubicBezTo>
                      <a:pt x="9273" y="19744"/>
                      <a:pt x="11223" y="20289"/>
                      <a:pt x="13114" y="20289"/>
                    </a:cubicBezTo>
                    <a:cubicBezTo>
                      <a:pt x="19038" y="20289"/>
                      <a:pt x="24378" y="14930"/>
                      <a:pt x="23083" y="8206"/>
                    </a:cubicBezTo>
                    <a:cubicBezTo>
                      <a:pt x="22136" y="3369"/>
                      <a:pt x="17907" y="0"/>
                      <a:pt x="13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1607024" y="2673497"/>
                <a:ext cx="471321" cy="397626"/>
              </a:xfrm>
              <a:custGeom>
                <a:rect b="b" l="l" r="r" t="t"/>
                <a:pathLst>
                  <a:path extrusionOk="0" h="16845" w="19967">
                    <a:moveTo>
                      <a:pt x="16032" y="0"/>
                    </a:moveTo>
                    <a:lnTo>
                      <a:pt x="16032" y="0"/>
                    </a:lnTo>
                    <a:cubicBezTo>
                      <a:pt x="16775" y="1076"/>
                      <a:pt x="17257" y="2338"/>
                      <a:pt x="17517" y="3637"/>
                    </a:cubicBezTo>
                    <a:cubicBezTo>
                      <a:pt x="18370" y="8090"/>
                      <a:pt x="16144" y="12617"/>
                      <a:pt x="12061" y="14621"/>
                    </a:cubicBezTo>
                    <a:cubicBezTo>
                      <a:pt x="10624" y="15321"/>
                      <a:pt x="9092" y="15658"/>
                      <a:pt x="7577" y="15658"/>
                    </a:cubicBezTo>
                    <a:cubicBezTo>
                      <a:pt x="4750" y="15658"/>
                      <a:pt x="1982" y="14482"/>
                      <a:pt x="1" y="12284"/>
                    </a:cubicBezTo>
                    <a:lnTo>
                      <a:pt x="1" y="12284"/>
                    </a:lnTo>
                    <a:cubicBezTo>
                      <a:pt x="1958" y="15253"/>
                      <a:pt x="5197" y="16845"/>
                      <a:pt x="8486" y="16845"/>
                    </a:cubicBezTo>
                    <a:cubicBezTo>
                      <a:pt x="10623" y="16845"/>
                      <a:pt x="12781" y="16173"/>
                      <a:pt x="14622" y="14770"/>
                    </a:cubicBezTo>
                    <a:cubicBezTo>
                      <a:pt x="19298" y="11170"/>
                      <a:pt x="19966" y="4379"/>
                      <a:pt x="16032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1620172" y="2793505"/>
                <a:ext cx="171703" cy="120480"/>
              </a:xfrm>
              <a:custGeom>
                <a:rect b="b" l="l" r="r" t="t"/>
                <a:pathLst>
                  <a:path extrusionOk="0" h="5104" w="7274">
                    <a:moveTo>
                      <a:pt x="4528" y="0"/>
                    </a:moveTo>
                    <a:lnTo>
                      <a:pt x="965" y="668"/>
                    </a:lnTo>
                    <a:cubicBezTo>
                      <a:pt x="371" y="779"/>
                      <a:pt x="0" y="1336"/>
                      <a:pt x="112" y="1930"/>
                    </a:cubicBezTo>
                    <a:lnTo>
                      <a:pt x="594" y="4231"/>
                    </a:lnTo>
                    <a:cubicBezTo>
                      <a:pt x="659" y="4754"/>
                      <a:pt x="1128" y="5104"/>
                      <a:pt x="1619" y="5104"/>
                    </a:cubicBezTo>
                    <a:cubicBezTo>
                      <a:pt x="1685" y="5104"/>
                      <a:pt x="1752" y="5097"/>
                      <a:pt x="1819" y="5084"/>
                    </a:cubicBezTo>
                    <a:lnTo>
                      <a:pt x="5381" y="4416"/>
                    </a:lnTo>
                    <a:lnTo>
                      <a:pt x="7274" y="1744"/>
                    </a:lnTo>
                    <a:lnTo>
                      <a:pt x="4528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1822514" y="2749222"/>
                <a:ext cx="171726" cy="121377"/>
              </a:xfrm>
              <a:custGeom>
                <a:rect b="b" l="l" r="r" t="t"/>
                <a:pathLst>
                  <a:path extrusionOk="0" h="5142" w="7275">
                    <a:moveTo>
                      <a:pt x="5666" y="1"/>
                    </a:moveTo>
                    <a:cubicBezTo>
                      <a:pt x="5597" y="1"/>
                      <a:pt x="5527" y="7"/>
                      <a:pt x="5456" y="21"/>
                    </a:cubicBezTo>
                    <a:lnTo>
                      <a:pt x="1931" y="726"/>
                    </a:lnTo>
                    <a:lnTo>
                      <a:pt x="1" y="3361"/>
                    </a:lnTo>
                    <a:lnTo>
                      <a:pt x="2784" y="5142"/>
                    </a:lnTo>
                    <a:lnTo>
                      <a:pt x="6310" y="4437"/>
                    </a:lnTo>
                    <a:cubicBezTo>
                      <a:pt x="6903" y="4325"/>
                      <a:pt x="7274" y="3769"/>
                      <a:pt x="7163" y="3212"/>
                    </a:cubicBezTo>
                    <a:lnTo>
                      <a:pt x="6718" y="874"/>
                    </a:lnTo>
                    <a:cubicBezTo>
                      <a:pt x="6620" y="351"/>
                      <a:pt x="6176" y="1"/>
                      <a:pt x="56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1722664" y="2646776"/>
                <a:ext cx="122652" cy="169508"/>
              </a:xfrm>
              <a:custGeom>
                <a:rect b="b" l="l" r="r" t="t"/>
                <a:pathLst>
                  <a:path extrusionOk="0" h="7181" w="5196">
                    <a:moveTo>
                      <a:pt x="3463" y="0"/>
                    </a:moveTo>
                    <a:cubicBezTo>
                      <a:pt x="3398" y="0"/>
                      <a:pt x="3332" y="6"/>
                      <a:pt x="3266" y="19"/>
                    </a:cubicBezTo>
                    <a:lnTo>
                      <a:pt x="965" y="501"/>
                    </a:lnTo>
                    <a:cubicBezTo>
                      <a:pt x="371" y="612"/>
                      <a:pt x="0" y="1169"/>
                      <a:pt x="112" y="1726"/>
                    </a:cubicBezTo>
                    <a:lnTo>
                      <a:pt x="817" y="5288"/>
                    </a:lnTo>
                    <a:lnTo>
                      <a:pt x="3489" y="7181"/>
                    </a:lnTo>
                    <a:lnTo>
                      <a:pt x="5196" y="4435"/>
                    </a:lnTo>
                    <a:lnTo>
                      <a:pt x="4528" y="872"/>
                    </a:lnTo>
                    <a:cubicBezTo>
                      <a:pt x="4429" y="378"/>
                      <a:pt x="3978" y="0"/>
                      <a:pt x="34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1769096" y="2846923"/>
                <a:ext cx="122652" cy="169814"/>
              </a:xfrm>
              <a:custGeom>
                <a:rect b="b" l="l" r="r" t="t"/>
                <a:pathLst>
                  <a:path extrusionOk="0" h="7194" w="5196">
                    <a:moveTo>
                      <a:pt x="1744" y="1"/>
                    </a:moveTo>
                    <a:lnTo>
                      <a:pt x="0" y="2784"/>
                    </a:lnTo>
                    <a:lnTo>
                      <a:pt x="668" y="6347"/>
                    </a:lnTo>
                    <a:cubicBezTo>
                      <a:pt x="764" y="6825"/>
                      <a:pt x="1188" y="7194"/>
                      <a:pt x="1683" y="7194"/>
                    </a:cubicBezTo>
                    <a:cubicBezTo>
                      <a:pt x="1764" y="7194"/>
                      <a:pt x="1846" y="7184"/>
                      <a:pt x="1930" y="7163"/>
                    </a:cubicBezTo>
                    <a:lnTo>
                      <a:pt x="4231" y="6718"/>
                    </a:lnTo>
                    <a:cubicBezTo>
                      <a:pt x="4824" y="6606"/>
                      <a:pt x="5195" y="6050"/>
                      <a:pt x="5084" y="5456"/>
                    </a:cubicBezTo>
                    <a:lnTo>
                      <a:pt x="4416" y="1931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1528183" y="2591422"/>
                <a:ext cx="396847" cy="458763"/>
              </a:xfrm>
              <a:custGeom>
                <a:rect b="b" l="l" r="r" t="t"/>
                <a:pathLst>
                  <a:path extrusionOk="0" h="19435" w="16812">
                    <a:moveTo>
                      <a:pt x="16562" y="1256"/>
                    </a:moveTo>
                    <a:cubicBezTo>
                      <a:pt x="16645" y="1303"/>
                      <a:pt x="16729" y="1350"/>
                      <a:pt x="16812" y="1399"/>
                    </a:cubicBezTo>
                    <a:lnTo>
                      <a:pt x="16812" y="1362"/>
                    </a:lnTo>
                    <a:cubicBezTo>
                      <a:pt x="16729" y="1325"/>
                      <a:pt x="16645" y="1290"/>
                      <a:pt x="16562" y="1256"/>
                    </a:cubicBezTo>
                    <a:close/>
                    <a:moveTo>
                      <a:pt x="11694" y="0"/>
                    </a:moveTo>
                    <a:cubicBezTo>
                      <a:pt x="8002" y="0"/>
                      <a:pt x="4427" y="2023"/>
                      <a:pt x="2636" y="5555"/>
                    </a:cubicBezTo>
                    <a:cubicBezTo>
                      <a:pt x="1" y="10788"/>
                      <a:pt x="2339" y="17134"/>
                      <a:pt x="7720" y="19434"/>
                    </a:cubicBezTo>
                    <a:cubicBezTo>
                      <a:pt x="3081" y="16800"/>
                      <a:pt x="1262" y="11048"/>
                      <a:pt x="3600" y="6223"/>
                    </a:cubicBezTo>
                    <a:lnTo>
                      <a:pt x="3600" y="6223"/>
                    </a:lnTo>
                    <a:cubicBezTo>
                      <a:pt x="3600" y="6260"/>
                      <a:pt x="3638" y="6297"/>
                      <a:pt x="3675" y="6335"/>
                    </a:cubicBezTo>
                    <a:cubicBezTo>
                      <a:pt x="3770" y="6404"/>
                      <a:pt x="3888" y="6437"/>
                      <a:pt x="4020" y="6437"/>
                    </a:cubicBezTo>
                    <a:cubicBezTo>
                      <a:pt x="4451" y="6437"/>
                      <a:pt x="5030" y="6086"/>
                      <a:pt x="5456" y="5518"/>
                    </a:cubicBezTo>
                    <a:cubicBezTo>
                      <a:pt x="6013" y="4739"/>
                      <a:pt x="6124" y="3885"/>
                      <a:pt x="5716" y="3551"/>
                    </a:cubicBezTo>
                    <a:cubicBezTo>
                      <a:pt x="5679" y="3514"/>
                      <a:pt x="5604" y="3514"/>
                      <a:pt x="5530" y="3477"/>
                    </a:cubicBezTo>
                    <a:cubicBezTo>
                      <a:pt x="7478" y="1529"/>
                      <a:pt x="10082" y="507"/>
                      <a:pt x="12722" y="507"/>
                    </a:cubicBezTo>
                    <a:cubicBezTo>
                      <a:pt x="14017" y="507"/>
                      <a:pt x="15322" y="753"/>
                      <a:pt x="16562" y="1256"/>
                    </a:cubicBezTo>
                    <a:lnTo>
                      <a:pt x="16562" y="1256"/>
                    </a:lnTo>
                    <a:cubicBezTo>
                      <a:pt x="15015" y="404"/>
                      <a:pt x="13343" y="0"/>
                      <a:pt x="1169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1287388" y="2655085"/>
                <a:ext cx="739261" cy="1463368"/>
              </a:xfrm>
              <a:custGeom>
                <a:rect b="b" l="l" r="r" t="t"/>
                <a:pathLst>
                  <a:path extrusionOk="0" h="61994" w="31318">
                    <a:moveTo>
                      <a:pt x="6491" y="1"/>
                    </a:moveTo>
                    <a:lnTo>
                      <a:pt x="6491" y="1"/>
                    </a:lnTo>
                    <a:cubicBezTo>
                      <a:pt x="4041" y="6532"/>
                      <a:pt x="1703" y="23120"/>
                      <a:pt x="850" y="39523"/>
                    </a:cubicBezTo>
                    <a:cubicBezTo>
                      <a:pt x="0" y="56111"/>
                      <a:pt x="6198" y="61993"/>
                      <a:pt x="13104" y="61993"/>
                    </a:cubicBezTo>
                    <a:cubicBezTo>
                      <a:pt x="14340" y="61993"/>
                      <a:pt x="15599" y="61805"/>
                      <a:pt x="16844" y="61455"/>
                    </a:cubicBezTo>
                    <a:cubicBezTo>
                      <a:pt x="25009" y="59117"/>
                      <a:pt x="29944" y="30951"/>
                      <a:pt x="31317" y="27128"/>
                    </a:cubicBezTo>
                    <a:cubicBezTo>
                      <a:pt x="9051" y="25087"/>
                      <a:pt x="6082" y="9686"/>
                      <a:pt x="649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926260" y="2290671"/>
                <a:ext cx="969764" cy="1456499"/>
              </a:xfrm>
              <a:custGeom>
                <a:rect b="b" l="l" r="r" t="t"/>
                <a:pathLst>
                  <a:path extrusionOk="0" h="61703" w="41083">
                    <a:moveTo>
                      <a:pt x="12136" y="1"/>
                    </a:moveTo>
                    <a:lnTo>
                      <a:pt x="12136" y="1"/>
                    </a:lnTo>
                    <a:cubicBezTo>
                      <a:pt x="16701" y="9946"/>
                      <a:pt x="18185" y="25273"/>
                      <a:pt x="1" y="35256"/>
                    </a:cubicBezTo>
                    <a:cubicBezTo>
                      <a:pt x="2734" y="38353"/>
                      <a:pt x="17239" y="61702"/>
                      <a:pt x="25738" y="61702"/>
                    </a:cubicBezTo>
                    <a:cubicBezTo>
                      <a:pt x="25894" y="61702"/>
                      <a:pt x="26049" y="61694"/>
                      <a:pt x="26201" y="61678"/>
                    </a:cubicBezTo>
                    <a:cubicBezTo>
                      <a:pt x="34625" y="60787"/>
                      <a:pt x="41082" y="53143"/>
                      <a:pt x="32881" y="35404"/>
                    </a:cubicBezTo>
                    <a:cubicBezTo>
                      <a:pt x="25607" y="19595"/>
                      <a:pt x="16663" y="4269"/>
                      <a:pt x="121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1617528" y="3143024"/>
                <a:ext cx="409122" cy="453783"/>
              </a:xfrm>
              <a:custGeom>
                <a:rect b="b" l="l" r="r" t="t"/>
                <a:pathLst>
                  <a:path extrusionOk="0" h="19224" w="17332">
                    <a:moveTo>
                      <a:pt x="112" y="0"/>
                    </a:moveTo>
                    <a:lnTo>
                      <a:pt x="1" y="111"/>
                    </a:lnTo>
                    <a:cubicBezTo>
                      <a:pt x="1" y="111"/>
                      <a:pt x="5085" y="15178"/>
                      <a:pt x="14066" y="19223"/>
                    </a:cubicBezTo>
                    <a:cubicBezTo>
                      <a:pt x="15699" y="13248"/>
                      <a:pt x="16812" y="7942"/>
                      <a:pt x="17331" y="6420"/>
                    </a:cubicBezTo>
                    <a:cubicBezTo>
                      <a:pt x="9390" y="5715"/>
                      <a:pt x="3898" y="3266"/>
                      <a:pt x="112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1529930" y="3259491"/>
                <a:ext cx="880396" cy="943586"/>
              </a:xfrm>
              <a:custGeom>
                <a:rect b="b" l="l" r="r" t="t"/>
                <a:pathLst>
                  <a:path extrusionOk="0" h="39974" w="37297">
                    <a:moveTo>
                      <a:pt x="29887" y="1"/>
                    </a:moveTo>
                    <a:cubicBezTo>
                      <a:pt x="23204" y="1"/>
                      <a:pt x="12470" y="6125"/>
                      <a:pt x="12470" y="6125"/>
                    </a:cubicBezTo>
                    <a:cubicBezTo>
                      <a:pt x="9501" y="8203"/>
                      <a:pt x="9130" y="10504"/>
                      <a:pt x="10206" y="12731"/>
                    </a:cubicBezTo>
                    <a:cubicBezTo>
                      <a:pt x="10726" y="13658"/>
                      <a:pt x="11616" y="14326"/>
                      <a:pt x="12656" y="14512"/>
                    </a:cubicBezTo>
                    <a:cubicBezTo>
                      <a:pt x="10726" y="15365"/>
                      <a:pt x="9130" y="16070"/>
                      <a:pt x="8536" y="17147"/>
                    </a:cubicBezTo>
                    <a:cubicBezTo>
                      <a:pt x="6569" y="20746"/>
                      <a:pt x="9612" y="23493"/>
                      <a:pt x="9612" y="23493"/>
                    </a:cubicBezTo>
                    <a:cubicBezTo>
                      <a:pt x="9612" y="23493"/>
                      <a:pt x="3712" y="24977"/>
                      <a:pt x="4825" y="29541"/>
                    </a:cubicBezTo>
                    <a:cubicBezTo>
                      <a:pt x="5530" y="32399"/>
                      <a:pt x="8388" y="32881"/>
                      <a:pt x="8388" y="32881"/>
                    </a:cubicBezTo>
                    <a:cubicBezTo>
                      <a:pt x="6495" y="35887"/>
                      <a:pt x="1" y="36073"/>
                      <a:pt x="1" y="36073"/>
                    </a:cubicBezTo>
                    <a:cubicBezTo>
                      <a:pt x="487" y="38990"/>
                      <a:pt x="2444" y="39974"/>
                      <a:pt x="5135" y="39974"/>
                    </a:cubicBezTo>
                    <a:cubicBezTo>
                      <a:pt x="8193" y="39974"/>
                      <a:pt x="12200" y="38702"/>
                      <a:pt x="16070" y="37557"/>
                    </a:cubicBezTo>
                    <a:cubicBezTo>
                      <a:pt x="23566" y="35368"/>
                      <a:pt x="22490" y="28317"/>
                      <a:pt x="22490" y="28317"/>
                    </a:cubicBezTo>
                    <a:cubicBezTo>
                      <a:pt x="30023" y="26610"/>
                      <a:pt x="28613" y="19076"/>
                      <a:pt x="28613" y="19076"/>
                    </a:cubicBezTo>
                    <a:cubicBezTo>
                      <a:pt x="34031" y="16033"/>
                      <a:pt x="31508" y="9576"/>
                      <a:pt x="31508" y="9576"/>
                    </a:cubicBezTo>
                    <a:cubicBezTo>
                      <a:pt x="31508" y="9576"/>
                      <a:pt x="37297" y="6273"/>
                      <a:pt x="34328" y="1857"/>
                    </a:cubicBezTo>
                    <a:cubicBezTo>
                      <a:pt x="33433" y="519"/>
                      <a:pt x="31832" y="1"/>
                      <a:pt x="29887" y="1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1855797" y="3260388"/>
                <a:ext cx="554529" cy="874258"/>
              </a:xfrm>
              <a:custGeom>
                <a:rect b="b" l="l" r="r" t="t"/>
                <a:pathLst>
                  <a:path extrusionOk="0" h="37037" w="23492">
                    <a:moveTo>
                      <a:pt x="16849" y="1"/>
                    </a:moveTo>
                    <a:lnTo>
                      <a:pt x="16849" y="1"/>
                    </a:lnTo>
                    <a:cubicBezTo>
                      <a:pt x="18111" y="1003"/>
                      <a:pt x="19707" y="2599"/>
                      <a:pt x="19707" y="4194"/>
                    </a:cubicBezTo>
                    <a:cubicBezTo>
                      <a:pt x="19707" y="6866"/>
                      <a:pt x="16626" y="9390"/>
                      <a:pt x="10429" y="11394"/>
                    </a:cubicBezTo>
                    <a:cubicBezTo>
                      <a:pt x="10429" y="11394"/>
                      <a:pt x="14006" y="10528"/>
                      <a:pt x="15822" y="10528"/>
                    </a:cubicBezTo>
                    <a:cubicBezTo>
                      <a:pt x="16324" y="10528"/>
                      <a:pt x="16691" y="10594"/>
                      <a:pt x="16812" y="10763"/>
                    </a:cubicBezTo>
                    <a:cubicBezTo>
                      <a:pt x="17740" y="12173"/>
                      <a:pt x="16998" y="16700"/>
                      <a:pt x="14288" y="18111"/>
                    </a:cubicBezTo>
                    <a:cubicBezTo>
                      <a:pt x="11579" y="19521"/>
                      <a:pt x="4157" y="21933"/>
                      <a:pt x="4157" y="21933"/>
                    </a:cubicBezTo>
                    <a:cubicBezTo>
                      <a:pt x="4157" y="21933"/>
                      <a:pt x="10429" y="20931"/>
                      <a:pt x="13472" y="20077"/>
                    </a:cubicBezTo>
                    <a:cubicBezTo>
                      <a:pt x="13493" y="20071"/>
                      <a:pt x="13514" y="20068"/>
                      <a:pt x="13534" y="20068"/>
                    </a:cubicBezTo>
                    <a:cubicBezTo>
                      <a:pt x="14188" y="20068"/>
                      <a:pt x="14323" y="23521"/>
                      <a:pt x="11802" y="25681"/>
                    </a:cubicBezTo>
                    <a:cubicBezTo>
                      <a:pt x="9204" y="27871"/>
                      <a:pt x="7571" y="28130"/>
                      <a:pt x="7571" y="28130"/>
                    </a:cubicBezTo>
                    <a:lnTo>
                      <a:pt x="1" y="30543"/>
                    </a:lnTo>
                    <a:cubicBezTo>
                      <a:pt x="1" y="30543"/>
                      <a:pt x="5103" y="29722"/>
                      <a:pt x="6628" y="29722"/>
                    </a:cubicBezTo>
                    <a:cubicBezTo>
                      <a:pt x="6818" y="29722"/>
                      <a:pt x="6953" y="29734"/>
                      <a:pt x="7015" y="29763"/>
                    </a:cubicBezTo>
                    <a:cubicBezTo>
                      <a:pt x="7794" y="30134"/>
                      <a:pt x="7423" y="33845"/>
                      <a:pt x="3638" y="37037"/>
                    </a:cubicBezTo>
                    <a:cubicBezTo>
                      <a:pt x="9613" y="34402"/>
                      <a:pt x="8685" y="28279"/>
                      <a:pt x="8685" y="28279"/>
                    </a:cubicBezTo>
                    <a:cubicBezTo>
                      <a:pt x="16218" y="26572"/>
                      <a:pt x="14808" y="19038"/>
                      <a:pt x="14808" y="19038"/>
                    </a:cubicBezTo>
                    <a:cubicBezTo>
                      <a:pt x="20226" y="15995"/>
                      <a:pt x="17703" y="9538"/>
                      <a:pt x="17703" y="9538"/>
                    </a:cubicBezTo>
                    <a:cubicBezTo>
                      <a:pt x="17703" y="9538"/>
                      <a:pt x="23492" y="6235"/>
                      <a:pt x="20523" y="1819"/>
                    </a:cubicBezTo>
                    <a:cubicBezTo>
                      <a:pt x="19744" y="669"/>
                      <a:pt x="18445" y="112"/>
                      <a:pt x="16849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2926260" y="2842556"/>
                <a:ext cx="304009" cy="516855"/>
              </a:xfrm>
              <a:custGeom>
                <a:rect b="b" l="l" r="r" t="t"/>
                <a:pathLst>
                  <a:path extrusionOk="0" h="21896" w="12879">
                    <a:moveTo>
                      <a:pt x="12544" y="0"/>
                    </a:moveTo>
                    <a:lnTo>
                      <a:pt x="12544" y="0"/>
                    </a:lnTo>
                    <a:cubicBezTo>
                      <a:pt x="10243" y="4305"/>
                      <a:pt x="6310" y="8387"/>
                      <a:pt x="1" y="11838"/>
                    </a:cubicBezTo>
                    <a:cubicBezTo>
                      <a:pt x="1040" y="13063"/>
                      <a:pt x="3823" y="17219"/>
                      <a:pt x="7312" y="21895"/>
                    </a:cubicBezTo>
                    <a:cubicBezTo>
                      <a:pt x="12878" y="15030"/>
                      <a:pt x="12618" y="2041"/>
                      <a:pt x="1254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252620" y="2593854"/>
                <a:ext cx="218157" cy="129544"/>
              </a:xfrm>
              <a:custGeom>
                <a:rect b="b" l="l" r="r" t="t"/>
                <a:pathLst>
                  <a:path extrusionOk="0" h="5488" w="9242">
                    <a:moveTo>
                      <a:pt x="7171" y="0"/>
                    </a:moveTo>
                    <a:cubicBezTo>
                      <a:pt x="7058" y="0"/>
                      <a:pt x="6944" y="11"/>
                      <a:pt x="6829" y="34"/>
                    </a:cubicBezTo>
                    <a:lnTo>
                      <a:pt x="1523" y="1073"/>
                    </a:lnTo>
                    <a:cubicBezTo>
                      <a:pt x="595" y="1222"/>
                      <a:pt x="1" y="2112"/>
                      <a:pt x="149" y="3040"/>
                    </a:cubicBezTo>
                    <a:lnTo>
                      <a:pt x="372" y="4153"/>
                    </a:lnTo>
                    <a:cubicBezTo>
                      <a:pt x="534" y="4961"/>
                      <a:pt x="1258" y="5488"/>
                      <a:pt x="2055" y="5488"/>
                    </a:cubicBezTo>
                    <a:cubicBezTo>
                      <a:pt x="2173" y="5488"/>
                      <a:pt x="2293" y="5476"/>
                      <a:pt x="2413" y="5452"/>
                    </a:cubicBezTo>
                    <a:lnTo>
                      <a:pt x="7720" y="4413"/>
                    </a:lnTo>
                    <a:cubicBezTo>
                      <a:pt x="8611" y="4265"/>
                      <a:pt x="9241" y="3374"/>
                      <a:pt x="9093" y="2446"/>
                    </a:cubicBezTo>
                    <a:lnTo>
                      <a:pt x="8870" y="1370"/>
                    </a:lnTo>
                    <a:cubicBezTo>
                      <a:pt x="8708" y="557"/>
                      <a:pt x="7975" y="0"/>
                      <a:pt x="717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2282410" y="2749765"/>
                <a:ext cx="218157" cy="129521"/>
              </a:xfrm>
              <a:custGeom>
                <a:rect b="b" l="l" r="r" t="t"/>
                <a:pathLst>
                  <a:path extrusionOk="0" h="5487" w="9242">
                    <a:moveTo>
                      <a:pt x="7208" y="1"/>
                    </a:moveTo>
                    <a:cubicBezTo>
                      <a:pt x="7095" y="1"/>
                      <a:pt x="6981" y="12"/>
                      <a:pt x="6866" y="35"/>
                    </a:cubicBezTo>
                    <a:lnTo>
                      <a:pt x="1559" y="1074"/>
                    </a:lnTo>
                    <a:cubicBezTo>
                      <a:pt x="632" y="1222"/>
                      <a:pt x="1" y="2113"/>
                      <a:pt x="149" y="3041"/>
                    </a:cubicBezTo>
                    <a:lnTo>
                      <a:pt x="372" y="4154"/>
                    </a:lnTo>
                    <a:cubicBezTo>
                      <a:pt x="534" y="4934"/>
                      <a:pt x="1267" y="5487"/>
                      <a:pt x="2070" y="5487"/>
                    </a:cubicBezTo>
                    <a:cubicBezTo>
                      <a:pt x="2183" y="5487"/>
                      <a:pt x="2298" y="5476"/>
                      <a:pt x="2413" y="5453"/>
                    </a:cubicBezTo>
                    <a:lnTo>
                      <a:pt x="7720" y="4414"/>
                    </a:lnTo>
                    <a:cubicBezTo>
                      <a:pt x="8647" y="4265"/>
                      <a:pt x="9241" y="3375"/>
                      <a:pt x="9093" y="2447"/>
                    </a:cubicBezTo>
                    <a:lnTo>
                      <a:pt x="8907" y="1334"/>
                    </a:lnTo>
                    <a:cubicBezTo>
                      <a:pt x="8712" y="553"/>
                      <a:pt x="8004" y="1"/>
                      <a:pt x="720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>
                <a:off x="2274526" y="2615074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65"/>
                    </a:lnTo>
                    <a:cubicBezTo>
                      <a:pt x="335" y="1102"/>
                      <a:pt x="1" y="1510"/>
                      <a:pt x="75" y="1993"/>
                    </a:cubicBezTo>
                    <a:lnTo>
                      <a:pt x="261" y="3069"/>
                    </a:lnTo>
                    <a:cubicBezTo>
                      <a:pt x="356" y="3450"/>
                      <a:pt x="724" y="3723"/>
                      <a:pt x="1108" y="3723"/>
                    </a:cubicBezTo>
                    <a:cubicBezTo>
                      <a:pt x="1172" y="3723"/>
                      <a:pt x="1236" y="3716"/>
                      <a:pt x="1300" y="3700"/>
                    </a:cubicBezTo>
                    <a:lnTo>
                      <a:pt x="6606" y="2661"/>
                    </a:lnTo>
                    <a:cubicBezTo>
                      <a:pt x="7052" y="2586"/>
                      <a:pt x="7349" y="2178"/>
                      <a:pt x="7311" y="1733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4"/>
              <p:cNvSpPr/>
              <p:nvPr/>
            </p:nvSpPr>
            <p:spPr>
              <a:xfrm>
                <a:off x="2305189" y="2770159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260" y="3104"/>
                    </a:lnTo>
                    <a:cubicBezTo>
                      <a:pt x="354" y="3480"/>
                      <a:pt x="686" y="3724"/>
                      <a:pt x="1055" y="3724"/>
                    </a:cubicBezTo>
                    <a:cubicBezTo>
                      <a:pt x="1123" y="3724"/>
                      <a:pt x="1193" y="3716"/>
                      <a:pt x="1262" y="3698"/>
                    </a:cubicBezTo>
                    <a:lnTo>
                      <a:pt x="6569" y="2659"/>
                    </a:lnTo>
                    <a:cubicBezTo>
                      <a:pt x="7014" y="2622"/>
                      <a:pt x="7348" y="2214"/>
                      <a:pt x="7274" y="1731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2274526" y="2615074"/>
                <a:ext cx="169980" cy="58446"/>
              </a:xfrm>
              <a:custGeom>
                <a:rect b="b" l="l" r="r" t="t"/>
                <a:pathLst>
                  <a:path extrusionOk="0" h="2476" w="7201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28"/>
                    </a:lnTo>
                    <a:cubicBezTo>
                      <a:pt x="335" y="1102"/>
                      <a:pt x="1" y="1510"/>
                      <a:pt x="75" y="1955"/>
                    </a:cubicBezTo>
                    <a:lnTo>
                      <a:pt x="149" y="2475"/>
                    </a:lnTo>
                    <a:cubicBezTo>
                      <a:pt x="112" y="2030"/>
                      <a:pt x="409" y="1621"/>
                      <a:pt x="891" y="1547"/>
                    </a:cubicBezTo>
                    <a:lnTo>
                      <a:pt x="6198" y="508"/>
                    </a:lnTo>
                    <a:cubicBezTo>
                      <a:pt x="6262" y="492"/>
                      <a:pt x="6325" y="485"/>
                      <a:pt x="6388" y="485"/>
                    </a:cubicBezTo>
                    <a:cubicBezTo>
                      <a:pt x="6764" y="485"/>
                      <a:pt x="7105" y="757"/>
                      <a:pt x="7200" y="1139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2305189" y="2770159"/>
                <a:ext cx="169083" cy="59272"/>
              </a:xfrm>
              <a:custGeom>
                <a:rect b="b" l="l" r="r" t="t"/>
                <a:pathLst>
                  <a:path extrusionOk="0" h="2511" w="7163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149" y="2511"/>
                    </a:lnTo>
                    <a:cubicBezTo>
                      <a:pt x="75" y="2028"/>
                      <a:pt x="409" y="1620"/>
                      <a:pt x="854" y="1583"/>
                    </a:cubicBezTo>
                    <a:lnTo>
                      <a:pt x="6161" y="544"/>
                    </a:lnTo>
                    <a:cubicBezTo>
                      <a:pt x="6230" y="526"/>
                      <a:pt x="6300" y="518"/>
                      <a:pt x="6368" y="518"/>
                    </a:cubicBezTo>
                    <a:cubicBezTo>
                      <a:pt x="6737" y="518"/>
                      <a:pt x="7069" y="762"/>
                      <a:pt x="7163" y="1138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2278043" y="2638443"/>
                <a:ext cx="169956" cy="64536"/>
              </a:xfrm>
              <a:custGeom>
                <a:rect b="b" l="l" r="r" t="t"/>
                <a:pathLst>
                  <a:path extrusionOk="0" h="2734" w="7200">
                    <a:moveTo>
                      <a:pt x="7014" y="1"/>
                    </a:moveTo>
                    <a:cubicBezTo>
                      <a:pt x="7051" y="446"/>
                      <a:pt x="6754" y="854"/>
                      <a:pt x="6309" y="928"/>
                    </a:cubicBezTo>
                    <a:lnTo>
                      <a:pt x="1002" y="1930"/>
                    </a:lnTo>
                    <a:cubicBezTo>
                      <a:pt x="933" y="1948"/>
                      <a:pt x="862" y="1956"/>
                      <a:pt x="793" y="1956"/>
                    </a:cubicBezTo>
                    <a:cubicBezTo>
                      <a:pt x="416" y="1956"/>
                      <a:pt x="63" y="1712"/>
                      <a:pt x="0" y="1337"/>
                    </a:cubicBezTo>
                    <a:lnTo>
                      <a:pt x="0" y="1337"/>
                    </a:lnTo>
                    <a:lnTo>
                      <a:pt x="112" y="2079"/>
                    </a:lnTo>
                    <a:cubicBezTo>
                      <a:pt x="207" y="2460"/>
                      <a:pt x="575" y="2733"/>
                      <a:pt x="959" y="2733"/>
                    </a:cubicBezTo>
                    <a:cubicBezTo>
                      <a:pt x="1023" y="2733"/>
                      <a:pt x="1087" y="2726"/>
                      <a:pt x="1151" y="2710"/>
                    </a:cubicBezTo>
                    <a:lnTo>
                      <a:pt x="6457" y="1671"/>
                    </a:lnTo>
                    <a:cubicBezTo>
                      <a:pt x="6903" y="1596"/>
                      <a:pt x="7200" y="1188"/>
                      <a:pt x="7162" y="743"/>
                    </a:cubicBezTo>
                    <a:lnTo>
                      <a:pt x="7014" y="1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2307809" y="2794378"/>
                <a:ext cx="170853" cy="64253"/>
              </a:xfrm>
              <a:custGeom>
                <a:rect b="b" l="l" r="r" t="t"/>
                <a:pathLst>
                  <a:path extrusionOk="0" h="2722" w="7238">
                    <a:moveTo>
                      <a:pt x="7015" y="0"/>
                    </a:moveTo>
                    <a:cubicBezTo>
                      <a:pt x="7089" y="446"/>
                      <a:pt x="6755" y="854"/>
                      <a:pt x="6310" y="928"/>
                    </a:cubicBezTo>
                    <a:lnTo>
                      <a:pt x="1003" y="1930"/>
                    </a:lnTo>
                    <a:cubicBezTo>
                      <a:pt x="933" y="1947"/>
                      <a:pt x="864" y="1956"/>
                      <a:pt x="796" y="1956"/>
                    </a:cubicBezTo>
                    <a:cubicBezTo>
                      <a:pt x="427" y="1956"/>
                      <a:pt x="95" y="1712"/>
                      <a:pt x="1" y="1336"/>
                    </a:cubicBezTo>
                    <a:lnTo>
                      <a:pt x="1" y="1336"/>
                    </a:lnTo>
                    <a:lnTo>
                      <a:pt x="149" y="2078"/>
                    </a:lnTo>
                    <a:cubicBezTo>
                      <a:pt x="248" y="2473"/>
                      <a:pt x="609" y="2722"/>
                      <a:pt x="1000" y="2722"/>
                    </a:cubicBezTo>
                    <a:cubicBezTo>
                      <a:pt x="1050" y="2722"/>
                      <a:pt x="1101" y="2718"/>
                      <a:pt x="1151" y="2709"/>
                    </a:cubicBezTo>
                    <a:lnTo>
                      <a:pt x="6458" y="1670"/>
                    </a:lnTo>
                    <a:cubicBezTo>
                      <a:pt x="6903" y="1596"/>
                      <a:pt x="7237" y="1188"/>
                      <a:pt x="7163" y="742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>
                <a:off x="1776083" y="1296712"/>
                <a:ext cx="254722" cy="514825"/>
              </a:xfrm>
              <a:custGeom>
                <a:rect b="b" l="l" r="r" t="t"/>
                <a:pathLst>
                  <a:path extrusionOk="0" h="21810" w="10791">
                    <a:moveTo>
                      <a:pt x="8290" y="0"/>
                    </a:moveTo>
                    <a:cubicBezTo>
                      <a:pt x="7815" y="0"/>
                      <a:pt x="7329" y="214"/>
                      <a:pt x="6941" y="731"/>
                    </a:cubicBezTo>
                    <a:cubicBezTo>
                      <a:pt x="6607" y="1139"/>
                      <a:pt x="1151" y="7930"/>
                      <a:pt x="1" y="14833"/>
                    </a:cubicBezTo>
                    <a:cubicBezTo>
                      <a:pt x="558" y="17765"/>
                      <a:pt x="2339" y="20325"/>
                      <a:pt x="4937" y="21810"/>
                    </a:cubicBezTo>
                    <a:cubicBezTo>
                      <a:pt x="298" y="16837"/>
                      <a:pt x="6755" y="6520"/>
                      <a:pt x="9650" y="2920"/>
                    </a:cubicBezTo>
                    <a:cubicBezTo>
                      <a:pt x="10790" y="1590"/>
                      <a:pt x="9585" y="0"/>
                      <a:pt x="8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2769475" y="2324261"/>
                <a:ext cx="294520" cy="245468"/>
              </a:xfrm>
              <a:custGeom>
                <a:rect b="b" l="l" r="r" t="t"/>
                <a:pathLst>
                  <a:path extrusionOk="0" h="10399" w="12477">
                    <a:moveTo>
                      <a:pt x="6757" y="1"/>
                    </a:moveTo>
                    <a:cubicBezTo>
                      <a:pt x="6426" y="1"/>
                      <a:pt x="6090" y="33"/>
                      <a:pt x="5752" y="99"/>
                    </a:cubicBezTo>
                    <a:cubicBezTo>
                      <a:pt x="1188" y="990"/>
                      <a:pt x="0" y="6891"/>
                      <a:pt x="3822" y="9488"/>
                    </a:cubicBezTo>
                    <a:cubicBezTo>
                      <a:pt x="4748" y="10117"/>
                      <a:pt x="5746" y="10398"/>
                      <a:pt x="6714" y="10398"/>
                    </a:cubicBezTo>
                    <a:cubicBezTo>
                      <a:pt x="9741" y="10398"/>
                      <a:pt x="12476" y="7649"/>
                      <a:pt x="11801" y="4219"/>
                    </a:cubicBezTo>
                    <a:cubicBezTo>
                      <a:pt x="11344" y="1736"/>
                      <a:pt x="9190" y="1"/>
                      <a:pt x="675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2808896" y="2354688"/>
                <a:ext cx="221557" cy="184072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850063" y="2378269"/>
                <a:ext cx="181074" cy="16013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2821147" y="2354782"/>
                <a:ext cx="164716" cy="172435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2833421" y="2656501"/>
                <a:ext cx="294732" cy="245232"/>
              </a:xfrm>
              <a:custGeom>
                <a:rect b="b" l="l" r="r" t="t"/>
                <a:pathLst>
                  <a:path extrusionOk="0" h="10389" w="12486">
                    <a:moveTo>
                      <a:pt x="6717" y="1"/>
                    </a:moveTo>
                    <a:cubicBezTo>
                      <a:pt x="6399" y="1"/>
                      <a:pt x="6076" y="29"/>
                      <a:pt x="5752" y="89"/>
                    </a:cubicBezTo>
                    <a:cubicBezTo>
                      <a:pt x="1225" y="980"/>
                      <a:pt x="0" y="6917"/>
                      <a:pt x="3823" y="9478"/>
                    </a:cubicBezTo>
                    <a:cubicBezTo>
                      <a:pt x="4748" y="10107"/>
                      <a:pt x="5746" y="10388"/>
                      <a:pt x="6714" y="10388"/>
                    </a:cubicBezTo>
                    <a:cubicBezTo>
                      <a:pt x="9744" y="10388"/>
                      <a:pt x="12485" y="7639"/>
                      <a:pt x="11838" y="4208"/>
                    </a:cubicBezTo>
                    <a:cubicBezTo>
                      <a:pt x="11346" y="1712"/>
                      <a:pt x="9167" y="1"/>
                      <a:pt x="671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2872842" y="2687306"/>
                <a:ext cx="221297" cy="18395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2914009" y="2711147"/>
                <a:ext cx="181357" cy="160490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2885966" y="2687282"/>
                <a:ext cx="164716" cy="172812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2622298" y="2525116"/>
                <a:ext cx="295393" cy="245209"/>
              </a:xfrm>
              <a:custGeom>
                <a:rect b="b" l="l" r="r" t="t"/>
                <a:pathLst>
                  <a:path extrusionOk="0" h="10388" w="12514">
                    <a:moveTo>
                      <a:pt x="6717" y="0"/>
                    </a:moveTo>
                    <a:cubicBezTo>
                      <a:pt x="6399" y="0"/>
                      <a:pt x="6077" y="29"/>
                      <a:pt x="5753" y="89"/>
                    </a:cubicBezTo>
                    <a:cubicBezTo>
                      <a:pt x="1225" y="979"/>
                      <a:pt x="1" y="6880"/>
                      <a:pt x="3823" y="9478"/>
                    </a:cubicBezTo>
                    <a:cubicBezTo>
                      <a:pt x="4758" y="10107"/>
                      <a:pt x="5762" y="10388"/>
                      <a:pt x="6735" y="10388"/>
                    </a:cubicBezTo>
                    <a:cubicBezTo>
                      <a:pt x="9779" y="10388"/>
                      <a:pt x="12514" y="7639"/>
                      <a:pt x="11839" y="4208"/>
                    </a:cubicBezTo>
                    <a:cubicBezTo>
                      <a:pt x="11346" y="1711"/>
                      <a:pt x="9167" y="0"/>
                      <a:pt x="671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2662592" y="2555307"/>
                <a:ext cx="221320" cy="184426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2703759" y="2578888"/>
                <a:ext cx="180696" cy="161222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2674867" y="2555401"/>
                <a:ext cx="164692" cy="172411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2980575" y="2456496"/>
                <a:ext cx="295440" cy="245374"/>
              </a:xfrm>
              <a:custGeom>
                <a:rect b="b" l="l" r="r" t="t"/>
                <a:pathLst>
                  <a:path extrusionOk="0" h="10395" w="12516">
                    <a:moveTo>
                      <a:pt x="6736" y="1"/>
                    </a:moveTo>
                    <a:cubicBezTo>
                      <a:pt x="6400" y="1"/>
                      <a:pt x="6058" y="33"/>
                      <a:pt x="5716" y="101"/>
                    </a:cubicBezTo>
                    <a:cubicBezTo>
                      <a:pt x="1188" y="992"/>
                      <a:pt x="1" y="6929"/>
                      <a:pt x="3860" y="9490"/>
                    </a:cubicBezTo>
                    <a:cubicBezTo>
                      <a:pt x="4781" y="10115"/>
                      <a:pt x="5772" y="10395"/>
                      <a:pt x="6735" y="10395"/>
                    </a:cubicBezTo>
                    <a:cubicBezTo>
                      <a:pt x="9769" y="10395"/>
                      <a:pt x="12515" y="7620"/>
                      <a:pt x="11839" y="4183"/>
                    </a:cubicBezTo>
                    <a:cubicBezTo>
                      <a:pt x="11350" y="1705"/>
                      <a:pt x="9171" y="1"/>
                      <a:pt x="67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3019995" y="2486947"/>
                <a:ext cx="220660" cy="183600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3061162" y="2509678"/>
                <a:ext cx="181357" cy="160986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3032270" y="2486522"/>
                <a:ext cx="164692" cy="172104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3113731" y="2550845"/>
                <a:ext cx="65716" cy="68360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2921893" y="2408059"/>
                <a:ext cx="14045" cy="73600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2892103" y="2437848"/>
                <a:ext cx="73600" cy="14045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2737939" y="2609527"/>
                <a:ext cx="84105" cy="83255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2951682" y="2747074"/>
                <a:ext cx="80611" cy="59579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625032" y="2655109"/>
                <a:ext cx="904921" cy="1248280"/>
              </a:xfrm>
              <a:custGeom>
                <a:rect b="b" l="l" r="r" t="t"/>
                <a:pathLst>
                  <a:path extrusionOk="0" h="52882" w="38336">
                    <a:moveTo>
                      <a:pt x="30550" y="0"/>
                    </a:moveTo>
                    <a:cubicBezTo>
                      <a:pt x="29812" y="0"/>
                      <a:pt x="29083" y="344"/>
                      <a:pt x="28465" y="1150"/>
                    </a:cubicBezTo>
                    <a:cubicBezTo>
                      <a:pt x="26757" y="3340"/>
                      <a:pt x="27203" y="7904"/>
                      <a:pt x="22230" y="13730"/>
                    </a:cubicBezTo>
                    <a:cubicBezTo>
                      <a:pt x="18667" y="17887"/>
                      <a:pt x="21154" y="26200"/>
                      <a:pt x="15736" y="35254"/>
                    </a:cubicBezTo>
                    <a:cubicBezTo>
                      <a:pt x="15736" y="35254"/>
                      <a:pt x="11913" y="42528"/>
                      <a:pt x="1" y="50618"/>
                    </a:cubicBezTo>
                    <a:lnTo>
                      <a:pt x="3192" y="52882"/>
                    </a:lnTo>
                    <a:lnTo>
                      <a:pt x="23492" y="52845"/>
                    </a:lnTo>
                    <a:cubicBezTo>
                      <a:pt x="25013" y="51583"/>
                      <a:pt x="33474" y="45014"/>
                      <a:pt x="33474" y="34215"/>
                    </a:cubicBezTo>
                    <a:cubicBezTo>
                      <a:pt x="33437" y="30467"/>
                      <a:pt x="32769" y="26756"/>
                      <a:pt x="31470" y="23268"/>
                    </a:cubicBezTo>
                    <a:cubicBezTo>
                      <a:pt x="38336" y="17182"/>
                      <a:pt x="34922" y="4490"/>
                      <a:pt x="33957" y="2560"/>
                    </a:cubicBezTo>
                    <a:cubicBezTo>
                      <a:pt x="33176" y="1069"/>
                      <a:pt x="31850" y="0"/>
                      <a:pt x="30550" y="0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1182181" y="2672600"/>
                <a:ext cx="147177" cy="267374"/>
              </a:xfrm>
              <a:custGeom>
                <a:rect b="b" l="l" r="r" t="t"/>
                <a:pathLst>
                  <a:path extrusionOk="0" h="11327" w="6235">
                    <a:moveTo>
                      <a:pt x="5196" y="1"/>
                    </a:moveTo>
                    <a:cubicBezTo>
                      <a:pt x="5084" y="149"/>
                      <a:pt x="4973" y="261"/>
                      <a:pt x="4862" y="409"/>
                    </a:cubicBezTo>
                    <a:cubicBezTo>
                      <a:pt x="3340" y="2376"/>
                      <a:pt x="3488" y="6235"/>
                      <a:pt x="0" y="11208"/>
                    </a:cubicBezTo>
                    <a:cubicBezTo>
                      <a:pt x="318" y="11288"/>
                      <a:pt x="641" y="11326"/>
                      <a:pt x="962" y="11326"/>
                    </a:cubicBezTo>
                    <a:cubicBezTo>
                      <a:pt x="2140" y="11326"/>
                      <a:pt x="3295" y="10806"/>
                      <a:pt x="4082" y="9872"/>
                    </a:cubicBezTo>
                    <a:cubicBezTo>
                      <a:pt x="5604" y="8202"/>
                      <a:pt x="6235" y="4157"/>
                      <a:pt x="6086" y="2116"/>
                    </a:cubicBezTo>
                    <a:cubicBezTo>
                      <a:pt x="6049" y="1337"/>
                      <a:pt x="5715" y="595"/>
                      <a:pt x="5196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1780473" y="3420690"/>
                <a:ext cx="179492" cy="152701"/>
              </a:xfrm>
              <a:custGeom>
                <a:rect b="b" l="l" r="r" t="t"/>
                <a:pathLst>
                  <a:path extrusionOk="0" h="6469" w="7604">
                    <a:moveTo>
                      <a:pt x="5327" y="1"/>
                    </a:moveTo>
                    <a:cubicBezTo>
                      <a:pt x="5321" y="1"/>
                      <a:pt x="5314" y="1"/>
                      <a:pt x="5307" y="1"/>
                    </a:cubicBezTo>
                    <a:cubicBezTo>
                      <a:pt x="3303" y="38"/>
                      <a:pt x="1336" y="1671"/>
                      <a:pt x="1336" y="1671"/>
                    </a:cubicBezTo>
                    <a:cubicBezTo>
                      <a:pt x="0" y="2562"/>
                      <a:pt x="1188" y="6198"/>
                      <a:pt x="2079" y="6421"/>
                    </a:cubicBezTo>
                    <a:cubicBezTo>
                      <a:pt x="2200" y="6453"/>
                      <a:pt x="2344" y="6468"/>
                      <a:pt x="2506" y="6468"/>
                    </a:cubicBezTo>
                    <a:cubicBezTo>
                      <a:pt x="3837" y="6468"/>
                      <a:pt x="6354" y="5474"/>
                      <a:pt x="6717" y="5011"/>
                    </a:cubicBezTo>
                    <a:cubicBezTo>
                      <a:pt x="7604" y="3829"/>
                      <a:pt x="6726" y="1"/>
                      <a:pt x="5327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1729675" y="3646707"/>
                <a:ext cx="176849" cy="143023"/>
              </a:xfrm>
              <a:custGeom>
                <a:rect b="b" l="l" r="r" t="t"/>
                <a:pathLst>
                  <a:path extrusionOk="0" h="6059" w="7492">
                    <a:moveTo>
                      <a:pt x="5104" y="0"/>
                    </a:moveTo>
                    <a:cubicBezTo>
                      <a:pt x="5098" y="0"/>
                      <a:pt x="5091" y="0"/>
                      <a:pt x="5084" y="0"/>
                    </a:cubicBezTo>
                    <a:cubicBezTo>
                      <a:pt x="3748" y="112"/>
                      <a:pt x="2449" y="557"/>
                      <a:pt x="1336" y="1336"/>
                    </a:cubicBezTo>
                    <a:cubicBezTo>
                      <a:pt x="0" y="2264"/>
                      <a:pt x="1299" y="5827"/>
                      <a:pt x="2227" y="6012"/>
                    </a:cubicBezTo>
                    <a:cubicBezTo>
                      <a:pt x="2385" y="6044"/>
                      <a:pt x="2578" y="6058"/>
                      <a:pt x="2793" y="6058"/>
                    </a:cubicBezTo>
                    <a:cubicBezTo>
                      <a:pt x="4100" y="6058"/>
                      <a:pt x="6250" y="5530"/>
                      <a:pt x="6569" y="5085"/>
                    </a:cubicBezTo>
                    <a:cubicBezTo>
                      <a:pt x="7492" y="3866"/>
                      <a:pt x="6504" y="0"/>
                      <a:pt x="5104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1659592" y="3856934"/>
                <a:ext cx="176872" cy="142763"/>
              </a:xfrm>
              <a:custGeom>
                <a:rect b="b" l="l" r="r" t="t"/>
                <a:pathLst>
                  <a:path extrusionOk="0" h="6048" w="7493">
                    <a:moveTo>
                      <a:pt x="5104" y="1"/>
                    </a:moveTo>
                    <a:cubicBezTo>
                      <a:pt x="5098" y="1"/>
                      <a:pt x="5091" y="1"/>
                      <a:pt x="5084" y="1"/>
                    </a:cubicBezTo>
                    <a:cubicBezTo>
                      <a:pt x="3748" y="112"/>
                      <a:pt x="2450" y="558"/>
                      <a:pt x="1336" y="1337"/>
                    </a:cubicBezTo>
                    <a:cubicBezTo>
                      <a:pt x="0" y="2265"/>
                      <a:pt x="1299" y="5790"/>
                      <a:pt x="2227" y="6013"/>
                    </a:cubicBezTo>
                    <a:cubicBezTo>
                      <a:pt x="2365" y="6037"/>
                      <a:pt x="2532" y="6048"/>
                      <a:pt x="2721" y="6048"/>
                    </a:cubicBezTo>
                    <a:cubicBezTo>
                      <a:pt x="4003" y="6048"/>
                      <a:pt x="6245" y="5538"/>
                      <a:pt x="6569" y="5085"/>
                    </a:cubicBezTo>
                    <a:cubicBezTo>
                      <a:pt x="7492" y="3866"/>
                      <a:pt x="6504" y="1"/>
                      <a:pt x="5104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1548342" y="4128320"/>
                <a:ext cx="145430" cy="74615"/>
              </a:xfrm>
              <a:custGeom>
                <a:rect b="b" l="l" r="r" t="t"/>
                <a:pathLst>
                  <a:path extrusionOk="0" h="3161" w="6161">
                    <a:moveTo>
                      <a:pt x="2080" y="0"/>
                    </a:moveTo>
                    <a:cubicBezTo>
                      <a:pt x="1778" y="0"/>
                      <a:pt x="1509" y="15"/>
                      <a:pt x="1299" y="45"/>
                    </a:cubicBezTo>
                    <a:cubicBezTo>
                      <a:pt x="668" y="119"/>
                      <a:pt x="223" y="787"/>
                      <a:pt x="0" y="1307"/>
                    </a:cubicBezTo>
                    <a:cubicBezTo>
                      <a:pt x="882" y="2645"/>
                      <a:pt x="2436" y="3160"/>
                      <a:pt x="4377" y="3160"/>
                    </a:cubicBezTo>
                    <a:cubicBezTo>
                      <a:pt x="4805" y="3160"/>
                      <a:pt x="5252" y="3135"/>
                      <a:pt x="5715" y="3088"/>
                    </a:cubicBezTo>
                    <a:cubicBezTo>
                      <a:pt x="5975" y="2198"/>
                      <a:pt x="6161" y="1047"/>
                      <a:pt x="5641" y="676"/>
                    </a:cubicBezTo>
                    <a:cubicBezTo>
                      <a:pt x="4990" y="232"/>
                      <a:pt x="3275" y="0"/>
                      <a:pt x="2080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1088445" y="2671726"/>
                <a:ext cx="468677" cy="1260578"/>
              </a:xfrm>
              <a:custGeom>
                <a:rect b="b" l="l" r="r" t="t"/>
                <a:pathLst>
                  <a:path extrusionOk="0" h="53403" w="19855">
                    <a:moveTo>
                      <a:pt x="12840" y="1"/>
                    </a:moveTo>
                    <a:lnTo>
                      <a:pt x="12840" y="1"/>
                    </a:lnTo>
                    <a:cubicBezTo>
                      <a:pt x="13546" y="1485"/>
                      <a:pt x="15030" y="5308"/>
                      <a:pt x="14882" y="10948"/>
                    </a:cubicBezTo>
                    <a:cubicBezTo>
                      <a:pt x="14696" y="15364"/>
                      <a:pt x="12692" y="19521"/>
                      <a:pt x="9352" y="22415"/>
                    </a:cubicBezTo>
                    <a:cubicBezTo>
                      <a:pt x="9352" y="22415"/>
                      <a:pt x="12321" y="26238"/>
                      <a:pt x="11764" y="34699"/>
                    </a:cubicBezTo>
                    <a:cubicBezTo>
                      <a:pt x="11096" y="45572"/>
                      <a:pt x="5307" y="49432"/>
                      <a:pt x="0" y="53402"/>
                    </a:cubicBezTo>
                    <a:lnTo>
                      <a:pt x="3860" y="52141"/>
                    </a:lnTo>
                    <a:cubicBezTo>
                      <a:pt x="19854" y="41898"/>
                      <a:pt x="11838" y="22564"/>
                      <a:pt x="11838" y="22564"/>
                    </a:cubicBezTo>
                    <a:cubicBezTo>
                      <a:pt x="18704" y="16478"/>
                      <a:pt x="15290" y="3786"/>
                      <a:pt x="14325" y="1856"/>
                    </a:cubicBezTo>
                    <a:cubicBezTo>
                      <a:pt x="13954" y="1151"/>
                      <a:pt x="13434" y="520"/>
                      <a:pt x="12840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2579384" y="3503921"/>
                <a:ext cx="155935" cy="161199"/>
              </a:xfrm>
              <a:custGeom>
                <a:rect b="b" l="l" r="r" t="t"/>
                <a:pathLst>
                  <a:path extrusionOk="0" h="6829" w="6606">
                    <a:moveTo>
                      <a:pt x="1522" y="1670"/>
                    </a:moveTo>
                    <a:lnTo>
                      <a:pt x="4639" y="2710"/>
                    </a:lnTo>
                    <a:lnTo>
                      <a:pt x="2153" y="4899"/>
                    </a:lnTo>
                    <a:lnTo>
                      <a:pt x="1522" y="1670"/>
                    </a:lnTo>
                    <a:close/>
                    <a:moveTo>
                      <a:pt x="705" y="1"/>
                    </a:moveTo>
                    <a:cubicBezTo>
                      <a:pt x="631" y="1"/>
                      <a:pt x="557" y="1"/>
                      <a:pt x="483" y="38"/>
                    </a:cubicBezTo>
                    <a:cubicBezTo>
                      <a:pt x="371" y="75"/>
                      <a:pt x="297" y="112"/>
                      <a:pt x="223" y="186"/>
                    </a:cubicBezTo>
                    <a:cubicBezTo>
                      <a:pt x="149" y="223"/>
                      <a:pt x="111" y="297"/>
                      <a:pt x="74" y="409"/>
                    </a:cubicBezTo>
                    <a:cubicBezTo>
                      <a:pt x="37" y="483"/>
                      <a:pt x="0" y="557"/>
                      <a:pt x="0" y="631"/>
                    </a:cubicBezTo>
                    <a:cubicBezTo>
                      <a:pt x="0" y="631"/>
                      <a:pt x="0" y="668"/>
                      <a:pt x="0" y="668"/>
                    </a:cubicBezTo>
                    <a:cubicBezTo>
                      <a:pt x="0" y="706"/>
                      <a:pt x="0" y="780"/>
                      <a:pt x="0" y="817"/>
                    </a:cubicBezTo>
                    <a:lnTo>
                      <a:pt x="1076" y="6272"/>
                    </a:lnTo>
                    <a:cubicBezTo>
                      <a:pt x="1076" y="6346"/>
                      <a:pt x="1113" y="6383"/>
                      <a:pt x="1113" y="6458"/>
                    </a:cubicBezTo>
                    <a:cubicBezTo>
                      <a:pt x="1151" y="6532"/>
                      <a:pt x="1188" y="6606"/>
                      <a:pt x="1262" y="6643"/>
                    </a:cubicBezTo>
                    <a:cubicBezTo>
                      <a:pt x="1336" y="6717"/>
                      <a:pt x="1410" y="6755"/>
                      <a:pt x="1485" y="6792"/>
                    </a:cubicBezTo>
                    <a:cubicBezTo>
                      <a:pt x="1559" y="6792"/>
                      <a:pt x="1633" y="6829"/>
                      <a:pt x="1707" y="6829"/>
                    </a:cubicBezTo>
                    <a:lnTo>
                      <a:pt x="1781" y="6829"/>
                    </a:lnTo>
                    <a:cubicBezTo>
                      <a:pt x="1856" y="6829"/>
                      <a:pt x="1930" y="6792"/>
                      <a:pt x="2004" y="6755"/>
                    </a:cubicBezTo>
                    <a:cubicBezTo>
                      <a:pt x="2078" y="6717"/>
                      <a:pt x="2115" y="6680"/>
                      <a:pt x="2153" y="6643"/>
                    </a:cubicBezTo>
                    <a:lnTo>
                      <a:pt x="6383" y="3006"/>
                    </a:lnTo>
                    <a:cubicBezTo>
                      <a:pt x="6420" y="2969"/>
                      <a:pt x="6457" y="2932"/>
                      <a:pt x="6494" y="2858"/>
                    </a:cubicBezTo>
                    <a:cubicBezTo>
                      <a:pt x="6532" y="2821"/>
                      <a:pt x="6569" y="2747"/>
                      <a:pt x="6606" y="2635"/>
                    </a:cubicBezTo>
                    <a:cubicBezTo>
                      <a:pt x="6606" y="2598"/>
                      <a:pt x="6606" y="2561"/>
                      <a:pt x="6606" y="2487"/>
                    </a:cubicBezTo>
                    <a:cubicBezTo>
                      <a:pt x="6606" y="2450"/>
                      <a:pt x="6606" y="2413"/>
                      <a:pt x="6606" y="2376"/>
                    </a:cubicBezTo>
                    <a:cubicBezTo>
                      <a:pt x="6569" y="2301"/>
                      <a:pt x="6532" y="2190"/>
                      <a:pt x="6494" y="2116"/>
                    </a:cubicBezTo>
                    <a:cubicBezTo>
                      <a:pt x="6457" y="2042"/>
                      <a:pt x="6383" y="2004"/>
                      <a:pt x="6309" y="1967"/>
                    </a:cubicBezTo>
                    <a:cubicBezTo>
                      <a:pt x="6272" y="1930"/>
                      <a:pt x="6198" y="1893"/>
                      <a:pt x="6160" y="1893"/>
                    </a:cubicBezTo>
                    <a:lnTo>
                      <a:pt x="891" y="38"/>
                    </a:lnTo>
                    <a:cubicBezTo>
                      <a:pt x="817" y="38"/>
                      <a:pt x="779" y="38"/>
                      <a:pt x="705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1466291" y="1947431"/>
                <a:ext cx="128506" cy="140048"/>
              </a:xfrm>
              <a:custGeom>
                <a:rect b="b" l="l" r="r" t="t"/>
                <a:pathLst>
                  <a:path extrusionOk="0" h="5933" w="5444">
                    <a:moveTo>
                      <a:pt x="888" y="0"/>
                    </a:moveTo>
                    <a:cubicBezTo>
                      <a:pt x="420" y="0"/>
                      <a:pt x="1" y="538"/>
                      <a:pt x="359" y="1034"/>
                    </a:cubicBezTo>
                    <a:lnTo>
                      <a:pt x="4181" y="5673"/>
                    </a:lnTo>
                    <a:cubicBezTo>
                      <a:pt x="4330" y="5821"/>
                      <a:pt x="4515" y="5932"/>
                      <a:pt x="4701" y="5932"/>
                    </a:cubicBezTo>
                    <a:cubicBezTo>
                      <a:pt x="4849" y="5932"/>
                      <a:pt x="4998" y="5858"/>
                      <a:pt x="5109" y="5784"/>
                    </a:cubicBezTo>
                    <a:cubicBezTo>
                      <a:pt x="5406" y="5524"/>
                      <a:pt x="5443" y="5116"/>
                      <a:pt x="5220" y="4856"/>
                    </a:cubicBezTo>
                    <a:lnTo>
                      <a:pt x="1361" y="217"/>
                    </a:lnTo>
                    <a:cubicBezTo>
                      <a:pt x="1218" y="65"/>
                      <a:pt x="1050" y="0"/>
                      <a:pt x="888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1459870" y="1955102"/>
                <a:ext cx="150505" cy="122746"/>
              </a:xfrm>
              <a:custGeom>
                <a:rect b="b" l="l" r="r" t="t"/>
                <a:pathLst>
                  <a:path extrusionOk="0" h="5200" w="6376">
                    <a:moveTo>
                      <a:pt x="5389" y="1"/>
                    </a:moveTo>
                    <a:cubicBezTo>
                      <a:pt x="5241" y="1"/>
                      <a:pt x="5084" y="56"/>
                      <a:pt x="4936" y="189"/>
                    </a:cubicBezTo>
                    <a:lnTo>
                      <a:pt x="297" y="4049"/>
                    </a:lnTo>
                    <a:cubicBezTo>
                      <a:pt x="37" y="4271"/>
                      <a:pt x="0" y="4680"/>
                      <a:pt x="223" y="4976"/>
                    </a:cubicBezTo>
                    <a:cubicBezTo>
                      <a:pt x="334" y="5125"/>
                      <a:pt x="520" y="5199"/>
                      <a:pt x="742" y="5199"/>
                    </a:cubicBezTo>
                    <a:cubicBezTo>
                      <a:pt x="891" y="5199"/>
                      <a:pt x="1039" y="5162"/>
                      <a:pt x="1150" y="5051"/>
                    </a:cubicBezTo>
                    <a:lnTo>
                      <a:pt x="5789" y="1191"/>
                    </a:lnTo>
                    <a:cubicBezTo>
                      <a:pt x="6375" y="781"/>
                      <a:pt x="5944" y="1"/>
                      <a:pt x="5389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2643448" y="4082220"/>
                <a:ext cx="93641" cy="161930"/>
              </a:xfrm>
              <a:custGeom>
                <a:rect b="b" l="l" r="r" t="t"/>
                <a:pathLst>
                  <a:path extrusionOk="0" h="6860" w="3967">
                    <a:moveTo>
                      <a:pt x="857" y="0"/>
                    </a:moveTo>
                    <a:cubicBezTo>
                      <a:pt x="429" y="0"/>
                      <a:pt x="0" y="414"/>
                      <a:pt x="218" y="922"/>
                    </a:cubicBezTo>
                    <a:lnTo>
                      <a:pt x="2667" y="6451"/>
                    </a:lnTo>
                    <a:cubicBezTo>
                      <a:pt x="2741" y="6674"/>
                      <a:pt x="3001" y="6823"/>
                      <a:pt x="3261" y="6860"/>
                    </a:cubicBezTo>
                    <a:cubicBezTo>
                      <a:pt x="3335" y="6823"/>
                      <a:pt x="3409" y="6823"/>
                      <a:pt x="3484" y="6785"/>
                    </a:cubicBezTo>
                    <a:cubicBezTo>
                      <a:pt x="3818" y="6637"/>
                      <a:pt x="3966" y="6229"/>
                      <a:pt x="3855" y="5932"/>
                    </a:cubicBezTo>
                    <a:lnTo>
                      <a:pt x="1443" y="402"/>
                    </a:lnTo>
                    <a:cubicBezTo>
                      <a:pt x="1313" y="118"/>
                      <a:pt x="1085" y="0"/>
                      <a:pt x="857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2604783" y="4118359"/>
                <a:ext cx="174748" cy="88991"/>
              </a:xfrm>
              <a:custGeom>
                <a:rect b="b" l="l" r="r" t="t"/>
                <a:pathLst>
                  <a:path extrusionOk="0" h="3770" w="7403">
                    <a:moveTo>
                      <a:pt x="6442" y="0"/>
                    </a:moveTo>
                    <a:cubicBezTo>
                      <a:pt x="6354" y="0"/>
                      <a:pt x="6259" y="19"/>
                      <a:pt x="6161" y="59"/>
                    </a:cubicBezTo>
                    <a:lnTo>
                      <a:pt x="668" y="2508"/>
                    </a:lnTo>
                    <a:cubicBezTo>
                      <a:pt x="0" y="2805"/>
                      <a:pt x="186" y="3770"/>
                      <a:pt x="928" y="3770"/>
                    </a:cubicBezTo>
                    <a:cubicBezTo>
                      <a:pt x="1002" y="3770"/>
                      <a:pt x="1114" y="3733"/>
                      <a:pt x="1188" y="3696"/>
                    </a:cubicBezTo>
                    <a:lnTo>
                      <a:pt x="6717" y="1284"/>
                    </a:lnTo>
                    <a:cubicBezTo>
                      <a:pt x="7402" y="957"/>
                      <a:pt x="7084" y="0"/>
                      <a:pt x="6442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666223" y="3175434"/>
                <a:ext cx="187471" cy="141040"/>
              </a:xfrm>
              <a:custGeom>
                <a:rect b="b" l="l" r="r" t="t"/>
                <a:pathLst>
                  <a:path extrusionOk="0" h="5975" w="7942">
                    <a:moveTo>
                      <a:pt x="4119" y="1151"/>
                    </a:moveTo>
                    <a:lnTo>
                      <a:pt x="4119" y="1188"/>
                    </a:lnTo>
                    <a:cubicBezTo>
                      <a:pt x="5567" y="1188"/>
                      <a:pt x="6420" y="2821"/>
                      <a:pt x="5641" y="4045"/>
                    </a:cubicBezTo>
                    <a:cubicBezTo>
                      <a:pt x="5270" y="4565"/>
                      <a:pt x="4713" y="4862"/>
                      <a:pt x="4119" y="4862"/>
                    </a:cubicBezTo>
                    <a:cubicBezTo>
                      <a:pt x="1633" y="4862"/>
                      <a:pt x="1633" y="1151"/>
                      <a:pt x="4119" y="1151"/>
                    </a:cubicBezTo>
                    <a:close/>
                    <a:moveTo>
                      <a:pt x="4119" y="0"/>
                    </a:moveTo>
                    <a:cubicBezTo>
                      <a:pt x="3934" y="0"/>
                      <a:pt x="3711" y="0"/>
                      <a:pt x="3526" y="37"/>
                    </a:cubicBezTo>
                    <a:cubicBezTo>
                      <a:pt x="0" y="742"/>
                      <a:pt x="482" y="5975"/>
                      <a:pt x="4119" y="5975"/>
                    </a:cubicBezTo>
                    <a:cubicBezTo>
                      <a:pt x="5084" y="5975"/>
                      <a:pt x="6012" y="5492"/>
                      <a:pt x="6569" y="4676"/>
                    </a:cubicBezTo>
                    <a:cubicBezTo>
                      <a:pt x="7942" y="2672"/>
                      <a:pt x="6494" y="0"/>
                      <a:pt x="4119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2251747" y="1660087"/>
                <a:ext cx="193632" cy="159782"/>
              </a:xfrm>
              <a:custGeom>
                <a:rect b="b" l="l" r="r" t="t"/>
                <a:pathLst>
                  <a:path extrusionOk="0" h="6769" w="8203">
                    <a:moveTo>
                      <a:pt x="2376" y="1480"/>
                    </a:moveTo>
                    <a:lnTo>
                      <a:pt x="6607" y="2964"/>
                    </a:lnTo>
                    <a:lnTo>
                      <a:pt x="5827" y="5265"/>
                    </a:lnTo>
                    <a:lnTo>
                      <a:pt x="1560" y="3781"/>
                    </a:lnTo>
                    <a:lnTo>
                      <a:pt x="2376" y="1480"/>
                    </a:lnTo>
                    <a:close/>
                    <a:moveTo>
                      <a:pt x="1973" y="0"/>
                    </a:moveTo>
                    <a:cubicBezTo>
                      <a:pt x="1683" y="0"/>
                      <a:pt x="1426" y="173"/>
                      <a:pt x="1337" y="441"/>
                    </a:cubicBezTo>
                    <a:lnTo>
                      <a:pt x="112" y="3966"/>
                    </a:lnTo>
                    <a:cubicBezTo>
                      <a:pt x="1" y="4300"/>
                      <a:pt x="149" y="4634"/>
                      <a:pt x="446" y="4783"/>
                    </a:cubicBezTo>
                    <a:lnTo>
                      <a:pt x="520" y="4820"/>
                    </a:lnTo>
                    <a:lnTo>
                      <a:pt x="6013" y="6712"/>
                    </a:lnTo>
                    <a:cubicBezTo>
                      <a:pt x="6087" y="6750"/>
                      <a:pt x="6170" y="6768"/>
                      <a:pt x="6259" y="6768"/>
                    </a:cubicBezTo>
                    <a:cubicBezTo>
                      <a:pt x="6347" y="6768"/>
                      <a:pt x="6440" y="6750"/>
                      <a:pt x="6532" y="6712"/>
                    </a:cubicBezTo>
                    <a:cubicBezTo>
                      <a:pt x="6681" y="6601"/>
                      <a:pt x="6792" y="6490"/>
                      <a:pt x="6866" y="6304"/>
                    </a:cubicBezTo>
                    <a:lnTo>
                      <a:pt x="8091" y="2779"/>
                    </a:lnTo>
                    <a:cubicBezTo>
                      <a:pt x="8202" y="2445"/>
                      <a:pt x="8017" y="2074"/>
                      <a:pt x="7683" y="1962"/>
                    </a:cubicBezTo>
                    <a:lnTo>
                      <a:pt x="2190" y="33"/>
                    </a:lnTo>
                    <a:cubicBezTo>
                      <a:pt x="2117" y="11"/>
                      <a:pt x="2044" y="0"/>
                      <a:pt x="197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905419" y="2392984"/>
                <a:ext cx="113021" cy="96049"/>
              </a:xfrm>
              <a:custGeom>
                <a:rect b="b" l="l" r="r" t="t"/>
                <a:pathLst>
                  <a:path extrusionOk="0" h="4069" w="4788">
                    <a:moveTo>
                      <a:pt x="2813" y="0"/>
                    </a:moveTo>
                    <a:cubicBezTo>
                      <a:pt x="2791" y="0"/>
                      <a:pt x="2769" y="1"/>
                      <a:pt x="2747" y="1"/>
                    </a:cubicBezTo>
                    <a:cubicBezTo>
                      <a:pt x="928" y="1"/>
                      <a:pt x="1" y="2191"/>
                      <a:pt x="1300" y="3453"/>
                    </a:cubicBezTo>
                    <a:cubicBezTo>
                      <a:pt x="1713" y="3878"/>
                      <a:pt x="2230" y="4068"/>
                      <a:pt x="2738" y="4068"/>
                    </a:cubicBezTo>
                    <a:cubicBezTo>
                      <a:pt x="3781" y="4068"/>
                      <a:pt x="4788" y="3265"/>
                      <a:pt x="4788" y="2042"/>
                    </a:cubicBezTo>
                    <a:cubicBezTo>
                      <a:pt x="4788" y="914"/>
                      <a:pt x="3931" y="0"/>
                      <a:pt x="281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3775969" y="2729559"/>
                <a:ext cx="125295" cy="106671"/>
              </a:xfrm>
              <a:custGeom>
                <a:rect b="b" l="l" r="r" t="t"/>
                <a:pathLst>
                  <a:path extrusionOk="0" h="4519" w="5308">
                    <a:moveTo>
                      <a:pt x="3044" y="0"/>
                    </a:moveTo>
                    <a:cubicBezTo>
                      <a:pt x="1040" y="0"/>
                      <a:pt x="1" y="2412"/>
                      <a:pt x="1448" y="3860"/>
                    </a:cubicBezTo>
                    <a:cubicBezTo>
                      <a:pt x="1903" y="4315"/>
                      <a:pt x="2467" y="4519"/>
                      <a:pt x="3021" y="4519"/>
                    </a:cubicBezTo>
                    <a:cubicBezTo>
                      <a:pt x="4184" y="4519"/>
                      <a:pt x="5308" y="3621"/>
                      <a:pt x="5308" y="2264"/>
                    </a:cubicBezTo>
                    <a:cubicBezTo>
                      <a:pt x="5308" y="1002"/>
                      <a:pt x="4306" y="0"/>
                      <a:pt x="3044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3313453" y="2029647"/>
                <a:ext cx="160325" cy="112147"/>
              </a:xfrm>
              <a:custGeom>
                <a:rect b="b" l="l" r="r" t="t"/>
                <a:pathLst>
                  <a:path extrusionOk="0" h="4751" w="6792">
                    <a:moveTo>
                      <a:pt x="817" y="0"/>
                    </a:moveTo>
                    <a:lnTo>
                      <a:pt x="1" y="3266"/>
                    </a:lnTo>
                    <a:lnTo>
                      <a:pt x="6013" y="4750"/>
                    </a:lnTo>
                    <a:lnTo>
                      <a:pt x="6792" y="148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4"/>
              <p:cNvSpPr/>
              <p:nvPr/>
            </p:nvSpPr>
            <p:spPr>
              <a:xfrm>
                <a:off x="624159" y="3670360"/>
                <a:ext cx="927700" cy="691178"/>
              </a:xfrm>
              <a:custGeom>
                <a:rect b="b" l="l" r="r" t="t"/>
                <a:pathLst>
                  <a:path extrusionOk="0" h="29281" w="39301">
                    <a:moveTo>
                      <a:pt x="9315" y="0"/>
                    </a:moveTo>
                    <a:lnTo>
                      <a:pt x="9315" y="0"/>
                    </a:lnTo>
                    <a:cubicBezTo>
                      <a:pt x="6384" y="2747"/>
                      <a:pt x="3266" y="5307"/>
                      <a:pt x="1" y="7645"/>
                    </a:cubicBezTo>
                    <a:cubicBezTo>
                      <a:pt x="1448" y="10800"/>
                      <a:pt x="3155" y="13843"/>
                      <a:pt x="5085" y="16737"/>
                    </a:cubicBezTo>
                    <a:cubicBezTo>
                      <a:pt x="8239" y="21376"/>
                      <a:pt x="12878" y="25606"/>
                      <a:pt x="18556" y="29280"/>
                    </a:cubicBezTo>
                    <a:lnTo>
                      <a:pt x="19372" y="28909"/>
                    </a:lnTo>
                    <a:lnTo>
                      <a:pt x="19558" y="28835"/>
                    </a:lnTo>
                    <a:cubicBezTo>
                      <a:pt x="20374" y="28427"/>
                      <a:pt x="21191" y="28056"/>
                      <a:pt x="22007" y="27685"/>
                    </a:cubicBezTo>
                    <a:lnTo>
                      <a:pt x="22119" y="27648"/>
                    </a:lnTo>
                    <a:lnTo>
                      <a:pt x="23269" y="27128"/>
                    </a:lnTo>
                    <a:cubicBezTo>
                      <a:pt x="28873" y="24679"/>
                      <a:pt x="34588" y="22526"/>
                      <a:pt x="39301" y="20856"/>
                    </a:cubicBezTo>
                    <a:cubicBezTo>
                      <a:pt x="38781" y="20226"/>
                      <a:pt x="38484" y="19446"/>
                      <a:pt x="38373" y="18667"/>
                    </a:cubicBezTo>
                    <a:lnTo>
                      <a:pt x="38484" y="18667"/>
                    </a:lnTo>
                    <a:cubicBezTo>
                      <a:pt x="35849" y="17962"/>
                      <a:pt x="33549" y="16255"/>
                      <a:pt x="32138" y="13917"/>
                    </a:cubicBezTo>
                    <a:lnTo>
                      <a:pt x="32138" y="13917"/>
                    </a:lnTo>
                    <a:cubicBezTo>
                      <a:pt x="33140" y="17850"/>
                      <a:pt x="29949" y="20188"/>
                      <a:pt x="24865" y="22675"/>
                    </a:cubicBezTo>
                    <a:cubicBezTo>
                      <a:pt x="24865" y="22675"/>
                      <a:pt x="22750" y="23635"/>
                      <a:pt x="20002" y="23635"/>
                    </a:cubicBezTo>
                    <a:cubicBezTo>
                      <a:pt x="16614" y="23635"/>
                      <a:pt x="12264" y="22176"/>
                      <a:pt x="9724" y="15661"/>
                    </a:cubicBezTo>
                    <a:cubicBezTo>
                      <a:pt x="7868" y="10874"/>
                      <a:pt x="8313" y="4899"/>
                      <a:pt x="9315" y="0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4"/>
              <p:cNvSpPr/>
              <p:nvPr/>
            </p:nvSpPr>
            <p:spPr>
              <a:xfrm>
                <a:off x="1931144" y="3005761"/>
                <a:ext cx="423804" cy="351856"/>
              </a:xfrm>
              <a:custGeom>
                <a:rect b="b" l="l" r="r" t="t"/>
                <a:pathLst>
                  <a:path extrusionOk="0" h="14906" w="17954">
                    <a:moveTo>
                      <a:pt x="9700" y="1"/>
                    </a:moveTo>
                    <a:cubicBezTo>
                      <a:pt x="9231" y="1"/>
                      <a:pt x="8754" y="45"/>
                      <a:pt x="8276" y="137"/>
                    </a:cubicBezTo>
                    <a:cubicBezTo>
                      <a:pt x="1745" y="1362"/>
                      <a:pt x="0" y="9897"/>
                      <a:pt x="5493" y="13608"/>
                    </a:cubicBezTo>
                    <a:cubicBezTo>
                      <a:pt x="6820" y="14505"/>
                      <a:pt x="8252" y="14906"/>
                      <a:pt x="9641" y="14906"/>
                    </a:cubicBezTo>
                    <a:cubicBezTo>
                      <a:pt x="14002" y="14906"/>
                      <a:pt x="17954" y="10963"/>
                      <a:pt x="16997" y="6038"/>
                    </a:cubicBezTo>
                    <a:cubicBezTo>
                      <a:pt x="16310" y="2471"/>
                      <a:pt x="13199" y="1"/>
                      <a:pt x="970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1980195" y="3043128"/>
                <a:ext cx="332618" cy="276651"/>
              </a:xfrm>
              <a:custGeom>
                <a:rect b="b" l="l" r="r" t="t"/>
                <a:pathLst>
                  <a:path extrusionOk="0" h="11720" w="14091">
                    <a:moveTo>
                      <a:pt x="7630" y="0"/>
                    </a:moveTo>
                    <a:cubicBezTo>
                      <a:pt x="7256" y="0"/>
                      <a:pt x="6876" y="37"/>
                      <a:pt x="6495" y="113"/>
                    </a:cubicBezTo>
                    <a:cubicBezTo>
                      <a:pt x="1374" y="1115"/>
                      <a:pt x="1" y="7758"/>
                      <a:pt x="4305" y="10689"/>
                    </a:cubicBezTo>
                    <a:cubicBezTo>
                      <a:pt x="5360" y="11401"/>
                      <a:pt x="6493" y="11719"/>
                      <a:pt x="7591" y="11719"/>
                    </a:cubicBezTo>
                    <a:cubicBezTo>
                      <a:pt x="11014" y="11719"/>
                      <a:pt x="14091" y="8629"/>
                      <a:pt x="13360" y="4752"/>
                    </a:cubicBezTo>
                    <a:cubicBezTo>
                      <a:pt x="12806" y="1945"/>
                      <a:pt x="10357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4"/>
              <p:cNvSpPr/>
              <p:nvPr/>
            </p:nvSpPr>
            <p:spPr>
              <a:xfrm>
                <a:off x="2044141" y="3075561"/>
                <a:ext cx="268955" cy="243132"/>
              </a:xfrm>
              <a:custGeom>
                <a:rect b="b" l="l" r="r" t="t"/>
                <a:pathLst>
                  <a:path extrusionOk="0" h="10300" w="11394">
                    <a:moveTo>
                      <a:pt x="8647" y="1"/>
                    </a:moveTo>
                    <a:lnTo>
                      <a:pt x="8647" y="1"/>
                    </a:lnTo>
                    <a:cubicBezTo>
                      <a:pt x="10280" y="2413"/>
                      <a:pt x="9872" y="5678"/>
                      <a:pt x="7683" y="7608"/>
                    </a:cubicBezTo>
                    <a:cubicBezTo>
                      <a:pt x="6567" y="8611"/>
                      <a:pt x="5171" y="9112"/>
                      <a:pt x="3777" y="9112"/>
                    </a:cubicBezTo>
                    <a:cubicBezTo>
                      <a:pt x="2434" y="9112"/>
                      <a:pt x="1093" y="8648"/>
                      <a:pt x="1" y="7720"/>
                    </a:cubicBezTo>
                    <a:lnTo>
                      <a:pt x="1" y="7720"/>
                    </a:lnTo>
                    <a:cubicBezTo>
                      <a:pt x="1136" y="9411"/>
                      <a:pt x="2999" y="10300"/>
                      <a:pt x="4879" y="10300"/>
                    </a:cubicBezTo>
                    <a:cubicBezTo>
                      <a:pt x="6257" y="10300"/>
                      <a:pt x="7644" y="9822"/>
                      <a:pt x="8759" y="8833"/>
                    </a:cubicBezTo>
                    <a:cubicBezTo>
                      <a:pt x="11394" y="6458"/>
                      <a:pt x="11356" y="2264"/>
                      <a:pt x="8647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1987206" y="3043505"/>
                <a:ext cx="186621" cy="223044"/>
              </a:xfrm>
              <a:custGeom>
                <a:rect b="b" l="l" r="r" t="t"/>
                <a:pathLst>
                  <a:path extrusionOk="0" h="9449" w="7906">
                    <a:moveTo>
                      <a:pt x="7283" y="0"/>
                    </a:moveTo>
                    <a:cubicBezTo>
                      <a:pt x="6919" y="0"/>
                      <a:pt x="6551" y="26"/>
                      <a:pt x="6198" y="97"/>
                    </a:cubicBezTo>
                    <a:cubicBezTo>
                      <a:pt x="1930" y="913"/>
                      <a:pt x="1" y="5997"/>
                      <a:pt x="2710" y="9449"/>
                    </a:cubicBezTo>
                    <a:cubicBezTo>
                      <a:pt x="2487" y="8966"/>
                      <a:pt x="2301" y="8447"/>
                      <a:pt x="2227" y="7927"/>
                    </a:cubicBezTo>
                    <a:cubicBezTo>
                      <a:pt x="2042" y="7074"/>
                      <a:pt x="2042" y="6183"/>
                      <a:pt x="2227" y="5367"/>
                    </a:cubicBezTo>
                    <a:cubicBezTo>
                      <a:pt x="2301" y="5515"/>
                      <a:pt x="2413" y="5663"/>
                      <a:pt x="2598" y="5738"/>
                    </a:cubicBezTo>
                    <a:cubicBezTo>
                      <a:pt x="2674" y="5763"/>
                      <a:pt x="2752" y="5775"/>
                      <a:pt x="2831" y="5775"/>
                    </a:cubicBezTo>
                    <a:cubicBezTo>
                      <a:pt x="3331" y="5775"/>
                      <a:pt x="3868" y="5287"/>
                      <a:pt x="4157" y="4550"/>
                    </a:cubicBezTo>
                    <a:cubicBezTo>
                      <a:pt x="4491" y="3697"/>
                      <a:pt x="4305" y="2843"/>
                      <a:pt x="3786" y="2657"/>
                    </a:cubicBezTo>
                    <a:cubicBezTo>
                      <a:pt x="3707" y="2631"/>
                      <a:pt x="3628" y="2605"/>
                      <a:pt x="3550" y="2605"/>
                    </a:cubicBezTo>
                    <a:cubicBezTo>
                      <a:pt x="3517" y="2605"/>
                      <a:pt x="3484" y="2609"/>
                      <a:pt x="3452" y="2620"/>
                    </a:cubicBezTo>
                    <a:cubicBezTo>
                      <a:pt x="4454" y="1284"/>
                      <a:pt x="5864" y="394"/>
                      <a:pt x="7497" y="97"/>
                    </a:cubicBezTo>
                    <a:cubicBezTo>
                      <a:pt x="7645" y="60"/>
                      <a:pt x="7757" y="60"/>
                      <a:pt x="7905" y="23"/>
                    </a:cubicBezTo>
                    <a:cubicBezTo>
                      <a:pt x="7701" y="9"/>
                      <a:pt x="7493" y="0"/>
                      <a:pt x="7283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5"/>
          <p:cNvSpPr txBox="1"/>
          <p:nvPr>
            <p:ph type="title"/>
          </p:nvPr>
        </p:nvSpPr>
        <p:spPr>
          <a:xfrm>
            <a:off x="199025" y="215025"/>
            <a:ext cx="7505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 Performance</a:t>
            </a:r>
            <a:endParaRPr/>
          </a:p>
        </p:txBody>
      </p:sp>
      <p:graphicFrame>
        <p:nvGraphicFramePr>
          <p:cNvPr id="656" name="Google Shape;656;p25"/>
          <p:cNvGraphicFramePr/>
          <p:nvPr/>
        </p:nvGraphicFramePr>
        <p:xfrm>
          <a:off x="2203975" y="70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{F3D87653-6586-406A-8337-EED84903B1A8}</a:tableStyleId>
              </a:tblPr>
              <a:tblGrid>
                <a:gridCol w="2105425"/>
                <a:gridCol w="2630600"/>
              </a:tblGrid>
              <a:tr h="308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Gesture Name</a:t>
                      </a:r>
                      <a:endParaRPr b="1"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(%)</a:t>
                      </a:r>
                      <a:endParaRPr b="1"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8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left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90.91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right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100.00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90.32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crouch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100.00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hardpunch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100.00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crouchpunch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94.44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crouchslide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96.23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highkick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94.74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uppercut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92.00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tatsumaki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96.15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hadoken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100.00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normal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91.07</a:t>
                      </a:r>
                      <a:endParaRPr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b="1"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94.94</a:t>
                      </a:r>
                      <a:endParaRPr b="1" sz="7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6"/>
          <p:cNvSpPr/>
          <p:nvPr/>
        </p:nvSpPr>
        <p:spPr>
          <a:xfrm>
            <a:off x="2242428" y="1304900"/>
            <a:ext cx="4659144" cy="342254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26"/>
          <p:cNvGrpSpPr/>
          <p:nvPr/>
        </p:nvGrpSpPr>
        <p:grpSpPr>
          <a:xfrm>
            <a:off x="3139979" y="1550633"/>
            <a:ext cx="2864042" cy="2864042"/>
            <a:chOff x="3139979" y="1139729"/>
            <a:chExt cx="2864042" cy="2864042"/>
          </a:xfrm>
        </p:grpSpPr>
        <p:sp>
          <p:nvSpPr>
            <p:cNvPr id="663" name="Google Shape;663;p26"/>
            <p:cNvSpPr/>
            <p:nvPr/>
          </p:nvSpPr>
          <p:spPr>
            <a:xfrm>
              <a:off x="3139979" y="2135287"/>
              <a:ext cx="2864042" cy="87292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6"/>
            <p:cNvSpPr/>
            <p:nvPr/>
          </p:nvSpPr>
          <p:spPr>
            <a:xfrm rot="5400000">
              <a:off x="3139979" y="2133676"/>
              <a:ext cx="2864042" cy="876148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26"/>
          <p:cNvSpPr txBox="1"/>
          <p:nvPr>
            <p:ph type="title"/>
          </p:nvPr>
        </p:nvSpPr>
        <p:spPr>
          <a:xfrm>
            <a:off x="819150" y="387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700"/>
              <a:t>Demo</a:t>
            </a:r>
            <a:endParaRPr b="1" sz="3700"/>
          </a:p>
        </p:txBody>
      </p:sp>
      <p:grpSp>
        <p:nvGrpSpPr>
          <p:cNvPr id="666" name="Google Shape;666;p26"/>
          <p:cNvGrpSpPr/>
          <p:nvPr/>
        </p:nvGrpSpPr>
        <p:grpSpPr>
          <a:xfrm>
            <a:off x="457200" y="3605067"/>
            <a:ext cx="4598061" cy="850099"/>
            <a:chOff x="457200" y="3605067"/>
            <a:chExt cx="4598061" cy="850099"/>
          </a:xfrm>
        </p:grpSpPr>
        <p:grpSp>
          <p:nvGrpSpPr>
            <p:cNvPr id="667" name="Google Shape;667;p26"/>
            <p:cNvGrpSpPr/>
            <p:nvPr/>
          </p:nvGrpSpPr>
          <p:grpSpPr>
            <a:xfrm>
              <a:off x="4184999" y="3605067"/>
              <a:ext cx="870262" cy="850099"/>
              <a:chOff x="2391029" y="1369400"/>
              <a:chExt cx="694765" cy="678667"/>
            </a:xfrm>
          </p:grpSpPr>
          <p:grpSp>
            <p:nvGrpSpPr>
              <p:cNvPr id="668" name="Google Shape;668;p26"/>
              <p:cNvGrpSpPr/>
              <p:nvPr/>
            </p:nvGrpSpPr>
            <p:grpSpPr>
              <a:xfrm>
                <a:off x="2391029" y="1369400"/>
                <a:ext cx="694765" cy="678667"/>
                <a:chOff x="2391029" y="1369400"/>
                <a:chExt cx="694765" cy="678667"/>
              </a:xfrm>
            </p:grpSpPr>
            <p:sp>
              <p:nvSpPr>
                <p:cNvPr id="669" name="Google Shape;669;p26"/>
                <p:cNvSpPr/>
                <p:nvPr/>
              </p:nvSpPr>
              <p:spPr>
                <a:xfrm>
                  <a:off x="2393534" y="1369400"/>
                  <a:ext cx="618000" cy="618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26"/>
                <p:cNvSpPr/>
                <p:nvPr/>
              </p:nvSpPr>
              <p:spPr>
                <a:xfrm rot="676408">
                  <a:off x="2437681" y="1457814"/>
                  <a:ext cx="601461" cy="536640"/>
                </a:xfrm>
                <a:custGeom>
                  <a:rect b="b" l="l" r="r" t="t"/>
                  <a:pathLst>
                    <a:path extrusionOk="0" h="6830" w="7655">
                      <a:moveTo>
                        <a:pt x="5864" y="0"/>
                      </a:moveTo>
                      <a:lnTo>
                        <a:pt x="5864" y="0"/>
                      </a:lnTo>
                      <a:cubicBezTo>
                        <a:pt x="6124" y="371"/>
                        <a:pt x="6272" y="817"/>
                        <a:pt x="6384" y="1299"/>
                      </a:cubicBezTo>
                      <a:cubicBezTo>
                        <a:pt x="6893" y="3926"/>
                        <a:pt x="4789" y="5953"/>
                        <a:pt x="2532" y="5953"/>
                      </a:cubicBezTo>
                      <a:cubicBezTo>
                        <a:pt x="1664" y="5953"/>
                        <a:pt x="774" y="5653"/>
                        <a:pt x="1" y="4973"/>
                      </a:cubicBezTo>
                      <a:lnTo>
                        <a:pt x="1" y="4973"/>
                      </a:lnTo>
                      <a:cubicBezTo>
                        <a:pt x="798" y="6267"/>
                        <a:pt x="2020" y="6829"/>
                        <a:pt x="3231" y="6829"/>
                      </a:cubicBezTo>
                      <a:cubicBezTo>
                        <a:pt x="5459" y="6829"/>
                        <a:pt x="7655" y="4930"/>
                        <a:pt x="7126" y="2190"/>
                      </a:cubicBezTo>
                      <a:cubicBezTo>
                        <a:pt x="6940" y="1336"/>
                        <a:pt x="6495" y="557"/>
                        <a:pt x="586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901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71" name="Google Shape;671;p26"/>
              <p:cNvSpPr/>
              <p:nvPr/>
            </p:nvSpPr>
            <p:spPr>
              <a:xfrm rot="676408">
                <a:off x="2568360" y="1579544"/>
                <a:ext cx="268320" cy="198313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2" name="Google Shape;672;p26"/>
            <p:cNvSpPr/>
            <p:nvPr/>
          </p:nvSpPr>
          <p:spPr>
            <a:xfrm>
              <a:off x="4572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73" name="Google Shape;673;p26"/>
            <p:cNvGrpSpPr/>
            <p:nvPr/>
          </p:nvGrpSpPr>
          <p:grpSpPr>
            <a:xfrm>
              <a:off x="2281325" y="3624857"/>
              <a:ext cx="1284015" cy="728438"/>
              <a:chOff x="2281325" y="3624857"/>
              <a:chExt cx="1284015" cy="728438"/>
            </a:xfrm>
          </p:grpSpPr>
          <p:sp>
            <p:nvSpPr>
              <p:cNvPr id="674" name="Google Shape;674;p26"/>
              <p:cNvSpPr/>
              <p:nvPr/>
            </p:nvSpPr>
            <p:spPr>
              <a:xfrm>
                <a:off x="228132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2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 rot="-2699744">
                <a:off x="2928910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6" name="Google Shape;676;p26"/>
          <p:cNvGrpSpPr/>
          <p:nvPr/>
        </p:nvGrpSpPr>
        <p:grpSpPr>
          <a:xfrm>
            <a:off x="457200" y="1610600"/>
            <a:ext cx="3587748" cy="1835154"/>
            <a:chOff x="457200" y="1610600"/>
            <a:chExt cx="3587748" cy="1835154"/>
          </a:xfrm>
        </p:grpSpPr>
        <p:grpSp>
          <p:nvGrpSpPr>
            <p:cNvPr id="677" name="Google Shape;677;p26"/>
            <p:cNvGrpSpPr/>
            <p:nvPr/>
          </p:nvGrpSpPr>
          <p:grpSpPr>
            <a:xfrm>
              <a:off x="3174686" y="2595654"/>
              <a:ext cx="870262" cy="850099"/>
              <a:chOff x="2391029" y="1369400"/>
              <a:chExt cx="694765" cy="678667"/>
            </a:xfrm>
          </p:grpSpPr>
          <p:sp>
            <p:nvSpPr>
              <p:cNvPr id="678" name="Google Shape;678;p26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 rot="676408">
                <a:off x="2595769" y="1583079"/>
                <a:ext cx="218742" cy="227542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1" name="Google Shape;681;p26"/>
            <p:cNvSpPr/>
            <p:nvPr/>
          </p:nvSpPr>
          <p:spPr>
            <a:xfrm>
              <a:off x="457200" y="1622361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2" name="Google Shape;682;p26"/>
            <p:cNvGrpSpPr/>
            <p:nvPr/>
          </p:nvGrpSpPr>
          <p:grpSpPr>
            <a:xfrm>
              <a:off x="2281325" y="1610600"/>
              <a:ext cx="1281987" cy="728438"/>
              <a:chOff x="2281325" y="1610600"/>
              <a:chExt cx="1281987" cy="728438"/>
            </a:xfrm>
          </p:grpSpPr>
          <p:sp>
            <p:nvSpPr>
              <p:cNvPr id="683" name="Google Shape;683;p26"/>
              <p:cNvSpPr/>
              <p:nvPr/>
            </p:nvSpPr>
            <p:spPr>
              <a:xfrm>
                <a:off x="228132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1</a:t>
                </a:r>
                <a:endParaRPr b="1" i="0" sz="1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 rot="-2699744">
                <a:off x="2926882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85" name="Google Shape;685;p26"/>
          <p:cNvGrpSpPr/>
          <p:nvPr/>
        </p:nvGrpSpPr>
        <p:grpSpPr>
          <a:xfrm>
            <a:off x="4184999" y="1585342"/>
            <a:ext cx="4501801" cy="850099"/>
            <a:chOff x="4184999" y="1585342"/>
            <a:chExt cx="4501801" cy="850099"/>
          </a:xfrm>
        </p:grpSpPr>
        <p:grpSp>
          <p:nvGrpSpPr>
            <p:cNvPr id="686" name="Google Shape;686;p26"/>
            <p:cNvGrpSpPr/>
            <p:nvPr/>
          </p:nvGrpSpPr>
          <p:grpSpPr>
            <a:xfrm>
              <a:off x="4184999" y="1585342"/>
              <a:ext cx="870262" cy="850099"/>
              <a:chOff x="2391029" y="1369400"/>
              <a:chExt cx="694765" cy="678667"/>
            </a:xfrm>
          </p:grpSpPr>
          <p:sp>
            <p:nvSpPr>
              <p:cNvPr id="687" name="Google Shape;687;p26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9" name="Google Shape;689;p26"/>
              <p:cNvGrpSpPr/>
              <p:nvPr/>
            </p:nvGrpSpPr>
            <p:grpSpPr>
              <a:xfrm>
                <a:off x="2580451" y="1554008"/>
                <a:ext cx="249396" cy="249396"/>
                <a:chOff x="2139538" y="1369408"/>
                <a:chExt cx="249396" cy="249396"/>
              </a:xfrm>
            </p:grpSpPr>
            <p:sp>
              <p:nvSpPr>
                <p:cNvPr id="690" name="Google Shape;690;p26"/>
                <p:cNvSpPr/>
                <p:nvPr/>
              </p:nvSpPr>
              <p:spPr>
                <a:xfrm rot="676408">
                  <a:off x="2240908" y="1371614"/>
                  <a:ext cx="46750" cy="244984"/>
                </a:xfrm>
                <a:custGeom>
                  <a:rect b="b" l="l" r="r" t="t"/>
                  <a:pathLst>
                    <a:path extrusionOk="0" fill="none" h="3118" w="595">
                      <a:moveTo>
                        <a:pt x="0" y="1"/>
                      </a:moveTo>
                      <a:lnTo>
                        <a:pt x="594" y="3118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 rot="676408">
                  <a:off x="2141744" y="1470765"/>
                  <a:ext cx="244984" cy="46750"/>
                </a:xfrm>
                <a:custGeom>
                  <a:rect b="b" l="l" r="r" t="t"/>
                  <a:pathLst>
                    <a:path extrusionOk="0" fill="none" h="595" w="3118">
                      <a:moveTo>
                        <a:pt x="3118" y="0"/>
                      </a:moveTo>
                      <a:lnTo>
                        <a:pt x="1" y="594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92" name="Google Shape;692;p26"/>
            <p:cNvSpPr/>
            <p:nvPr/>
          </p:nvSpPr>
          <p:spPr>
            <a:xfrm flipH="1">
              <a:off x="6940800" y="1622361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from the Sun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93" name="Google Shape;693;p26"/>
            <p:cNvGrpSpPr/>
            <p:nvPr/>
          </p:nvGrpSpPr>
          <p:grpSpPr>
            <a:xfrm>
              <a:off x="5714875" y="1610600"/>
              <a:ext cx="1285303" cy="728438"/>
              <a:chOff x="5714875" y="1610600"/>
              <a:chExt cx="1285303" cy="728438"/>
            </a:xfrm>
          </p:grpSpPr>
          <p:sp>
            <p:nvSpPr>
              <p:cNvPr id="694" name="Google Shape;694;p26"/>
              <p:cNvSpPr/>
              <p:nvPr/>
            </p:nvSpPr>
            <p:spPr>
              <a:xfrm flipH="1">
                <a:off x="571487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3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5" name="Google Shape;695;p26"/>
              <p:cNvSpPr/>
              <p:nvPr/>
            </p:nvSpPr>
            <p:spPr>
              <a:xfrm rot="-2699744">
                <a:off x="6363748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6" name="Google Shape;696;p26"/>
          <p:cNvGrpSpPr/>
          <p:nvPr/>
        </p:nvGrpSpPr>
        <p:grpSpPr>
          <a:xfrm>
            <a:off x="5194411" y="2595654"/>
            <a:ext cx="3492389" cy="1757640"/>
            <a:chOff x="5194411" y="2595654"/>
            <a:chExt cx="3492389" cy="1757640"/>
          </a:xfrm>
        </p:grpSpPr>
        <p:grpSp>
          <p:nvGrpSpPr>
            <p:cNvPr id="697" name="Google Shape;697;p26"/>
            <p:cNvGrpSpPr/>
            <p:nvPr/>
          </p:nvGrpSpPr>
          <p:grpSpPr>
            <a:xfrm>
              <a:off x="5194411" y="2595654"/>
              <a:ext cx="870262" cy="850099"/>
              <a:chOff x="2391029" y="1369400"/>
              <a:chExt cx="694765" cy="678667"/>
            </a:xfrm>
          </p:grpSpPr>
          <p:sp>
            <p:nvSpPr>
              <p:cNvPr id="698" name="Google Shape;698;p26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6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 rot="676408">
                <a:off x="2552806" y="1546167"/>
                <a:ext cx="279948" cy="277120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1" name="Google Shape;701;p26"/>
            <p:cNvSpPr/>
            <p:nvPr/>
          </p:nvSpPr>
          <p:spPr>
            <a:xfrm flipH="1">
              <a:off x="69408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giant, composed mostly of hydrogen and helium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02" name="Google Shape;702;p26"/>
            <p:cNvGrpSpPr/>
            <p:nvPr/>
          </p:nvGrpSpPr>
          <p:grpSpPr>
            <a:xfrm>
              <a:off x="5714875" y="3624857"/>
              <a:ext cx="1285303" cy="728438"/>
              <a:chOff x="5714875" y="3624857"/>
              <a:chExt cx="1285303" cy="728438"/>
            </a:xfrm>
          </p:grpSpPr>
          <p:sp>
            <p:nvSpPr>
              <p:cNvPr id="703" name="Google Shape;703;p26"/>
              <p:cNvSpPr/>
              <p:nvPr/>
            </p:nvSpPr>
            <p:spPr>
              <a:xfrm flipH="1">
                <a:off x="571487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4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4" name="Google Shape;704;p26"/>
              <p:cNvSpPr/>
              <p:nvPr/>
            </p:nvSpPr>
            <p:spPr>
              <a:xfrm rot="-2699744">
                <a:off x="6363748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 txBox="1"/>
          <p:nvPr>
            <p:ph type="title"/>
          </p:nvPr>
        </p:nvSpPr>
        <p:spPr>
          <a:xfrm>
            <a:off x="4474725" y="845600"/>
            <a:ext cx="3850200" cy="27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Optimization Techniques</a:t>
            </a:r>
            <a:endParaRPr b="1" sz="3100"/>
          </a:p>
        </p:txBody>
      </p:sp>
      <p:grpSp>
        <p:nvGrpSpPr>
          <p:cNvPr id="710" name="Google Shape;710;p27"/>
          <p:cNvGrpSpPr/>
          <p:nvPr/>
        </p:nvGrpSpPr>
        <p:grpSpPr>
          <a:xfrm>
            <a:off x="289790" y="1206851"/>
            <a:ext cx="4390783" cy="3534566"/>
            <a:chOff x="289790" y="1206851"/>
            <a:chExt cx="4390783" cy="3534566"/>
          </a:xfrm>
        </p:grpSpPr>
        <p:sp>
          <p:nvSpPr>
            <p:cNvPr id="711" name="Google Shape;711;p27"/>
            <p:cNvSpPr/>
            <p:nvPr/>
          </p:nvSpPr>
          <p:spPr>
            <a:xfrm>
              <a:off x="3745886" y="1577436"/>
              <a:ext cx="934687" cy="2870628"/>
            </a:xfrm>
            <a:custGeom>
              <a:rect b="b" l="l" r="r" t="t"/>
              <a:pathLst>
                <a:path extrusionOk="0" h="121611" w="3959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9020" y="23454"/>
                    <a:pt x="29874" y="59748"/>
                  </a:cubicBezTo>
                  <a:cubicBezTo>
                    <a:pt x="30727" y="96004"/>
                    <a:pt x="8090" y="121610"/>
                    <a:pt x="8090" y="121610"/>
                  </a:cubicBezTo>
                  <a:cubicBezTo>
                    <a:pt x="8090" y="121610"/>
                    <a:pt x="39597" y="92553"/>
                    <a:pt x="37556" y="59302"/>
                  </a:cubicBezTo>
                  <a:cubicBezTo>
                    <a:pt x="34995" y="1792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2" name="Google Shape;712;p27"/>
            <p:cNvGrpSpPr/>
            <p:nvPr/>
          </p:nvGrpSpPr>
          <p:grpSpPr>
            <a:xfrm>
              <a:off x="289790" y="1206851"/>
              <a:ext cx="4035562" cy="3534566"/>
              <a:chOff x="309693" y="1296216"/>
              <a:chExt cx="3910428" cy="3424967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309693" y="1389526"/>
                <a:ext cx="3910428" cy="3331586"/>
              </a:xfrm>
              <a:custGeom>
                <a:rect b="b" l="l" r="r" t="t"/>
                <a:pathLst>
                  <a:path extrusionOk="0" h="141139" w="165661">
                    <a:moveTo>
                      <a:pt x="80380" y="1"/>
                    </a:moveTo>
                    <a:cubicBezTo>
                      <a:pt x="72298" y="1"/>
                      <a:pt x="64226" y="1184"/>
                      <a:pt x="56556" y="3776"/>
                    </a:cubicBezTo>
                    <a:cubicBezTo>
                      <a:pt x="16848" y="17210"/>
                      <a:pt x="8758" y="51128"/>
                      <a:pt x="8758" y="51128"/>
                    </a:cubicBezTo>
                    <a:cubicBezTo>
                      <a:pt x="8758" y="51128"/>
                      <a:pt x="0" y="86197"/>
                      <a:pt x="18407" y="113362"/>
                    </a:cubicBezTo>
                    <a:cubicBezTo>
                      <a:pt x="29530" y="129778"/>
                      <a:pt x="59477" y="141139"/>
                      <a:pt x="87954" y="141139"/>
                    </a:cubicBezTo>
                    <a:cubicBezTo>
                      <a:pt x="106601" y="141139"/>
                      <a:pt x="124618" y="136268"/>
                      <a:pt x="136307" y="124755"/>
                    </a:cubicBezTo>
                    <a:cubicBezTo>
                      <a:pt x="165661" y="95809"/>
                      <a:pt x="163991" y="60480"/>
                      <a:pt x="149444" y="34911"/>
                    </a:cubicBezTo>
                    <a:cubicBezTo>
                      <a:pt x="138168" y="15056"/>
                      <a:pt x="109212" y="1"/>
                      <a:pt x="80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467374" y="2839039"/>
                <a:ext cx="3666022" cy="1882074"/>
              </a:xfrm>
              <a:custGeom>
                <a:rect b="b" l="l" r="r" t="t"/>
                <a:pathLst>
                  <a:path extrusionOk="0" h="79732" w="155307">
                    <a:moveTo>
                      <a:pt x="152115" y="1"/>
                    </a:moveTo>
                    <a:lnTo>
                      <a:pt x="152115" y="1"/>
                    </a:lnTo>
                    <a:cubicBezTo>
                      <a:pt x="141570" y="4805"/>
                      <a:pt x="126969" y="7478"/>
                      <a:pt x="105641" y="7478"/>
                    </a:cubicBezTo>
                    <a:cubicBezTo>
                      <a:pt x="93194" y="7478"/>
                      <a:pt x="78457" y="6568"/>
                      <a:pt x="60898" y="4640"/>
                    </a:cubicBezTo>
                    <a:cubicBezTo>
                      <a:pt x="53887" y="3863"/>
                      <a:pt x="47277" y="3502"/>
                      <a:pt x="41047" y="3502"/>
                    </a:cubicBezTo>
                    <a:cubicBezTo>
                      <a:pt x="24954" y="3502"/>
                      <a:pt x="11397" y="5908"/>
                      <a:pt x="0" y="9761"/>
                    </a:cubicBezTo>
                    <a:cubicBezTo>
                      <a:pt x="0" y="22044"/>
                      <a:pt x="2338" y="38039"/>
                      <a:pt x="11727" y="51955"/>
                    </a:cubicBezTo>
                    <a:cubicBezTo>
                      <a:pt x="22873" y="68371"/>
                      <a:pt x="52815" y="79732"/>
                      <a:pt x="81285" y="79732"/>
                    </a:cubicBezTo>
                    <a:cubicBezTo>
                      <a:pt x="99927" y="79732"/>
                      <a:pt x="117938" y="74861"/>
                      <a:pt x="129627" y="63348"/>
                    </a:cubicBezTo>
                    <a:cubicBezTo>
                      <a:pt x="149778" y="43494"/>
                      <a:pt x="155307" y="20634"/>
                      <a:pt x="152115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629423" y="3472384"/>
                <a:ext cx="1179990" cy="889153"/>
              </a:xfrm>
              <a:custGeom>
                <a:rect b="b" l="l" r="r" t="t"/>
                <a:pathLst>
                  <a:path extrusionOk="0" h="37668" w="49989">
                    <a:moveTo>
                      <a:pt x="37259" y="1"/>
                    </a:moveTo>
                    <a:lnTo>
                      <a:pt x="15141" y="9167"/>
                    </a:lnTo>
                    <a:lnTo>
                      <a:pt x="0" y="16552"/>
                    </a:lnTo>
                    <a:cubicBezTo>
                      <a:pt x="1411" y="19521"/>
                      <a:pt x="3006" y="22378"/>
                      <a:pt x="4862" y="25124"/>
                    </a:cubicBezTo>
                    <a:cubicBezTo>
                      <a:pt x="8016" y="29763"/>
                      <a:pt x="12655" y="33993"/>
                      <a:pt x="18333" y="37667"/>
                    </a:cubicBezTo>
                    <a:cubicBezTo>
                      <a:pt x="32917" y="30728"/>
                      <a:pt x="49988" y="25607"/>
                      <a:pt x="49988" y="25607"/>
                    </a:cubicBezTo>
                    <a:lnTo>
                      <a:pt x="37259" y="1"/>
                    </a:ln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1055162" y="3759563"/>
                <a:ext cx="2879385" cy="961620"/>
              </a:xfrm>
              <a:custGeom>
                <a:rect b="b" l="l" r="r" t="t"/>
                <a:pathLst>
                  <a:path extrusionOk="0" h="40738" w="121982">
                    <a:moveTo>
                      <a:pt x="120689" y="1"/>
                    </a:moveTo>
                    <a:cubicBezTo>
                      <a:pt x="105472" y="1"/>
                      <a:pt x="88532" y="2555"/>
                      <a:pt x="69768" y="8653"/>
                    </a:cubicBezTo>
                    <a:cubicBezTo>
                      <a:pt x="41452" y="17820"/>
                      <a:pt x="18667" y="23163"/>
                      <a:pt x="0" y="25316"/>
                    </a:cubicBezTo>
                    <a:cubicBezTo>
                      <a:pt x="14450" y="34800"/>
                      <a:pt x="35798" y="40737"/>
                      <a:pt x="56380" y="40737"/>
                    </a:cubicBezTo>
                    <a:cubicBezTo>
                      <a:pt x="75020" y="40737"/>
                      <a:pt x="93033" y="35867"/>
                      <a:pt x="104726" y="24351"/>
                    </a:cubicBezTo>
                    <a:cubicBezTo>
                      <a:pt x="112593" y="16595"/>
                      <a:pt x="118234" y="8356"/>
                      <a:pt x="121982" y="7"/>
                    </a:cubicBezTo>
                    <a:cubicBezTo>
                      <a:pt x="121552" y="3"/>
                      <a:pt x="121121" y="1"/>
                      <a:pt x="120689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1115591" y="3439101"/>
                <a:ext cx="529130" cy="740229"/>
              </a:xfrm>
              <a:custGeom>
                <a:rect b="b" l="l" r="r" t="t"/>
                <a:pathLst>
                  <a:path extrusionOk="0" h="31359" w="22416">
                    <a:moveTo>
                      <a:pt x="12618" y="0"/>
                    </a:moveTo>
                    <a:lnTo>
                      <a:pt x="1" y="7645"/>
                    </a:lnTo>
                    <a:cubicBezTo>
                      <a:pt x="1" y="7645"/>
                      <a:pt x="11987" y="23454"/>
                      <a:pt x="7571" y="31358"/>
                    </a:cubicBezTo>
                    <a:cubicBezTo>
                      <a:pt x="9427" y="30690"/>
                      <a:pt x="14808" y="22155"/>
                      <a:pt x="16292" y="21673"/>
                    </a:cubicBezTo>
                    <a:cubicBezTo>
                      <a:pt x="20411" y="20263"/>
                      <a:pt x="22415" y="19706"/>
                      <a:pt x="22415" y="19706"/>
                    </a:cubicBezTo>
                    <a:lnTo>
                      <a:pt x="12618" y="0"/>
                    </a:ln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1651708" y="1296216"/>
                <a:ext cx="673663" cy="1036566"/>
              </a:xfrm>
              <a:custGeom>
                <a:rect b="b" l="l" r="r" t="t"/>
                <a:pathLst>
                  <a:path extrusionOk="0" h="43913" w="28539">
                    <a:moveTo>
                      <a:pt x="13577" y="0"/>
                    </a:moveTo>
                    <a:cubicBezTo>
                      <a:pt x="13098" y="0"/>
                      <a:pt x="12606" y="209"/>
                      <a:pt x="12210" y="715"/>
                    </a:cubicBezTo>
                    <a:cubicBezTo>
                      <a:pt x="11727" y="1346"/>
                      <a:pt x="0" y="16004"/>
                      <a:pt x="7682" y="24206"/>
                    </a:cubicBezTo>
                    <a:cubicBezTo>
                      <a:pt x="10280" y="26952"/>
                      <a:pt x="13286" y="28214"/>
                      <a:pt x="15921" y="29290"/>
                    </a:cubicBezTo>
                    <a:cubicBezTo>
                      <a:pt x="20597" y="31219"/>
                      <a:pt x="24308" y="32704"/>
                      <a:pt x="24976" y="42278"/>
                    </a:cubicBezTo>
                    <a:cubicBezTo>
                      <a:pt x="25012" y="43219"/>
                      <a:pt x="25824" y="43913"/>
                      <a:pt x="26758" y="43913"/>
                    </a:cubicBezTo>
                    <a:cubicBezTo>
                      <a:pt x="26782" y="43913"/>
                      <a:pt x="26807" y="43912"/>
                      <a:pt x="26831" y="43911"/>
                    </a:cubicBezTo>
                    <a:cubicBezTo>
                      <a:pt x="26905" y="43911"/>
                      <a:pt x="26942" y="43874"/>
                      <a:pt x="27017" y="43874"/>
                    </a:cubicBezTo>
                    <a:cubicBezTo>
                      <a:pt x="27907" y="43688"/>
                      <a:pt x="28538" y="42909"/>
                      <a:pt x="28464" y="42019"/>
                    </a:cubicBezTo>
                    <a:cubicBezTo>
                      <a:pt x="27647" y="30255"/>
                      <a:pt x="22341" y="28102"/>
                      <a:pt x="17257" y="26024"/>
                    </a:cubicBezTo>
                    <a:cubicBezTo>
                      <a:pt x="14696" y="24985"/>
                      <a:pt x="12321" y="24020"/>
                      <a:pt x="10243" y="21831"/>
                    </a:cubicBezTo>
                    <a:cubicBezTo>
                      <a:pt x="5567" y="16821"/>
                      <a:pt x="12061" y="6504"/>
                      <a:pt x="14956" y="2904"/>
                    </a:cubicBezTo>
                    <a:cubicBezTo>
                      <a:pt x="16098" y="1572"/>
                      <a:pt x="14889" y="0"/>
                      <a:pt x="1357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1545698" y="2356623"/>
                <a:ext cx="365311" cy="204750"/>
              </a:xfrm>
              <a:custGeom>
                <a:rect b="b" l="l" r="r" t="t"/>
                <a:pathLst>
                  <a:path extrusionOk="0" h="8674" w="15476">
                    <a:moveTo>
                      <a:pt x="10686" y="1"/>
                    </a:moveTo>
                    <a:cubicBezTo>
                      <a:pt x="8090" y="1"/>
                      <a:pt x="2950" y="2023"/>
                      <a:pt x="1597" y="3219"/>
                    </a:cubicBezTo>
                    <a:cubicBezTo>
                      <a:pt x="1" y="4592"/>
                      <a:pt x="335" y="8674"/>
                      <a:pt x="335" y="8674"/>
                    </a:cubicBezTo>
                    <a:lnTo>
                      <a:pt x="15476" y="3961"/>
                    </a:lnTo>
                    <a:cubicBezTo>
                      <a:pt x="15476" y="3961"/>
                      <a:pt x="13583" y="1215"/>
                      <a:pt x="11802" y="213"/>
                    </a:cubicBezTo>
                    <a:cubicBezTo>
                      <a:pt x="11537" y="66"/>
                      <a:pt x="11152" y="1"/>
                      <a:pt x="1068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1521172" y="2381597"/>
                <a:ext cx="397721" cy="197314"/>
              </a:xfrm>
              <a:custGeom>
                <a:rect b="b" l="l" r="r" t="t"/>
                <a:pathLst>
                  <a:path extrusionOk="0" h="8359" w="16849">
                    <a:moveTo>
                      <a:pt x="14535" y="0"/>
                    </a:moveTo>
                    <a:cubicBezTo>
                      <a:pt x="14395" y="0"/>
                      <a:pt x="14251" y="14"/>
                      <a:pt x="14103" y="45"/>
                    </a:cubicBezTo>
                    <a:cubicBezTo>
                      <a:pt x="12396" y="417"/>
                      <a:pt x="3452" y="3497"/>
                      <a:pt x="1263" y="5389"/>
                    </a:cubicBezTo>
                    <a:cubicBezTo>
                      <a:pt x="223" y="6280"/>
                      <a:pt x="1" y="8358"/>
                      <a:pt x="1" y="8358"/>
                    </a:cubicBezTo>
                    <a:lnTo>
                      <a:pt x="16849" y="1344"/>
                    </a:lnTo>
                    <a:cubicBezTo>
                      <a:pt x="16849" y="1344"/>
                      <a:pt x="15902" y="0"/>
                      <a:pt x="1453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2744053" y="2141039"/>
                <a:ext cx="373195" cy="147909"/>
              </a:xfrm>
              <a:custGeom>
                <a:rect b="b" l="l" r="r" t="t"/>
                <a:pathLst>
                  <a:path extrusionOk="0" h="6266" w="15810">
                    <a:moveTo>
                      <a:pt x="8836" y="0"/>
                    </a:moveTo>
                    <a:cubicBezTo>
                      <a:pt x="6065" y="0"/>
                      <a:pt x="2828" y="430"/>
                      <a:pt x="2005" y="1441"/>
                    </a:cubicBezTo>
                    <a:cubicBezTo>
                      <a:pt x="743" y="3000"/>
                      <a:pt x="1" y="6266"/>
                      <a:pt x="1" y="6266"/>
                    </a:cubicBezTo>
                    <a:lnTo>
                      <a:pt x="15810" y="5041"/>
                    </a:lnTo>
                    <a:cubicBezTo>
                      <a:pt x="15810" y="5041"/>
                      <a:pt x="14622" y="1107"/>
                      <a:pt x="12618" y="402"/>
                    </a:cubicBezTo>
                    <a:cubicBezTo>
                      <a:pt x="11884" y="144"/>
                      <a:pt x="10438" y="0"/>
                      <a:pt x="88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2723918" y="2196581"/>
                <a:ext cx="431004" cy="66967"/>
              </a:xfrm>
              <a:custGeom>
                <a:rect b="b" l="l" r="r" t="t"/>
                <a:pathLst>
                  <a:path extrusionOk="0" h="2837" w="18259">
                    <a:moveTo>
                      <a:pt x="9588" y="1"/>
                    </a:moveTo>
                    <a:cubicBezTo>
                      <a:pt x="6343" y="1"/>
                      <a:pt x="3009" y="222"/>
                      <a:pt x="2041" y="387"/>
                    </a:cubicBezTo>
                    <a:cubicBezTo>
                      <a:pt x="446" y="647"/>
                      <a:pt x="0" y="2614"/>
                      <a:pt x="0" y="2614"/>
                    </a:cubicBezTo>
                    <a:lnTo>
                      <a:pt x="18259" y="2836"/>
                    </a:lnTo>
                    <a:cubicBezTo>
                      <a:pt x="18259" y="2836"/>
                      <a:pt x="17257" y="1018"/>
                      <a:pt x="15958" y="573"/>
                    </a:cubicBezTo>
                    <a:cubicBezTo>
                      <a:pt x="14736" y="143"/>
                      <a:pt x="12190" y="1"/>
                      <a:pt x="958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2193938" y="2226229"/>
                <a:ext cx="235672" cy="265580"/>
              </a:xfrm>
              <a:custGeom>
                <a:rect b="b" l="l" r="r" t="t"/>
                <a:pathLst>
                  <a:path extrusionOk="0" h="11251" w="9984">
                    <a:moveTo>
                      <a:pt x="6571" y="0"/>
                    </a:moveTo>
                    <a:cubicBezTo>
                      <a:pt x="6510" y="0"/>
                      <a:pt x="6447" y="7"/>
                      <a:pt x="6384" y="22"/>
                    </a:cubicBezTo>
                    <a:lnTo>
                      <a:pt x="817" y="1098"/>
                    </a:lnTo>
                    <a:cubicBezTo>
                      <a:pt x="335" y="1172"/>
                      <a:pt x="1" y="1655"/>
                      <a:pt x="112" y="2100"/>
                    </a:cubicBezTo>
                    <a:lnTo>
                      <a:pt x="854" y="10561"/>
                    </a:lnTo>
                    <a:cubicBezTo>
                      <a:pt x="951" y="10948"/>
                      <a:pt x="1299" y="11251"/>
                      <a:pt x="1706" y="11251"/>
                    </a:cubicBezTo>
                    <a:cubicBezTo>
                      <a:pt x="1767" y="11251"/>
                      <a:pt x="1830" y="11244"/>
                      <a:pt x="1893" y="11229"/>
                    </a:cubicBezTo>
                    <a:lnTo>
                      <a:pt x="9204" y="9856"/>
                    </a:lnTo>
                    <a:cubicBezTo>
                      <a:pt x="9686" y="9745"/>
                      <a:pt x="9983" y="9299"/>
                      <a:pt x="9909" y="8817"/>
                    </a:cubicBezTo>
                    <a:lnTo>
                      <a:pt x="7423" y="690"/>
                    </a:lnTo>
                    <a:cubicBezTo>
                      <a:pt x="7326" y="303"/>
                      <a:pt x="6977" y="0"/>
                      <a:pt x="65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1287388" y="2233641"/>
                <a:ext cx="2608636" cy="1884812"/>
              </a:xfrm>
              <a:custGeom>
                <a:rect b="b" l="l" r="r" t="t"/>
                <a:pathLst>
                  <a:path extrusionOk="0" h="79848" w="110512">
                    <a:moveTo>
                      <a:pt x="69413" y="0"/>
                    </a:moveTo>
                    <a:cubicBezTo>
                      <a:pt x="63315" y="0"/>
                      <a:pt x="54606" y="743"/>
                      <a:pt x="42562" y="2899"/>
                    </a:cubicBezTo>
                    <a:cubicBezTo>
                      <a:pt x="21446" y="7575"/>
                      <a:pt x="10795" y="12474"/>
                      <a:pt x="7901" y="15257"/>
                    </a:cubicBezTo>
                    <a:cubicBezTo>
                      <a:pt x="5006" y="18040"/>
                      <a:pt x="1852" y="37857"/>
                      <a:pt x="850" y="57377"/>
                    </a:cubicBezTo>
                    <a:cubicBezTo>
                      <a:pt x="0" y="73965"/>
                      <a:pt x="6198" y="79847"/>
                      <a:pt x="13104" y="79847"/>
                    </a:cubicBezTo>
                    <a:cubicBezTo>
                      <a:pt x="14340" y="79847"/>
                      <a:pt x="15599" y="79659"/>
                      <a:pt x="16844" y="79309"/>
                    </a:cubicBezTo>
                    <a:cubicBezTo>
                      <a:pt x="25009" y="76971"/>
                      <a:pt x="29944" y="48805"/>
                      <a:pt x="31317" y="44982"/>
                    </a:cubicBezTo>
                    <a:cubicBezTo>
                      <a:pt x="31874" y="43498"/>
                      <a:pt x="47275" y="40306"/>
                      <a:pt x="49873" y="39750"/>
                    </a:cubicBezTo>
                    <a:cubicBezTo>
                      <a:pt x="52052" y="39320"/>
                      <a:pt x="63265" y="37342"/>
                      <a:pt x="67668" y="37342"/>
                    </a:cubicBezTo>
                    <a:cubicBezTo>
                      <a:pt x="68590" y="37342"/>
                      <a:pt x="69213" y="37429"/>
                      <a:pt x="69393" y="37634"/>
                    </a:cubicBezTo>
                    <a:cubicBezTo>
                      <a:pt x="72090" y="40623"/>
                      <a:pt x="86632" y="64118"/>
                      <a:pt x="95167" y="64118"/>
                    </a:cubicBezTo>
                    <a:cubicBezTo>
                      <a:pt x="95324" y="64118"/>
                      <a:pt x="95478" y="64110"/>
                      <a:pt x="95630" y="64094"/>
                    </a:cubicBezTo>
                    <a:cubicBezTo>
                      <a:pt x="104091" y="63240"/>
                      <a:pt x="110511" y="55559"/>
                      <a:pt x="102310" y="37820"/>
                    </a:cubicBezTo>
                    <a:cubicBezTo>
                      <a:pt x="94145" y="20044"/>
                      <a:pt x="83829" y="2862"/>
                      <a:pt x="80118" y="1341"/>
                    </a:cubicBezTo>
                    <a:cubicBezTo>
                      <a:pt x="78349" y="616"/>
                      <a:pt x="74963" y="0"/>
                      <a:pt x="694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2533827" y="2889270"/>
                <a:ext cx="423781" cy="352328"/>
              </a:xfrm>
              <a:custGeom>
                <a:rect b="b" l="l" r="r" t="t"/>
                <a:pathLst>
                  <a:path extrusionOk="0" h="14926" w="17953">
                    <a:moveTo>
                      <a:pt x="9700" y="0"/>
                    </a:moveTo>
                    <a:cubicBezTo>
                      <a:pt x="9230" y="0"/>
                      <a:pt x="8754" y="44"/>
                      <a:pt x="8276" y="137"/>
                    </a:cubicBezTo>
                    <a:cubicBezTo>
                      <a:pt x="1745" y="1398"/>
                      <a:pt x="0" y="9897"/>
                      <a:pt x="5493" y="13608"/>
                    </a:cubicBezTo>
                    <a:cubicBezTo>
                      <a:pt x="6828" y="14519"/>
                      <a:pt x="8268" y="14925"/>
                      <a:pt x="9665" y="14925"/>
                    </a:cubicBezTo>
                    <a:cubicBezTo>
                      <a:pt x="14017" y="14925"/>
                      <a:pt x="17952" y="10981"/>
                      <a:pt x="16997" y="6037"/>
                    </a:cubicBezTo>
                    <a:cubicBezTo>
                      <a:pt x="16310" y="2470"/>
                      <a:pt x="13199" y="0"/>
                      <a:pt x="97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2582878" y="2927487"/>
                <a:ext cx="331745" cy="275801"/>
              </a:xfrm>
              <a:custGeom>
                <a:rect b="b" l="l" r="r" t="t"/>
                <a:pathLst>
                  <a:path extrusionOk="0" h="11684" w="14054">
                    <a:moveTo>
                      <a:pt x="7603" y="0"/>
                    </a:moveTo>
                    <a:cubicBezTo>
                      <a:pt x="7226" y="0"/>
                      <a:pt x="6843" y="37"/>
                      <a:pt x="6458" y="113"/>
                    </a:cubicBezTo>
                    <a:cubicBezTo>
                      <a:pt x="1374" y="1078"/>
                      <a:pt x="1" y="7758"/>
                      <a:pt x="4305" y="10653"/>
                    </a:cubicBezTo>
                    <a:cubicBezTo>
                      <a:pt x="5352" y="11365"/>
                      <a:pt x="6479" y="11683"/>
                      <a:pt x="7573" y="11683"/>
                    </a:cubicBezTo>
                    <a:cubicBezTo>
                      <a:pt x="10978" y="11683"/>
                      <a:pt x="14054" y="8600"/>
                      <a:pt x="13323" y="4752"/>
                    </a:cubicBezTo>
                    <a:cubicBezTo>
                      <a:pt x="12769" y="1946"/>
                      <a:pt x="10349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2646824" y="2959047"/>
                <a:ext cx="268955" cy="243792"/>
              </a:xfrm>
              <a:custGeom>
                <a:rect b="b" l="l" r="r" t="t"/>
                <a:pathLst>
                  <a:path extrusionOk="0" h="10328" w="11394">
                    <a:moveTo>
                      <a:pt x="8610" y="1"/>
                    </a:moveTo>
                    <a:cubicBezTo>
                      <a:pt x="9018" y="669"/>
                      <a:pt x="9315" y="1374"/>
                      <a:pt x="9464" y="2116"/>
                    </a:cubicBezTo>
                    <a:cubicBezTo>
                      <a:pt x="10220" y="6062"/>
                      <a:pt x="7081" y="9102"/>
                      <a:pt x="3699" y="9102"/>
                    </a:cubicBezTo>
                    <a:cubicBezTo>
                      <a:pt x="2437" y="9102"/>
                      <a:pt x="1141" y="8678"/>
                      <a:pt x="1" y="7720"/>
                    </a:cubicBezTo>
                    <a:lnTo>
                      <a:pt x="1" y="7720"/>
                    </a:lnTo>
                    <a:cubicBezTo>
                      <a:pt x="1133" y="9430"/>
                      <a:pt x="2980" y="10327"/>
                      <a:pt x="4853" y="10327"/>
                    </a:cubicBezTo>
                    <a:cubicBezTo>
                      <a:pt x="6232" y="10327"/>
                      <a:pt x="7626" y="9840"/>
                      <a:pt x="8759" y="8833"/>
                    </a:cubicBezTo>
                    <a:cubicBezTo>
                      <a:pt x="11394" y="6458"/>
                      <a:pt x="11319" y="2302"/>
                      <a:pt x="8610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2609245" y="2927628"/>
                <a:ext cx="166368" cy="222406"/>
              </a:xfrm>
              <a:custGeom>
                <a:rect b="b" l="l" r="r" t="t"/>
                <a:pathLst>
                  <a:path extrusionOk="0" h="9422" w="7048">
                    <a:moveTo>
                      <a:pt x="6421" y="0"/>
                    </a:moveTo>
                    <a:cubicBezTo>
                      <a:pt x="2817" y="0"/>
                      <a:pt x="0" y="3285"/>
                      <a:pt x="702" y="6936"/>
                    </a:cubicBezTo>
                    <a:cubicBezTo>
                      <a:pt x="888" y="7863"/>
                      <a:pt x="1296" y="8680"/>
                      <a:pt x="1852" y="9422"/>
                    </a:cubicBezTo>
                    <a:cubicBezTo>
                      <a:pt x="1259" y="8160"/>
                      <a:pt x="1073" y="6713"/>
                      <a:pt x="1370" y="5340"/>
                    </a:cubicBezTo>
                    <a:lnTo>
                      <a:pt x="1370" y="5340"/>
                    </a:lnTo>
                    <a:cubicBezTo>
                      <a:pt x="1444" y="5488"/>
                      <a:pt x="1593" y="5637"/>
                      <a:pt x="1741" y="5711"/>
                    </a:cubicBezTo>
                    <a:cubicBezTo>
                      <a:pt x="1817" y="5736"/>
                      <a:pt x="1896" y="5749"/>
                      <a:pt x="1977" y="5749"/>
                    </a:cubicBezTo>
                    <a:cubicBezTo>
                      <a:pt x="2483" y="5749"/>
                      <a:pt x="3044" y="5265"/>
                      <a:pt x="3300" y="4561"/>
                    </a:cubicBezTo>
                    <a:cubicBezTo>
                      <a:pt x="3634" y="3707"/>
                      <a:pt x="3448" y="2853"/>
                      <a:pt x="2929" y="2631"/>
                    </a:cubicBezTo>
                    <a:cubicBezTo>
                      <a:pt x="2817" y="2594"/>
                      <a:pt x="2706" y="2594"/>
                      <a:pt x="2595" y="2594"/>
                    </a:cubicBezTo>
                    <a:cubicBezTo>
                      <a:pt x="3597" y="1295"/>
                      <a:pt x="5044" y="404"/>
                      <a:pt x="6640" y="70"/>
                    </a:cubicBezTo>
                    <a:cubicBezTo>
                      <a:pt x="6788" y="70"/>
                      <a:pt x="6937" y="33"/>
                      <a:pt x="7048" y="33"/>
                    </a:cubicBezTo>
                    <a:cubicBezTo>
                      <a:pt x="6837" y="11"/>
                      <a:pt x="6628" y="0"/>
                      <a:pt x="6421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451986" y="2558021"/>
                <a:ext cx="658225" cy="547990"/>
              </a:xfrm>
              <a:custGeom>
                <a:rect b="b" l="l" r="r" t="t"/>
                <a:pathLst>
                  <a:path extrusionOk="0" h="23215" w="27885">
                    <a:moveTo>
                      <a:pt x="15070" y="1"/>
                    </a:moveTo>
                    <a:cubicBezTo>
                      <a:pt x="14335" y="1"/>
                      <a:pt x="13589" y="71"/>
                      <a:pt x="12840" y="216"/>
                    </a:cubicBezTo>
                    <a:cubicBezTo>
                      <a:pt x="2709" y="2183"/>
                      <a:pt x="0" y="15394"/>
                      <a:pt x="8535" y="21183"/>
                    </a:cubicBezTo>
                    <a:cubicBezTo>
                      <a:pt x="10605" y="22587"/>
                      <a:pt x="12836" y="23214"/>
                      <a:pt x="15001" y="23214"/>
                    </a:cubicBezTo>
                    <a:cubicBezTo>
                      <a:pt x="21765" y="23214"/>
                      <a:pt x="27885" y="17094"/>
                      <a:pt x="26423" y="9419"/>
                    </a:cubicBezTo>
                    <a:cubicBezTo>
                      <a:pt x="25376" y="3860"/>
                      <a:pt x="20525" y="1"/>
                      <a:pt x="1507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1496647" y="2592791"/>
                <a:ext cx="575443" cy="478945"/>
              </a:xfrm>
              <a:custGeom>
                <a:rect b="b" l="l" r="r" t="t"/>
                <a:pathLst>
                  <a:path extrusionOk="0" h="20290" w="24378">
                    <a:moveTo>
                      <a:pt x="13159" y="0"/>
                    </a:moveTo>
                    <a:cubicBezTo>
                      <a:pt x="12516" y="0"/>
                      <a:pt x="11863" y="62"/>
                      <a:pt x="11208" y="190"/>
                    </a:cubicBezTo>
                    <a:cubicBezTo>
                      <a:pt x="2376" y="1898"/>
                      <a:pt x="1" y="13476"/>
                      <a:pt x="7460" y="18523"/>
                    </a:cubicBezTo>
                    <a:cubicBezTo>
                      <a:pt x="9273" y="19744"/>
                      <a:pt x="11223" y="20289"/>
                      <a:pt x="13114" y="20289"/>
                    </a:cubicBezTo>
                    <a:cubicBezTo>
                      <a:pt x="19038" y="20289"/>
                      <a:pt x="24378" y="14930"/>
                      <a:pt x="23083" y="8206"/>
                    </a:cubicBezTo>
                    <a:cubicBezTo>
                      <a:pt x="22136" y="3369"/>
                      <a:pt x="17907" y="0"/>
                      <a:pt x="13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1607024" y="2673497"/>
                <a:ext cx="471321" cy="397626"/>
              </a:xfrm>
              <a:custGeom>
                <a:rect b="b" l="l" r="r" t="t"/>
                <a:pathLst>
                  <a:path extrusionOk="0" h="16845" w="19967">
                    <a:moveTo>
                      <a:pt x="16032" y="0"/>
                    </a:moveTo>
                    <a:lnTo>
                      <a:pt x="16032" y="0"/>
                    </a:lnTo>
                    <a:cubicBezTo>
                      <a:pt x="16775" y="1076"/>
                      <a:pt x="17257" y="2338"/>
                      <a:pt x="17517" y="3637"/>
                    </a:cubicBezTo>
                    <a:cubicBezTo>
                      <a:pt x="18370" y="8090"/>
                      <a:pt x="16144" y="12617"/>
                      <a:pt x="12061" y="14621"/>
                    </a:cubicBezTo>
                    <a:cubicBezTo>
                      <a:pt x="10624" y="15321"/>
                      <a:pt x="9092" y="15658"/>
                      <a:pt x="7577" y="15658"/>
                    </a:cubicBezTo>
                    <a:cubicBezTo>
                      <a:pt x="4750" y="15658"/>
                      <a:pt x="1982" y="14482"/>
                      <a:pt x="1" y="12284"/>
                    </a:cubicBezTo>
                    <a:lnTo>
                      <a:pt x="1" y="12284"/>
                    </a:lnTo>
                    <a:cubicBezTo>
                      <a:pt x="1958" y="15253"/>
                      <a:pt x="5197" y="16845"/>
                      <a:pt x="8486" y="16845"/>
                    </a:cubicBezTo>
                    <a:cubicBezTo>
                      <a:pt x="10623" y="16845"/>
                      <a:pt x="12781" y="16173"/>
                      <a:pt x="14622" y="14770"/>
                    </a:cubicBezTo>
                    <a:cubicBezTo>
                      <a:pt x="19298" y="11170"/>
                      <a:pt x="19966" y="4379"/>
                      <a:pt x="16032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620172" y="2793505"/>
                <a:ext cx="171703" cy="120480"/>
              </a:xfrm>
              <a:custGeom>
                <a:rect b="b" l="l" r="r" t="t"/>
                <a:pathLst>
                  <a:path extrusionOk="0" h="5104" w="7274">
                    <a:moveTo>
                      <a:pt x="4528" y="0"/>
                    </a:moveTo>
                    <a:lnTo>
                      <a:pt x="965" y="668"/>
                    </a:lnTo>
                    <a:cubicBezTo>
                      <a:pt x="371" y="779"/>
                      <a:pt x="0" y="1336"/>
                      <a:pt x="112" y="1930"/>
                    </a:cubicBezTo>
                    <a:lnTo>
                      <a:pt x="594" y="4231"/>
                    </a:lnTo>
                    <a:cubicBezTo>
                      <a:pt x="659" y="4754"/>
                      <a:pt x="1128" y="5104"/>
                      <a:pt x="1619" y="5104"/>
                    </a:cubicBezTo>
                    <a:cubicBezTo>
                      <a:pt x="1685" y="5104"/>
                      <a:pt x="1752" y="5097"/>
                      <a:pt x="1819" y="5084"/>
                    </a:cubicBezTo>
                    <a:lnTo>
                      <a:pt x="5381" y="4416"/>
                    </a:lnTo>
                    <a:lnTo>
                      <a:pt x="7274" y="1744"/>
                    </a:lnTo>
                    <a:lnTo>
                      <a:pt x="4528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1822514" y="2749222"/>
                <a:ext cx="171726" cy="121377"/>
              </a:xfrm>
              <a:custGeom>
                <a:rect b="b" l="l" r="r" t="t"/>
                <a:pathLst>
                  <a:path extrusionOk="0" h="5142" w="7275">
                    <a:moveTo>
                      <a:pt x="5666" y="1"/>
                    </a:moveTo>
                    <a:cubicBezTo>
                      <a:pt x="5597" y="1"/>
                      <a:pt x="5527" y="7"/>
                      <a:pt x="5456" y="21"/>
                    </a:cubicBezTo>
                    <a:lnTo>
                      <a:pt x="1931" y="726"/>
                    </a:lnTo>
                    <a:lnTo>
                      <a:pt x="1" y="3361"/>
                    </a:lnTo>
                    <a:lnTo>
                      <a:pt x="2784" y="5142"/>
                    </a:lnTo>
                    <a:lnTo>
                      <a:pt x="6310" y="4437"/>
                    </a:lnTo>
                    <a:cubicBezTo>
                      <a:pt x="6903" y="4325"/>
                      <a:pt x="7274" y="3769"/>
                      <a:pt x="7163" y="3212"/>
                    </a:cubicBezTo>
                    <a:lnTo>
                      <a:pt x="6718" y="874"/>
                    </a:lnTo>
                    <a:cubicBezTo>
                      <a:pt x="6620" y="351"/>
                      <a:pt x="6176" y="1"/>
                      <a:pt x="56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1722664" y="2646776"/>
                <a:ext cx="122652" cy="169508"/>
              </a:xfrm>
              <a:custGeom>
                <a:rect b="b" l="l" r="r" t="t"/>
                <a:pathLst>
                  <a:path extrusionOk="0" h="7181" w="5196">
                    <a:moveTo>
                      <a:pt x="3463" y="0"/>
                    </a:moveTo>
                    <a:cubicBezTo>
                      <a:pt x="3398" y="0"/>
                      <a:pt x="3332" y="6"/>
                      <a:pt x="3266" y="19"/>
                    </a:cubicBezTo>
                    <a:lnTo>
                      <a:pt x="965" y="501"/>
                    </a:lnTo>
                    <a:cubicBezTo>
                      <a:pt x="371" y="612"/>
                      <a:pt x="0" y="1169"/>
                      <a:pt x="112" y="1726"/>
                    </a:cubicBezTo>
                    <a:lnTo>
                      <a:pt x="817" y="5288"/>
                    </a:lnTo>
                    <a:lnTo>
                      <a:pt x="3489" y="7181"/>
                    </a:lnTo>
                    <a:lnTo>
                      <a:pt x="5196" y="4435"/>
                    </a:lnTo>
                    <a:lnTo>
                      <a:pt x="4528" y="872"/>
                    </a:lnTo>
                    <a:cubicBezTo>
                      <a:pt x="4429" y="378"/>
                      <a:pt x="3978" y="0"/>
                      <a:pt x="34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1769096" y="2846923"/>
                <a:ext cx="122652" cy="169814"/>
              </a:xfrm>
              <a:custGeom>
                <a:rect b="b" l="l" r="r" t="t"/>
                <a:pathLst>
                  <a:path extrusionOk="0" h="7194" w="5196">
                    <a:moveTo>
                      <a:pt x="1744" y="1"/>
                    </a:moveTo>
                    <a:lnTo>
                      <a:pt x="0" y="2784"/>
                    </a:lnTo>
                    <a:lnTo>
                      <a:pt x="668" y="6347"/>
                    </a:lnTo>
                    <a:cubicBezTo>
                      <a:pt x="764" y="6825"/>
                      <a:pt x="1188" y="7194"/>
                      <a:pt x="1683" y="7194"/>
                    </a:cubicBezTo>
                    <a:cubicBezTo>
                      <a:pt x="1764" y="7194"/>
                      <a:pt x="1846" y="7184"/>
                      <a:pt x="1930" y="7163"/>
                    </a:cubicBezTo>
                    <a:lnTo>
                      <a:pt x="4231" y="6718"/>
                    </a:lnTo>
                    <a:cubicBezTo>
                      <a:pt x="4824" y="6606"/>
                      <a:pt x="5195" y="6050"/>
                      <a:pt x="5084" y="5456"/>
                    </a:cubicBezTo>
                    <a:lnTo>
                      <a:pt x="4416" y="1931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1528183" y="2591422"/>
                <a:ext cx="396847" cy="458763"/>
              </a:xfrm>
              <a:custGeom>
                <a:rect b="b" l="l" r="r" t="t"/>
                <a:pathLst>
                  <a:path extrusionOk="0" h="19435" w="16812">
                    <a:moveTo>
                      <a:pt x="16562" y="1256"/>
                    </a:moveTo>
                    <a:cubicBezTo>
                      <a:pt x="16645" y="1303"/>
                      <a:pt x="16729" y="1350"/>
                      <a:pt x="16812" y="1399"/>
                    </a:cubicBezTo>
                    <a:lnTo>
                      <a:pt x="16812" y="1362"/>
                    </a:lnTo>
                    <a:cubicBezTo>
                      <a:pt x="16729" y="1325"/>
                      <a:pt x="16645" y="1290"/>
                      <a:pt x="16562" y="1256"/>
                    </a:cubicBezTo>
                    <a:close/>
                    <a:moveTo>
                      <a:pt x="11694" y="0"/>
                    </a:moveTo>
                    <a:cubicBezTo>
                      <a:pt x="8002" y="0"/>
                      <a:pt x="4427" y="2023"/>
                      <a:pt x="2636" y="5555"/>
                    </a:cubicBezTo>
                    <a:cubicBezTo>
                      <a:pt x="1" y="10788"/>
                      <a:pt x="2339" y="17134"/>
                      <a:pt x="7720" y="19434"/>
                    </a:cubicBezTo>
                    <a:cubicBezTo>
                      <a:pt x="3081" y="16800"/>
                      <a:pt x="1262" y="11048"/>
                      <a:pt x="3600" y="6223"/>
                    </a:cubicBezTo>
                    <a:lnTo>
                      <a:pt x="3600" y="6223"/>
                    </a:lnTo>
                    <a:cubicBezTo>
                      <a:pt x="3600" y="6260"/>
                      <a:pt x="3638" y="6297"/>
                      <a:pt x="3675" y="6335"/>
                    </a:cubicBezTo>
                    <a:cubicBezTo>
                      <a:pt x="3770" y="6404"/>
                      <a:pt x="3888" y="6437"/>
                      <a:pt x="4020" y="6437"/>
                    </a:cubicBezTo>
                    <a:cubicBezTo>
                      <a:pt x="4451" y="6437"/>
                      <a:pt x="5030" y="6086"/>
                      <a:pt x="5456" y="5518"/>
                    </a:cubicBezTo>
                    <a:cubicBezTo>
                      <a:pt x="6013" y="4739"/>
                      <a:pt x="6124" y="3885"/>
                      <a:pt x="5716" y="3551"/>
                    </a:cubicBezTo>
                    <a:cubicBezTo>
                      <a:pt x="5679" y="3514"/>
                      <a:pt x="5604" y="3514"/>
                      <a:pt x="5530" y="3477"/>
                    </a:cubicBezTo>
                    <a:cubicBezTo>
                      <a:pt x="7478" y="1529"/>
                      <a:pt x="10082" y="507"/>
                      <a:pt x="12722" y="507"/>
                    </a:cubicBezTo>
                    <a:cubicBezTo>
                      <a:pt x="14017" y="507"/>
                      <a:pt x="15322" y="753"/>
                      <a:pt x="16562" y="1256"/>
                    </a:cubicBezTo>
                    <a:lnTo>
                      <a:pt x="16562" y="1256"/>
                    </a:lnTo>
                    <a:cubicBezTo>
                      <a:pt x="15015" y="404"/>
                      <a:pt x="13343" y="0"/>
                      <a:pt x="1169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1287388" y="2655085"/>
                <a:ext cx="739261" cy="1463368"/>
              </a:xfrm>
              <a:custGeom>
                <a:rect b="b" l="l" r="r" t="t"/>
                <a:pathLst>
                  <a:path extrusionOk="0" h="61994" w="31318">
                    <a:moveTo>
                      <a:pt x="6491" y="1"/>
                    </a:moveTo>
                    <a:lnTo>
                      <a:pt x="6491" y="1"/>
                    </a:lnTo>
                    <a:cubicBezTo>
                      <a:pt x="4041" y="6532"/>
                      <a:pt x="1703" y="23120"/>
                      <a:pt x="850" y="39523"/>
                    </a:cubicBezTo>
                    <a:cubicBezTo>
                      <a:pt x="0" y="56111"/>
                      <a:pt x="6198" y="61993"/>
                      <a:pt x="13104" y="61993"/>
                    </a:cubicBezTo>
                    <a:cubicBezTo>
                      <a:pt x="14340" y="61993"/>
                      <a:pt x="15599" y="61805"/>
                      <a:pt x="16844" y="61455"/>
                    </a:cubicBezTo>
                    <a:cubicBezTo>
                      <a:pt x="25009" y="59117"/>
                      <a:pt x="29944" y="30951"/>
                      <a:pt x="31317" y="27128"/>
                    </a:cubicBezTo>
                    <a:cubicBezTo>
                      <a:pt x="9051" y="25087"/>
                      <a:pt x="6082" y="9686"/>
                      <a:pt x="649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2926260" y="2290671"/>
                <a:ext cx="969764" cy="1456499"/>
              </a:xfrm>
              <a:custGeom>
                <a:rect b="b" l="l" r="r" t="t"/>
                <a:pathLst>
                  <a:path extrusionOk="0" h="61703" w="41083">
                    <a:moveTo>
                      <a:pt x="12136" y="1"/>
                    </a:moveTo>
                    <a:lnTo>
                      <a:pt x="12136" y="1"/>
                    </a:lnTo>
                    <a:cubicBezTo>
                      <a:pt x="16701" y="9946"/>
                      <a:pt x="18185" y="25273"/>
                      <a:pt x="1" y="35256"/>
                    </a:cubicBezTo>
                    <a:cubicBezTo>
                      <a:pt x="2734" y="38353"/>
                      <a:pt x="17239" y="61702"/>
                      <a:pt x="25738" y="61702"/>
                    </a:cubicBezTo>
                    <a:cubicBezTo>
                      <a:pt x="25894" y="61702"/>
                      <a:pt x="26049" y="61694"/>
                      <a:pt x="26201" y="61678"/>
                    </a:cubicBezTo>
                    <a:cubicBezTo>
                      <a:pt x="34625" y="60787"/>
                      <a:pt x="41082" y="53143"/>
                      <a:pt x="32881" y="35404"/>
                    </a:cubicBezTo>
                    <a:cubicBezTo>
                      <a:pt x="25607" y="19595"/>
                      <a:pt x="16663" y="4269"/>
                      <a:pt x="121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1617528" y="3143024"/>
                <a:ext cx="409122" cy="453783"/>
              </a:xfrm>
              <a:custGeom>
                <a:rect b="b" l="l" r="r" t="t"/>
                <a:pathLst>
                  <a:path extrusionOk="0" h="19224" w="17332">
                    <a:moveTo>
                      <a:pt x="112" y="0"/>
                    </a:moveTo>
                    <a:lnTo>
                      <a:pt x="1" y="111"/>
                    </a:lnTo>
                    <a:cubicBezTo>
                      <a:pt x="1" y="111"/>
                      <a:pt x="5085" y="15178"/>
                      <a:pt x="14066" y="19223"/>
                    </a:cubicBezTo>
                    <a:cubicBezTo>
                      <a:pt x="15699" y="13248"/>
                      <a:pt x="16812" y="7942"/>
                      <a:pt x="17331" y="6420"/>
                    </a:cubicBezTo>
                    <a:cubicBezTo>
                      <a:pt x="9390" y="5715"/>
                      <a:pt x="3898" y="3266"/>
                      <a:pt x="112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1529930" y="3259491"/>
                <a:ext cx="880396" cy="943586"/>
              </a:xfrm>
              <a:custGeom>
                <a:rect b="b" l="l" r="r" t="t"/>
                <a:pathLst>
                  <a:path extrusionOk="0" h="39974" w="37297">
                    <a:moveTo>
                      <a:pt x="29887" y="1"/>
                    </a:moveTo>
                    <a:cubicBezTo>
                      <a:pt x="23204" y="1"/>
                      <a:pt x="12470" y="6125"/>
                      <a:pt x="12470" y="6125"/>
                    </a:cubicBezTo>
                    <a:cubicBezTo>
                      <a:pt x="9501" y="8203"/>
                      <a:pt x="9130" y="10504"/>
                      <a:pt x="10206" y="12731"/>
                    </a:cubicBezTo>
                    <a:cubicBezTo>
                      <a:pt x="10726" y="13658"/>
                      <a:pt x="11616" y="14326"/>
                      <a:pt x="12656" y="14512"/>
                    </a:cubicBezTo>
                    <a:cubicBezTo>
                      <a:pt x="10726" y="15365"/>
                      <a:pt x="9130" y="16070"/>
                      <a:pt x="8536" y="17147"/>
                    </a:cubicBezTo>
                    <a:cubicBezTo>
                      <a:pt x="6569" y="20746"/>
                      <a:pt x="9612" y="23493"/>
                      <a:pt x="9612" y="23493"/>
                    </a:cubicBezTo>
                    <a:cubicBezTo>
                      <a:pt x="9612" y="23493"/>
                      <a:pt x="3712" y="24977"/>
                      <a:pt x="4825" y="29541"/>
                    </a:cubicBezTo>
                    <a:cubicBezTo>
                      <a:pt x="5530" y="32399"/>
                      <a:pt x="8388" y="32881"/>
                      <a:pt x="8388" y="32881"/>
                    </a:cubicBezTo>
                    <a:cubicBezTo>
                      <a:pt x="6495" y="35887"/>
                      <a:pt x="1" y="36073"/>
                      <a:pt x="1" y="36073"/>
                    </a:cubicBezTo>
                    <a:cubicBezTo>
                      <a:pt x="487" y="38990"/>
                      <a:pt x="2444" y="39974"/>
                      <a:pt x="5135" y="39974"/>
                    </a:cubicBezTo>
                    <a:cubicBezTo>
                      <a:pt x="8193" y="39974"/>
                      <a:pt x="12200" y="38702"/>
                      <a:pt x="16070" y="37557"/>
                    </a:cubicBezTo>
                    <a:cubicBezTo>
                      <a:pt x="23566" y="35368"/>
                      <a:pt x="22490" y="28317"/>
                      <a:pt x="22490" y="28317"/>
                    </a:cubicBezTo>
                    <a:cubicBezTo>
                      <a:pt x="30023" y="26610"/>
                      <a:pt x="28613" y="19076"/>
                      <a:pt x="28613" y="19076"/>
                    </a:cubicBezTo>
                    <a:cubicBezTo>
                      <a:pt x="34031" y="16033"/>
                      <a:pt x="31508" y="9576"/>
                      <a:pt x="31508" y="9576"/>
                    </a:cubicBezTo>
                    <a:cubicBezTo>
                      <a:pt x="31508" y="9576"/>
                      <a:pt x="37297" y="6273"/>
                      <a:pt x="34328" y="1857"/>
                    </a:cubicBezTo>
                    <a:cubicBezTo>
                      <a:pt x="33433" y="519"/>
                      <a:pt x="31832" y="1"/>
                      <a:pt x="29887" y="1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1855797" y="3260388"/>
                <a:ext cx="554529" cy="874258"/>
              </a:xfrm>
              <a:custGeom>
                <a:rect b="b" l="l" r="r" t="t"/>
                <a:pathLst>
                  <a:path extrusionOk="0" h="37037" w="23492">
                    <a:moveTo>
                      <a:pt x="16849" y="1"/>
                    </a:moveTo>
                    <a:lnTo>
                      <a:pt x="16849" y="1"/>
                    </a:lnTo>
                    <a:cubicBezTo>
                      <a:pt x="18111" y="1003"/>
                      <a:pt x="19707" y="2599"/>
                      <a:pt x="19707" y="4194"/>
                    </a:cubicBezTo>
                    <a:cubicBezTo>
                      <a:pt x="19707" y="6866"/>
                      <a:pt x="16626" y="9390"/>
                      <a:pt x="10429" y="11394"/>
                    </a:cubicBezTo>
                    <a:cubicBezTo>
                      <a:pt x="10429" y="11394"/>
                      <a:pt x="14006" y="10528"/>
                      <a:pt x="15822" y="10528"/>
                    </a:cubicBezTo>
                    <a:cubicBezTo>
                      <a:pt x="16324" y="10528"/>
                      <a:pt x="16691" y="10594"/>
                      <a:pt x="16812" y="10763"/>
                    </a:cubicBezTo>
                    <a:cubicBezTo>
                      <a:pt x="17740" y="12173"/>
                      <a:pt x="16998" y="16700"/>
                      <a:pt x="14288" y="18111"/>
                    </a:cubicBezTo>
                    <a:cubicBezTo>
                      <a:pt x="11579" y="19521"/>
                      <a:pt x="4157" y="21933"/>
                      <a:pt x="4157" y="21933"/>
                    </a:cubicBezTo>
                    <a:cubicBezTo>
                      <a:pt x="4157" y="21933"/>
                      <a:pt x="10429" y="20931"/>
                      <a:pt x="13472" y="20077"/>
                    </a:cubicBezTo>
                    <a:cubicBezTo>
                      <a:pt x="13493" y="20071"/>
                      <a:pt x="13514" y="20068"/>
                      <a:pt x="13534" y="20068"/>
                    </a:cubicBezTo>
                    <a:cubicBezTo>
                      <a:pt x="14188" y="20068"/>
                      <a:pt x="14323" y="23521"/>
                      <a:pt x="11802" y="25681"/>
                    </a:cubicBezTo>
                    <a:cubicBezTo>
                      <a:pt x="9204" y="27871"/>
                      <a:pt x="7571" y="28130"/>
                      <a:pt x="7571" y="28130"/>
                    </a:cubicBezTo>
                    <a:lnTo>
                      <a:pt x="1" y="30543"/>
                    </a:lnTo>
                    <a:cubicBezTo>
                      <a:pt x="1" y="30543"/>
                      <a:pt x="5103" y="29722"/>
                      <a:pt x="6628" y="29722"/>
                    </a:cubicBezTo>
                    <a:cubicBezTo>
                      <a:pt x="6818" y="29722"/>
                      <a:pt x="6953" y="29734"/>
                      <a:pt x="7015" y="29763"/>
                    </a:cubicBezTo>
                    <a:cubicBezTo>
                      <a:pt x="7794" y="30134"/>
                      <a:pt x="7423" y="33845"/>
                      <a:pt x="3638" y="37037"/>
                    </a:cubicBezTo>
                    <a:cubicBezTo>
                      <a:pt x="9613" y="34402"/>
                      <a:pt x="8685" y="28279"/>
                      <a:pt x="8685" y="28279"/>
                    </a:cubicBezTo>
                    <a:cubicBezTo>
                      <a:pt x="16218" y="26572"/>
                      <a:pt x="14808" y="19038"/>
                      <a:pt x="14808" y="19038"/>
                    </a:cubicBezTo>
                    <a:cubicBezTo>
                      <a:pt x="20226" y="15995"/>
                      <a:pt x="17703" y="9538"/>
                      <a:pt x="17703" y="9538"/>
                    </a:cubicBezTo>
                    <a:cubicBezTo>
                      <a:pt x="17703" y="9538"/>
                      <a:pt x="23492" y="6235"/>
                      <a:pt x="20523" y="1819"/>
                    </a:cubicBezTo>
                    <a:cubicBezTo>
                      <a:pt x="19744" y="669"/>
                      <a:pt x="18445" y="112"/>
                      <a:pt x="16849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2926260" y="2842556"/>
                <a:ext cx="304009" cy="516855"/>
              </a:xfrm>
              <a:custGeom>
                <a:rect b="b" l="l" r="r" t="t"/>
                <a:pathLst>
                  <a:path extrusionOk="0" h="21896" w="12879">
                    <a:moveTo>
                      <a:pt x="12544" y="0"/>
                    </a:moveTo>
                    <a:lnTo>
                      <a:pt x="12544" y="0"/>
                    </a:lnTo>
                    <a:cubicBezTo>
                      <a:pt x="10243" y="4305"/>
                      <a:pt x="6310" y="8387"/>
                      <a:pt x="1" y="11838"/>
                    </a:cubicBezTo>
                    <a:cubicBezTo>
                      <a:pt x="1040" y="13063"/>
                      <a:pt x="3823" y="17219"/>
                      <a:pt x="7312" y="21895"/>
                    </a:cubicBezTo>
                    <a:cubicBezTo>
                      <a:pt x="12878" y="15030"/>
                      <a:pt x="12618" y="2041"/>
                      <a:pt x="1254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2252620" y="2593854"/>
                <a:ext cx="218157" cy="129544"/>
              </a:xfrm>
              <a:custGeom>
                <a:rect b="b" l="l" r="r" t="t"/>
                <a:pathLst>
                  <a:path extrusionOk="0" h="5488" w="9242">
                    <a:moveTo>
                      <a:pt x="7171" y="0"/>
                    </a:moveTo>
                    <a:cubicBezTo>
                      <a:pt x="7058" y="0"/>
                      <a:pt x="6944" y="11"/>
                      <a:pt x="6829" y="34"/>
                    </a:cubicBezTo>
                    <a:lnTo>
                      <a:pt x="1523" y="1073"/>
                    </a:lnTo>
                    <a:cubicBezTo>
                      <a:pt x="595" y="1222"/>
                      <a:pt x="1" y="2112"/>
                      <a:pt x="149" y="3040"/>
                    </a:cubicBezTo>
                    <a:lnTo>
                      <a:pt x="372" y="4153"/>
                    </a:lnTo>
                    <a:cubicBezTo>
                      <a:pt x="534" y="4961"/>
                      <a:pt x="1258" y="5488"/>
                      <a:pt x="2055" y="5488"/>
                    </a:cubicBezTo>
                    <a:cubicBezTo>
                      <a:pt x="2173" y="5488"/>
                      <a:pt x="2293" y="5476"/>
                      <a:pt x="2413" y="5452"/>
                    </a:cubicBezTo>
                    <a:lnTo>
                      <a:pt x="7720" y="4413"/>
                    </a:lnTo>
                    <a:cubicBezTo>
                      <a:pt x="8611" y="4265"/>
                      <a:pt x="9241" y="3374"/>
                      <a:pt x="9093" y="2446"/>
                    </a:cubicBezTo>
                    <a:lnTo>
                      <a:pt x="8870" y="1370"/>
                    </a:lnTo>
                    <a:cubicBezTo>
                      <a:pt x="8708" y="557"/>
                      <a:pt x="7975" y="0"/>
                      <a:pt x="717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2282410" y="2749765"/>
                <a:ext cx="218157" cy="129521"/>
              </a:xfrm>
              <a:custGeom>
                <a:rect b="b" l="l" r="r" t="t"/>
                <a:pathLst>
                  <a:path extrusionOk="0" h="5487" w="9242">
                    <a:moveTo>
                      <a:pt x="7208" y="1"/>
                    </a:moveTo>
                    <a:cubicBezTo>
                      <a:pt x="7095" y="1"/>
                      <a:pt x="6981" y="12"/>
                      <a:pt x="6866" y="35"/>
                    </a:cubicBezTo>
                    <a:lnTo>
                      <a:pt x="1559" y="1074"/>
                    </a:lnTo>
                    <a:cubicBezTo>
                      <a:pt x="632" y="1222"/>
                      <a:pt x="1" y="2113"/>
                      <a:pt x="149" y="3041"/>
                    </a:cubicBezTo>
                    <a:lnTo>
                      <a:pt x="372" y="4154"/>
                    </a:lnTo>
                    <a:cubicBezTo>
                      <a:pt x="534" y="4934"/>
                      <a:pt x="1267" y="5487"/>
                      <a:pt x="2070" y="5487"/>
                    </a:cubicBezTo>
                    <a:cubicBezTo>
                      <a:pt x="2183" y="5487"/>
                      <a:pt x="2298" y="5476"/>
                      <a:pt x="2413" y="5453"/>
                    </a:cubicBezTo>
                    <a:lnTo>
                      <a:pt x="7720" y="4414"/>
                    </a:lnTo>
                    <a:cubicBezTo>
                      <a:pt x="8647" y="4265"/>
                      <a:pt x="9241" y="3375"/>
                      <a:pt x="9093" y="2447"/>
                    </a:cubicBezTo>
                    <a:lnTo>
                      <a:pt x="8907" y="1334"/>
                    </a:lnTo>
                    <a:cubicBezTo>
                      <a:pt x="8712" y="553"/>
                      <a:pt x="8004" y="1"/>
                      <a:pt x="720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2274526" y="2615074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65"/>
                    </a:lnTo>
                    <a:cubicBezTo>
                      <a:pt x="335" y="1102"/>
                      <a:pt x="1" y="1510"/>
                      <a:pt x="75" y="1993"/>
                    </a:cubicBezTo>
                    <a:lnTo>
                      <a:pt x="261" y="3069"/>
                    </a:lnTo>
                    <a:cubicBezTo>
                      <a:pt x="356" y="3450"/>
                      <a:pt x="724" y="3723"/>
                      <a:pt x="1108" y="3723"/>
                    </a:cubicBezTo>
                    <a:cubicBezTo>
                      <a:pt x="1172" y="3723"/>
                      <a:pt x="1236" y="3716"/>
                      <a:pt x="1300" y="3700"/>
                    </a:cubicBezTo>
                    <a:lnTo>
                      <a:pt x="6606" y="2661"/>
                    </a:lnTo>
                    <a:cubicBezTo>
                      <a:pt x="7052" y="2586"/>
                      <a:pt x="7349" y="2178"/>
                      <a:pt x="7311" y="1733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2305189" y="2770159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260" y="3104"/>
                    </a:lnTo>
                    <a:cubicBezTo>
                      <a:pt x="354" y="3480"/>
                      <a:pt x="686" y="3724"/>
                      <a:pt x="1055" y="3724"/>
                    </a:cubicBezTo>
                    <a:cubicBezTo>
                      <a:pt x="1123" y="3724"/>
                      <a:pt x="1193" y="3716"/>
                      <a:pt x="1262" y="3698"/>
                    </a:cubicBezTo>
                    <a:lnTo>
                      <a:pt x="6569" y="2659"/>
                    </a:lnTo>
                    <a:cubicBezTo>
                      <a:pt x="7014" y="2622"/>
                      <a:pt x="7348" y="2214"/>
                      <a:pt x="7274" y="1731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7"/>
              <p:cNvSpPr/>
              <p:nvPr/>
            </p:nvSpPr>
            <p:spPr>
              <a:xfrm>
                <a:off x="2274526" y="2615074"/>
                <a:ext cx="169980" cy="58446"/>
              </a:xfrm>
              <a:custGeom>
                <a:rect b="b" l="l" r="r" t="t"/>
                <a:pathLst>
                  <a:path extrusionOk="0" h="2476" w="7201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28"/>
                    </a:lnTo>
                    <a:cubicBezTo>
                      <a:pt x="335" y="1102"/>
                      <a:pt x="1" y="1510"/>
                      <a:pt x="75" y="1955"/>
                    </a:cubicBezTo>
                    <a:lnTo>
                      <a:pt x="149" y="2475"/>
                    </a:lnTo>
                    <a:cubicBezTo>
                      <a:pt x="112" y="2030"/>
                      <a:pt x="409" y="1621"/>
                      <a:pt x="891" y="1547"/>
                    </a:cubicBezTo>
                    <a:lnTo>
                      <a:pt x="6198" y="508"/>
                    </a:lnTo>
                    <a:cubicBezTo>
                      <a:pt x="6262" y="492"/>
                      <a:pt x="6325" y="485"/>
                      <a:pt x="6388" y="485"/>
                    </a:cubicBezTo>
                    <a:cubicBezTo>
                      <a:pt x="6764" y="485"/>
                      <a:pt x="7105" y="757"/>
                      <a:pt x="7200" y="1139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7"/>
              <p:cNvSpPr/>
              <p:nvPr/>
            </p:nvSpPr>
            <p:spPr>
              <a:xfrm>
                <a:off x="2305189" y="2770159"/>
                <a:ext cx="169083" cy="59272"/>
              </a:xfrm>
              <a:custGeom>
                <a:rect b="b" l="l" r="r" t="t"/>
                <a:pathLst>
                  <a:path extrusionOk="0" h="2511" w="7163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149" y="2511"/>
                    </a:lnTo>
                    <a:cubicBezTo>
                      <a:pt x="75" y="2028"/>
                      <a:pt x="409" y="1620"/>
                      <a:pt x="854" y="1583"/>
                    </a:cubicBezTo>
                    <a:lnTo>
                      <a:pt x="6161" y="544"/>
                    </a:lnTo>
                    <a:cubicBezTo>
                      <a:pt x="6230" y="526"/>
                      <a:pt x="6300" y="518"/>
                      <a:pt x="6368" y="518"/>
                    </a:cubicBezTo>
                    <a:cubicBezTo>
                      <a:pt x="6737" y="518"/>
                      <a:pt x="7069" y="762"/>
                      <a:pt x="7163" y="1138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7"/>
              <p:cNvSpPr/>
              <p:nvPr/>
            </p:nvSpPr>
            <p:spPr>
              <a:xfrm>
                <a:off x="2278043" y="2638443"/>
                <a:ext cx="169956" cy="64536"/>
              </a:xfrm>
              <a:custGeom>
                <a:rect b="b" l="l" r="r" t="t"/>
                <a:pathLst>
                  <a:path extrusionOk="0" h="2734" w="7200">
                    <a:moveTo>
                      <a:pt x="7014" y="1"/>
                    </a:moveTo>
                    <a:cubicBezTo>
                      <a:pt x="7051" y="446"/>
                      <a:pt x="6754" y="854"/>
                      <a:pt x="6309" y="928"/>
                    </a:cubicBezTo>
                    <a:lnTo>
                      <a:pt x="1002" y="1930"/>
                    </a:lnTo>
                    <a:cubicBezTo>
                      <a:pt x="933" y="1948"/>
                      <a:pt x="862" y="1956"/>
                      <a:pt x="793" y="1956"/>
                    </a:cubicBezTo>
                    <a:cubicBezTo>
                      <a:pt x="416" y="1956"/>
                      <a:pt x="63" y="1712"/>
                      <a:pt x="0" y="1337"/>
                    </a:cubicBezTo>
                    <a:lnTo>
                      <a:pt x="0" y="1337"/>
                    </a:lnTo>
                    <a:lnTo>
                      <a:pt x="112" y="2079"/>
                    </a:lnTo>
                    <a:cubicBezTo>
                      <a:pt x="207" y="2460"/>
                      <a:pt x="575" y="2733"/>
                      <a:pt x="959" y="2733"/>
                    </a:cubicBezTo>
                    <a:cubicBezTo>
                      <a:pt x="1023" y="2733"/>
                      <a:pt x="1087" y="2726"/>
                      <a:pt x="1151" y="2710"/>
                    </a:cubicBezTo>
                    <a:lnTo>
                      <a:pt x="6457" y="1671"/>
                    </a:lnTo>
                    <a:cubicBezTo>
                      <a:pt x="6903" y="1596"/>
                      <a:pt x="7200" y="1188"/>
                      <a:pt x="7162" y="743"/>
                    </a:cubicBezTo>
                    <a:lnTo>
                      <a:pt x="7014" y="1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7"/>
              <p:cNvSpPr/>
              <p:nvPr/>
            </p:nvSpPr>
            <p:spPr>
              <a:xfrm>
                <a:off x="2307809" y="2794378"/>
                <a:ext cx="170853" cy="64253"/>
              </a:xfrm>
              <a:custGeom>
                <a:rect b="b" l="l" r="r" t="t"/>
                <a:pathLst>
                  <a:path extrusionOk="0" h="2722" w="7238">
                    <a:moveTo>
                      <a:pt x="7015" y="0"/>
                    </a:moveTo>
                    <a:cubicBezTo>
                      <a:pt x="7089" y="446"/>
                      <a:pt x="6755" y="854"/>
                      <a:pt x="6310" y="928"/>
                    </a:cubicBezTo>
                    <a:lnTo>
                      <a:pt x="1003" y="1930"/>
                    </a:lnTo>
                    <a:cubicBezTo>
                      <a:pt x="933" y="1947"/>
                      <a:pt x="864" y="1956"/>
                      <a:pt x="796" y="1956"/>
                    </a:cubicBezTo>
                    <a:cubicBezTo>
                      <a:pt x="427" y="1956"/>
                      <a:pt x="95" y="1712"/>
                      <a:pt x="1" y="1336"/>
                    </a:cubicBezTo>
                    <a:lnTo>
                      <a:pt x="1" y="1336"/>
                    </a:lnTo>
                    <a:lnTo>
                      <a:pt x="149" y="2078"/>
                    </a:lnTo>
                    <a:cubicBezTo>
                      <a:pt x="248" y="2473"/>
                      <a:pt x="609" y="2722"/>
                      <a:pt x="1000" y="2722"/>
                    </a:cubicBezTo>
                    <a:cubicBezTo>
                      <a:pt x="1050" y="2722"/>
                      <a:pt x="1101" y="2718"/>
                      <a:pt x="1151" y="2709"/>
                    </a:cubicBezTo>
                    <a:lnTo>
                      <a:pt x="6458" y="1670"/>
                    </a:lnTo>
                    <a:cubicBezTo>
                      <a:pt x="6903" y="1596"/>
                      <a:pt x="7237" y="1188"/>
                      <a:pt x="7163" y="742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1776083" y="1296712"/>
                <a:ext cx="254722" cy="514825"/>
              </a:xfrm>
              <a:custGeom>
                <a:rect b="b" l="l" r="r" t="t"/>
                <a:pathLst>
                  <a:path extrusionOk="0" h="21810" w="10791">
                    <a:moveTo>
                      <a:pt x="8290" y="0"/>
                    </a:moveTo>
                    <a:cubicBezTo>
                      <a:pt x="7815" y="0"/>
                      <a:pt x="7329" y="214"/>
                      <a:pt x="6941" y="731"/>
                    </a:cubicBezTo>
                    <a:cubicBezTo>
                      <a:pt x="6607" y="1139"/>
                      <a:pt x="1151" y="7930"/>
                      <a:pt x="1" y="14833"/>
                    </a:cubicBezTo>
                    <a:cubicBezTo>
                      <a:pt x="558" y="17765"/>
                      <a:pt x="2339" y="20325"/>
                      <a:pt x="4937" y="21810"/>
                    </a:cubicBezTo>
                    <a:cubicBezTo>
                      <a:pt x="298" y="16837"/>
                      <a:pt x="6755" y="6520"/>
                      <a:pt x="9650" y="2920"/>
                    </a:cubicBezTo>
                    <a:cubicBezTo>
                      <a:pt x="10790" y="1590"/>
                      <a:pt x="9585" y="0"/>
                      <a:pt x="8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2769475" y="2324261"/>
                <a:ext cx="294520" cy="245468"/>
              </a:xfrm>
              <a:custGeom>
                <a:rect b="b" l="l" r="r" t="t"/>
                <a:pathLst>
                  <a:path extrusionOk="0" h="10399" w="12477">
                    <a:moveTo>
                      <a:pt x="6757" y="1"/>
                    </a:moveTo>
                    <a:cubicBezTo>
                      <a:pt x="6426" y="1"/>
                      <a:pt x="6090" y="33"/>
                      <a:pt x="5752" y="99"/>
                    </a:cubicBezTo>
                    <a:cubicBezTo>
                      <a:pt x="1188" y="990"/>
                      <a:pt x="0" y="6891"/>
                      <a:pt x="3822" y="9488"/>
                    </a:cubicBezTo>
                    <a:cubicBezTo>
                      <a:pt x="4748" y="10117"/>
                      <a:pt x="5746" y="10398"/>
                      <a:pt x="6714" y="10398"/>
                    </a:cubicBezTo>
                    <a:cubicBezTo>
                      <a:pt x="9741" y="10398"/>
                      <a:pt x="12476" y="7649"/>
                      <a:pt x="11801" y="4219"/>
                    </a:cubicBezTo>
                    <a:cubicBezTo>
                      <a:pt x="11344" y="1736"/>
                      <a:pt x="9190" y="1"/>
                      <a:pt x="675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2808896" y="2354688"/>
                <a:ext cx="221557" cy="184072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2850063" y="2378269"/>
                <a:ext cx="181074" cy="16013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2821147" y="2354782"/>
                <a:ext cx="164716" cy="172435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2833421" y="2656501"/>
                <a:ext cx="294732" cy="245232"/>
              </a:xfrm>
              <a:custGeom>
                <a:rect b="b" l="l" r="r" t="t"/>
                <a:pathLst>
                  <a:path extrusionOk="0" h="10389" w="12486">
                    <a:moveTo>
                      <a:pt x="6717" y="1"/>
                    </a:moveTo>
                    <a:cubicBezTo>
                      <a:pt x="6399" y="1"/>
                      <a:pt x="6076" y="29"/>
                      <a:pt x="5752" y="89"/>
                    </a:cubicBezTo>
                    <a:cubicBezTo>
                      <a:pt x="1225" y="980"/>
                      <a:pt x="0" y="6917"/>
                      <a:pt x="3823" y="9478"/>
                    </a:cubicBezTo>
                    <a:cubicBezTo>
                      <a:pt x="4748" y="10107"/>
                      <a:pt x="5746" y="10388"/>
                      <a:pt x="6714" y="10388"/>
                    </a:cubicBezTo>
                    <a:cubicBezTo>
                      <a:pt x="9744" y="10388"/>
                      <a:pt x="12485" y="7639"/>
                      <a:pt x="11838" y="4208"/>
                    </a:cubicBezTo>
                    <a:cubicBezTo>
                      <a:pt x="11346" y="1712"/>
                      <a:pt x="9167" y="1"/>
                      <a:pt x="671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2872842" y="2687306"/>
                <a:ext cx="221297" cy="18395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2914009" y="2711147"/>
                <a:ext cx="181357" cy="160490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2885966" y="2687282"/>
                <a:ext cx="164716" cy="172812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2622298" y="2525116"/>
                <a:ext cx="295393" cy="245209"/>
              </a:xfrm>
              <a:custGeom>
                <a:rect b="b" l="l" r="r" t="t"/>
                <a:pathLst>
                  <a:path extrusionOk="0" h="10388" w="12514">
                    <a:moveTo>
                      <a:pt x="6717" y="0"/>
                    </a:moveTo>
                    <a:cubicBezTo>
                      <a:pt x="6399" y="0"/>
                      <a:pt x="6077" y="29"/>
                      <a:pt x="5753" y="89"/>
                    </a:cubicBezTo>
                    <a:cubicBezTo>
                      <a:pt x="1225" y="979"/>
                      <a:pt x="1" y="6880"/>
                      <a:pt x="3823" y="9478"/>
                    </a:cubicBezTo>
                    <a:cubicBezTo>
                      <a:pt x="4758" y="10107"/>
                      <a:pt x="5762" y="10388"/>
                      <a:pt x="6735" y="10388"/>
                    </a:cubicBezTo>
                    <a:cubicBezTo>
                      <a:pt x="9779" y="10388"/>
                      <a:pt x="12514" y="7639"/>
                      <a:pt x="11839" y="4208"/>
                    </a:cubicBezTo>
                    <a:cubicBezTo>
                      <a:pt x="11346" y="1711"/>
                      <a:pt x="9167" y="0"/>
                      <a:pt x="671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2662592" y="2555307"/>
                <a:ext cx="221320" cy="184426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2703759" y="2578888"/>
                <a:ext cx="180696" cy="161222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2674867" y="2555401"/>
                <a:ext cx="164692" cy="172411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980575" y="2456496"/>
                <a:ext cx="295440" cy="245374"/>
              </a:xfrm>
              <a:custGeom>
                <a:rect b="b" l="l" r="r" t="t"/>
                <a:pathLst>
                  <a:path extrusionOk="0" h="10395" w="12516">
                    <a:moveTo>
                      <a:pt x="6736" y="1"/>
                    </a:moveTo>
                    <a:cubicBezTo>
                      <a:pt x="6400" y="1"/>
                      <a:pt x="6058" y="33"/>
                      <a:pt x="5716" y="101"/>
                    </a:cubicBezTo>
                    <a:cubicBezTo>
                      <a:pt x="1188" y="992"/>
                      <a:pt x="1" y="6929"/>
                      <a:pt x="3860" y="9490"/>
                    </a:cubicBezTo>
                    <a:cubicBezTo>
                      <a:pt x="4781" y="10115"/>
                      <a:pt x="5772" y="10395"/>
                      <a:pt x="6735" y="10395"/>
                    </a:cubicBezTo>
                    <a:cubicBezTo>
                      <a:pt x="9769" y="10395"/>
                      <a:pt x="12515" y="7620"/>
                      <a:pt x="11839" y="4183"/>
                    </a:cubicBezTo>
                    <a:cubicBezTo>
                      <a:pt x="11350" y="1705"/>
                      <a:pt x="9171" y="1"/>
                      <a:pt x="67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3019995" y="2486947"/>
                <a:ext cx="220660" cy="183600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3061162" y="2509678"/>
                <a:ext cx="181357" cy="160986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3032270" y="2486522"/>
                <a:ext cx="164692" cy="172104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>
                <a:off x="3113731" y="2550845"/>
                <a:ext cx="65716" cy="68360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>
                <a:off x="2921893" y="2408059"/>
                <a:ext cx="14045" cy="73600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892103" y="2437848"/>
                <a:ext cx="73600" cy="14045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>
                <a:off x="2737939" y="2609527"/>
                <a:ext cx="84105" cy="83255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2951682" y="2747074"/>
                <a:ext cx="80611" cy="59579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625032" y="2655109"/>
                <a:ext cx="904921" cy="1248280"/>
              </a:xfrm>
              <a:custGeom>
                <a:rect b="b" l="l" r="r" t="t"/>
                <a:pathLst>
                  <a:path extrusionOk="0" h="52882" w="38336">
                    <a:moveTo>
                      <a:pt x="30550" y="0"/>
                    </a:moveTo>
                    <a:cubicBezTo>
                      <a:pt x="29812" y="0"/>
                      <a:pt x="29083" y="344"/>
                      <a:pt x="28465" y="1150"/>
                    </a:cubicBezTo>
                    <a:cubicBezTo>
                      <a:pt x="26757" y="3340"/>
                      <a:pt x="27203" y="7904"/>
                      <a:pt x="22230" y="13730"/>
                    </a:cubicBezTo>
                    <a:cubicBezTo>
                      <a:pt x="18667" y="17887"/>
                      <a:pt x="21154" y="26200"/>
                      <a:pt x="15736" y="35254"/>
                    </a:cubicBezTo>
                    <a:cubicBezTo>
                      <a:pt x="15736" y="35254"/>
                      <a:pt x="11913" y="42528"/>
                      <a:pt x="1" y="50618"/>
                    </a:cubicBezTo>
                    <a:lnTo>
                      <a:pt x="3192" y="52882"/>
                    </a:lnTo>
                    <a:lnTo>
                      <a:pt x="23492" y="52845"/>
                    </a:lnTo>
                    <a:cubicBezTo>
                      <a:pt x="25013" y="51583"/>
                      <a:pt x="33474" y="45014"/>
                      <a:pt x="33474" y="34215"/>
                    </a:cubicBezTo>
                    <a:cubicBezTo>
                      <a:pt x="33437" y="30467"/>
                      <a:pt x="32769" y="26756"/>
                      <a:pt x="31470" y="23268"/>
                    </a:cubicBezTo>
                    <a:cubicBezTo>
                      <a:pt x="38336" y="17182"/>
                      <a:pt x="34922" y="4490"/>
                      <a:pt x="33957" y="2560"/>
                    </a:cubicBezTo>
                    <a:cubicBezTo>
                      <a:pt x="33176" y="1069"/>
                      <a:pt x="31850" y="0"/>
                      <a:pt x="30550" y="0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1182181" y="2672600"/>
                <a:ext cx="147177" cy="267374"/>
              </a:xfrm>
              <a:custGeom>
                <a:rect b="b" l="l" r="r" t="t"/>
                <a:pathLst>
                  <a:path extrusionOk="0" h="11327" w="6235">
                    <a:moveTo>
                      <a:pt x="5196" y="1"/>
                    </a:moveTo>
                    <a:cubicBezTo>
                      <a:pt x="5084" y="149"/>
                      <a:pt x="4973" y="261"/>
                      <a:pt x="4862" y="409"/>
                    </a:cubicBezTo>
                    <a:cubicBezTo>
                      <a:pt x="3340" y="2376"/>
                      <a:pt x="3488" y="6235"/>
                      <a:pt x="0" y="11208"/>
                    </a:cubicBezTo>
                    <a:cubicBezTo>
                      <a:pt x="318" y="11288"/>
                      <a:pt x="641" y="11326"/>
                      <a:pt x="962" y="11326"/>
                    </a:cubicBezTo>
                    <a:cubicBezTo>
                      <a:pt x="2140" y="11326"/>
                      <a:pt x="3295" y="10806"/>
                      <a:pt x="4082" y="9872"/>
                    </a:cubicBezTo>
                    <a:cubicBezTo>
                      <a:pt x="5604" y="8202"/>
                      <a:pt x="6235" y="4157"/>
                      <a:pt x="6086" y="2116"/>
                    </a:cubicBezTo>
                    <a:cubicBezTo>
                      <a:pt x="6049" y="1337"/>
                      <a:pt x="5715" y="595"/>
                      <a:pt x="5196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1780473" y="3420690"/>
                <a:ext cx="179492" cy="152701"/>
              </a:xfrm>
              <a:custGeom>
                <a:rect b="b" l="l" r="r" t="t"/>
                <a:pathLst>
                  <a:path extrusionOk="0" h="6469" w="7604">
                    <a:moveTo>
                      <a:pt x="5327" y="1"/>
                    </a:moveTo>
                    <a:cubicBezTo>
                      <a:pt x="5321" y="1"/>
                      <a:pt x="5314" y="1"/>
                      <a:pt x="5307" y="1"/>
                    </a:cubicBezTo>
                    <a:cubicBezTo>
                      <a:pt x="3303" y="38"/>
                      <a:pt x="1336" y="1671"/>
                      <a:pt x="1336" y="1671"/>
                    </a:cubicBezTo>
                    <a:cubicBezTo>
                      <a:pt x="0" y="2562"/>
                      <a:pt x="1188" y="6198"/>
                      <a:pt x="2079" y="6421"/>
                    </a:cubicBezTo>
                    <a:cubicBezTo>
                      <a:pt x="2200" y="6453"/>
                      <a:pt x="2344" y="6468"/>
                      <a:pt x="2506" y="6468"/>
                    </a:cubicBezTo>
                    <a:cubicBezTo>
                      <a:pt x="3837" y="6468"/>
                      <a:pt x="6354" y="5474"/>
                      <a:pt x="6717" y="5011"/>
                    </a:cubicBezTo>
                    <a:cubicBezTo>
                      <a:pt x="7604" y="3829"/>
                      <a:pt x="6726" y="1"/>
                      <a:pt x="5327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1729675" y="3646707"/>
                <a:ext cx="176849" cy="143023"/>
              </a:xfrm>
              <a:custGeom>
                <a:rect b="b" l="l" r="r" t="t"/>
                <a:pathLst>
                  <a:path extrusionOk="0" h="6059" w="7492">
                    <a:moveTo>
                      <a:pt x="5104" y="0"/>
                    </a:moveTo>
                    <a:cubicBezTo>
                      <a:pt x="5098" y="0"/>
                      <a:pt x="5091" y="0"/>
                      <a:pt x="5084" y="0"/>
                    </a:cubicBezTo>
                    <a:cubicBezTo>
                      <a:pt x="3748" y="112"/>
                      <a:pt x="2449" y="557"/>
                      <a:pt x="1336" y="1336"/>
                    </a:cubicBezTo>
                    <a:cubicBezTo>
                      <a:pt x="0" y="2264"/>
                      <a:pt x="1299" y="5827"/>
                      <a:pt x="2227" y="6012"/>
                    </a:cubicBezTo>
                    <a:cubicBezTo>
                      <a:pt x="2385" y="6044"/>
                      <a:pt x="2578" y="6058"/>
                      <a:pt x="2793" y="6058"/>
                    </a:cubicBezTo>
                    <a:cubicBezTo>
                      <a:pt x="4100" y="6058"/>
                      <a:pt x="6250" y="5530"/>
                      <a:pt x="6569" y="5085"/>
                    </a:cubicBezTo>
                    <a:cubicBezTo>
                      <a:pt x="7492" y="3866"/>
                      <a:pt x="6504" y="0"/>
                      <a:pt x="5104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1659592" y="3856934"/>
                <a:ext cx="176872" cy="142763"/>
              </a:xfrm>
              <a:custGeom>
                <a:rect b="b" l="l" r="r" t="t"/>
                <a:pathLst>
                  <a:path extrusionOk="0" h="6048" w="7493">
                    <a:moveTo>
                      <a:pt x="5104" y="1"/>
                    </a:moveTo>
                    <a:cubicBezTo>
                      <a:pt x="5098" y="1"/>
                      <a:pt x="5091" y="1"/>
                      <a:pt x="5084" y="1"/>
                    </a:cubicBezTo>
                    <a:cubicBezTo>
                      <a:pt x="3748" y="112"/>
                      <a:pt x="2450" y="558"/>
                      <a:pt x="1336" y="1337"/>
                    </a:cubicBezTo>
                    <a:cubicBezTo>
                      <a:pt x="0" y="2265"/>
                      <a:pt x="1299" y="5790"/>
                      <a:pt x="2227" y="6013"/>
                    </a:cubicBezTo>
                    <a:cubicBezTo>
                      <a:pt x="2365" y="6037"/>
                      <a:pt x="2532" y="6048"/>
                      <a:pt x="2721" y="6048"/>
                    </a:cubicBezTo>
                    <a:cubicBezTo>
                      <a:pt x="4003" y="6048"/>
                      <a:pt x="6245" y="5538"/>
                      <a:pt x="6569" y="5085"/>
                    </a:cubicBezTo>
                    <a:cubicBezTo>
                      <a:pt x="7492" y="3866"/>
                      <a:pt x="6504" y="1"/>
                      <a:pt x="5104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1548342" y="4128320"/>
                <a:ext cx="145430" cy="74615"/>
              </a:xfrm>
              <a:custGeom>
                <a:rect b="b" l="l" r="r" t="t"/>
                <a:pathLst>
                  <a:path extrusionOk="0" h="3161" w="6161">
                    <a:moveTo>
                      <a:pt x="2080" y="0"/>
                    </a:moveTo>
                    <a:cubicBezTo>
                      <a:pt x="1778" y="0"/>
                      <a:pt x="1509" y="15"/>
                      <a:pt x="1299" y="45"/>
                    </a:cubicBezTo>
                    <a:cubicBezTo>
                      <a:pt x="668" y="119"/>
                      <a:pt x="223" y="787"/>
                      <a:pt x="0" y="1307"/>
                    </a:cubicBezTo>
                    <a:cubicBezTo>
                      <a:pt x="882" y="2645"/>
                      <a:pt x="2436" y="3160"/>
                      <a:pt x="4377" y="3160"/>
                    </a:cubicBezTo>
                    <a:cubicBezTo>
                      <a:pt x="4805" y="3160"/>
                      <a:pt x="5252" y="3135"/>
                      <a:pt x="5715" y="3088"/>
                    </a:cubicBezTo>
                    <a:cubicBezTo>
                      <a:pt x="5975" y="2198"/>
                      <a:pt x="6161" y="1047"/>
                      <a:pt x="5641" y="676"/>
                    </a:cubicBezTo>
                    <a:cubicBezTo>
                      <a:pt x="4990" y="232"/>
                      <a:pt x="3275" y="0"/>
                      <a:pt x="2080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1088445" y="2671726"/>
                <a:ext cx="468677" cy="1260578"/>
              </a:xfrm>
              <a:custGeom>
                <a:rect b="b" l="l" r="r" t="t"/>
                <a:pathLst>
                  <a:path extrusionOk="0" h="53403" w="19855">
                    <a:moveTo>
                      <a:pt x="12840" y="1"/>
                    </a:moveTo>
                    <a:lnTo>
                      <a:pt x="12840" y="1"/>
                    </a:lnTo>
                    <a:cubicBezTo>
                      <a:pt x="13546" y="1485"/>
                      <a:pt x="15030" y="5308"/>
                      <a:pt x="14882" y="10948"/>
                    </a:cubicBezTo>
                    <a:cubicBezTo>
                      <a:pt x="14696" y="15364"/>
                      <a:pt x="12692" y="19521"/>
                      <a:pt x="9352" y="22415"/>
                    </a:cubicBezTo>
                    <a:cubicBezTo>
                      <a:pt x="9352" y="22415"/>
                      <a:pt x="12321" y="26238"/>
                      <a:pt x="11764" y="34699"/>
                    </a:cubicBezTo>
                    <a:cubicBezTo>
                      <a:pt x="11096" y="45572"/>
                      <a:pt x="5307" y="49432"/>
                      <a:pt x="0" y="53402"/>
                    </a:cubicBezTo>
                    <a:lnTo>
                      <a:pt x="3860" y="52141"/>
                    </a:lnTo>
                    <a:cubicBezTo>
                      <a:pt x="19854" y="41898"/>
                      <a:pt x="11838" y="22564"/>
                      <a:pt x="11838" y="22564"/>
                    </a:cubicBezTo>
                    <a:cubicBezTo>
                      <a:pt x="18704" y="16478"/>
                      <a:pt x="15290" y="3786"/>
                      <a:pt x="14325" y="1856"/>
                    </a:cubicBezTo>
                    <a:cubicBezTo>
                      <a:pt x="13954" y="1151"/>
                      <a:pt x="13434" y="520"/>
                      <a:pt x="12840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7"/>
              <p:cNvSpPr/>
              <p:nvPr/>
            </p:nvSpPr>
            <p:spPr>
              <a:xfrm>
                <a:off x="2579384" y="3503921"/>
                <a:ext cx="155935" cy="161199"/>
              </a:xfrm>
              <a:custGeom>
                <a:rect b="b" l="l" r="r" t="t"/>
                <a:pathLst>
                  <a:path extrusionOk="0" h="6829" w="6606">
                    <a:moveTo>
                      <a:pt x="1522" y="1670"/>
                    </a:moveTo>
                    <a:lnTo>
                      <a:pt x="4639" y="2710"/>
                    </a:lnTo>
                    <a:lnTo>
                      <a:pt x="2153" y="4899"/>
                    </a:lnTo>
                    <a:lnTo>
                      <a:pt x="1522" y="1670"/>
                    </a:lnTo>
                    <a:close/>
                    <a:moveTo>
                      <a:pt x="705" y="1"/>
                    </a:moveTo>
                    <a:cubicBezTo>
                      <a:pt x="631" y="1"/>
                      <a:pt x="557" y="1"/>
                      <a:pt x="483" y="38"/>
                    </a:cubicBezTo>
                    <a:cubicBezTo>
                      <a:pt x="371" y="75"/>
                      <a:pt x="297" y="112"/>
                      <a:pt x="223" y="186"/>
                    </a:cubicBezTo>
                    <a:cubicBezTo>
                      <a:pt x="149" y="223"/>
                      <a:pt x="111" y="297"/>
                      <a:pt x="74" y="409"/>
                    </a:cubicBezTo>
                    <a:cubicBezTo>
                      <a:pt x="37" y="483"/>
                      <a:pt x="0" y="557"/>
                      <a:pt x="0" y="631"/>
                    </a:cubicBezTo>
                    <a:cubicBezTo>
                      <a:pt x="0" y="631"/>
                      <a:pt x="0" y="668"/>
                      <a:pt x="0" y="668"/>
                    </a:cubicBezTo>
                    <a:cubicBezTo>
                      <a:pt x="0" y="706"/>
                      <a:pt x="0" y="780"/>
                      <a:pt x="0" y="817"/>
                    </a:cubicBezTo>
                    <a:lnTo>
                      <a:pt x="1076" y="6272"/>
                    </a:lnTo>
                    <a:cubicBezTo>
                      <a:pt x="1076" y="6346"/>
                      <a:pt x="1113" y="6383"/>
                      <a:pt x="1113" y="6458"/>
                    </a:cubicBezTo>
                    <a:cubicBezTo>
                      <a:pt x="1151" y="6532"/>
                      <a:pt x="1188" y="6606"/>
                      <a:pt x="1262" y="6643"/>
                    </a:cubicBezTo>
                    <a:cubicBezTo>
                      <a:pt x="1336" y="6717"/>
                      <a:pt x="1410" y="6755"/>
                      <a:pt x="1485" y="6792"/>
                    </a:cubicBezTo>
                    <a:cubicBezTo>
                      <a:pt x="1559" y="6792"/>
                      <a:pt x="1633" y="6829"/>
                      <a:pt x="1707" y="6829"/>
                    </a:cubicBezTo>
                    <a:lnTo>
                      <a:pt x="1781" y="6829"/>
                    </a:lnTo>
                    <a:cubicBezTo>
                      <a:pt x="1856" y="6829"/>
                      <a:pt x="1930" y="6792"/>
                      <a:pt x="2004" y="6755"/>
                    </a:cubicBezTo>
                    <a:cubicBezTo>
                      <a:pt x="2078" y="6717"/>
                      <a:pt x="2115" y="6680"/>
                      <a:pt x="2153" y="6643"/>
                    </a:cubicBezTo>
                    <a:lnTo>
                      <a:pt x="6383" y="3006"/>
                    </a:lnTo>
                    <a:cubicBezTo>
                      <a:pt x="6420" y="2969"/>
                      <a:pt x="6457" y="2932"/>
                      <a:pt x="6494" y="2858"/>
                    </a:cubicBezTo>
                    <a:cubicBezTo>
                      <a:pt x="6532" y="2821"/>
                      <a:pt x="6569" y="2747"/>
                      <a:pt x="6606" y="2635"/>
                    </a:cubicBezTo>
                    <a:cubicBezTo>
                      <a:pt x="6606" y="2598"/>
                      <a:pt x="6606" y="2561"/>
                      <a:pt x="6606" y="2487"/>
                    </a:cubicBezTo>
                    <a:cubicBezTo>
                      <a:pt x="6606" y="2450"/>
                      <a:pt x="6606" y="2413"/>
                      <a:pt x="6606" y="2376"/>
                    </a:cubicBezTo>
                    <a:cubicBezTo>
                      <a:pt x="6569" y="2301"/>
                      <a:pt x="6532" y="2190"/>
                      <a:pt x="6494" y="2116"/>
                    </a:cubicBezTo>
                    <a:cubicBezTo>
                      <a:pt x="6457" y="2042"/>
                      <a:pt x="6383" y="2004"/>
                      <a:pt x="6309" y="1967"/>
                    </a:cubicBezTo>
                    <a:cubicBezTo>
                      <a:pt x="6272" y="1930"/>
                      <a:pt x="6198" y="1893"/>
                      <a:pt x="6160" y="1893"/>
                    </a:cubicBezTo>
                    <a:lnTo>
                      <a:pt x="891" y="38"/>
                    </a:lnTo>
                    <a:cubicBezTo>
                      <a:pt x="817" y="38"/>
                      <a:pt x="779" y="38"/>
                      <a:pt x="705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1466291" y="1947431"/>
                <a:ext cx="128506" cy="140048"/>
              </a:xfrm>
              <a:custGeom>
                <a:rect b="b" l="l" r="r" t="t"/>
                <a:pathLst>
                  <a:path extrusionOk="0" h="5933" w="5444">
                    <a:moveTo>
                      <a:pt x="888" y="0"/>
                    </a:moveTo>
                    <a:cubicBezTo>
                      <a:pt x="420" y="0"/>
                      <a:pt x="1" y="538"/>
                      <a:pt x="359" y="1034"/>
                    </a:cubicBezTo>
                    <a:lnTo>
                      <a:pt x="4181" y="5673"/>
                    </a:lnTo>
                    <a:cubicBezTo>
                      <a:pt x="4330" y="5821"/>
                      <a:pt x="4515" y="5932"/>
                      <a:pt x="4701" y="5932"/>
                    </a:cubicBezTo>
                    <a:cubicBezTo>
                      <a:pt x="4849" y="5932"/>
                      <a:pt x="4998" y="5858"/>
                      <a:pt x="5109" y="5784"/>
                    </a:cubicBezTo>
                    <a:cubicBezTo>
                      <a:pt x="5406" y="5524"/>
                      <a:pt x="5443" y="5116"/>
                      <a:pt x="5220" y="4856"/>
                    </a:cubicBezTo>
                    <a:lnTo>
                      <a:pt x="1361" y="217"/>
                    </a:lnTo>
                    <a:cubicBezTo>
                      <a:pt x="1218" y="65"/>
                      <a:pt x="1050" y="0"/>
                      <a:pt x="888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1459870" y="1955102"/>
                <a:ext cx="150505" cy="122746"/>
              </a:xfrm>
              <a:custGeom>
                <a:rect b="b" l="l" r="r" t="t"/>
                <a:pathLst>
                  <a:path extrusionOk="0" h="5200" w="6376">
                    <a:moveTo>
                      <a:pt x="5389" y="1"/>
                    </a:moveTo>
                    <a:cubicBezTo>
                      <a:pt x="5241" y="1"/>
                      <a:pt x="5084" y="56"/>
                      <a:pt x="4936" y="189"/>
                    </a:cubicBezTo>
                    <a:lnTo>
                      <a:pt x="297" y="4049"/>
                    </a:lnTo>
                    <a:cubicBezTo>
                      <a:pt x="37" y="4271"/>
                      <a:pt x="0" y="4680"/>
                      <a:pt x="223" y="4976"/>
                    </a:cubicBezTo>
                    <a:cubicBezTo>
                      <a:pt x="334" y="5125"/>
                      <a:pt x="520" y="5199"/>
                      <a:pt x="742" y="5199"/>
                    </a:cubicBezTo>
                    <a:cubicBezTo>
                      <a:pt x="891" y="5199"/>
                      <a:pt x="1039" y="5162"/>
                      <a:pt x="1150" y="5051"/>
                    </a:cubicBezTo>
                    <a:lnTo>
                      <a:pt x="5789" y="1191"/>
                    </a:lnTo>
                    <a:cubicBezTo>
                      <a:pt x="6375" y="781"/>
                      <a:pt x="5944" y="1"/>
                      <a:pt x="5389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>
                <a:off x="2643448" y="4082220"/>
                <a:ext cx="93641" cy="161930"/>
              </a:xfrm>
              <a:custGeom>
                <a:rect b="b" l="l" r="r" t="t"/>
                <a:pathLst>
                  <a:path extrusionOk="0" h="6860" w="3967">
                    <a:moveTo>
                      <a:pt x="857" y="0"/>
                    </a:moveTo>
                    <a:cubicBezTo>
                      <a:pt x="429" y="0"/>
                      <a:pt x="0" y="414"/>
                      <a:pt x="218" y="922"/>
                    </a:cubicBezTo>
                    <a:lnTo>
                      <a:pt x="2667" y="6451"/>
                    </a:lnTo>
                    <a:cubicBezTo>
                      <a:pt x="2741" y="6674"/>
                      <a:pt x="3001" y="6823"/>
                      <a:pt x="3261" y="6860"/>
                    </a:cubicBezTo>
                    <a:cubicBezTo>
                      <a:pt x="3335" y="6823"/>
                      <a:pt x="3409" y="6823"/>
                      <a:pt x="3484" y="6785"/>
                    </a:cubicBezTo>
                    <a:cubicBezTo>
                      <a:pt x="3818" y="6637"/>
                      <a:pt x="3966" y="6229"/>
                      <a:pt x="3855" y="5932"/>
                    </a:cubicBezTo>
                    <a:lnTo>
                      <a:pt x="1443" y="402"/>
                    </a:lnTo>
                    <a:cubicBezTo>
                      <a:pt x="1313" y="118"/>
                      <a:pt x="1085" y="0"/>
                      <a:pt x="857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>
                <a:off x="2604783" y="4118359"/>
                <a:ext cx="174748" cy="88991"/>
              </a:xfrm>
              <a:custGeom>
                <a:rect b="b" l="l" r="r" t="t"/>
                <a:pathLst>
                  <a:path extrusionOk="0" h="3770" w="7403">
                    <a:moveTo>
                      <a:pt x="6442" y="0"/>
                    </a:moveTo>
                    <a:cubicBezTo>
                      <a:pt x="6354" y="0"/>
                      <a:pt x="6259" y="19"/>
                      <a:pt x="6161" y="59"/>
                    </a:cubicBezTo>
                    <a:lnTo>
                      <a:pt x="668" y="2508"/>
                    </a:lnTo>
                    <a:cubicBezTo>
                      <a:pt x="0" y="2805"/>
                      <a:pt x="186" y="3770"/>
                      <a:pt x="928" y="3770"/>
                    </a:cubicBezTo>
                    <a:cubicBezTo>
                      <a:pt x="1002" y="3770"/>
                      <a:pt x="1114" y="3733"/>
                      <a:pt x="1188" y="3696"/>
                    </a:cubicBezTo>
                    <a:lnTo>
                      <a:pt x="6717" y="1284"/>
                    </a:lnTo>
                    <a:cubicBezTo>
                      <a:pt x="7402" y="957"/>
                      <a:pt x="7084" y="0"/>
                      <a:pt x="6442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666223" y="3175434"/>
                <a:ext cx="187471" cy="141040"/>
              </a:xfrm>
              <a:custGeom>
                <a:rect b="b" l="l" r="r" t="t"/>
                <a:pathLst>
                  <a:path extrusionOk="0" h="5975" w="7942">
                    <a:moveTo>
                      <a:pt x="4119" y="1151"/>
                    </a:moveTo>
                    <a:lnTo>
                      <a:pt x="4119" y="1188"/>
                    </a:lnTo>
                    <a:cubicBezTo>
                      <a:pt x="5567" y="1188"/>
                      <a:pt x="6420" y="2821"/>
                      <a:pt x="5641" y="4045"/>
                    </a:cubicBezTo>
                    <a:cubicBezTo>
                      <a:pt x="5270" y="4565"/>
                      <a:pt x="4713" y="4862"/>
                      <a:pt x="4119" y="4862"/>
                    </a:cubicBezTo>
                    <a:cubicBezTo>
                      <a:pt x="1633" y="4862"/>
                      <a:pt x="1633" y="1151"/>
                      <a:pt x="4119" y="1151"/>
                    </a:cubicBezTo>
                    <a:close/>
                    <a:moveTo>
                      <a:pt x="4119" y="0"/>
                    </a:moveTo>
                    <a:cubicBezTo>
                      <a:pt x="3934" y="0"/>
                      <a:pt x="3711" y="0"/>
                      <a:pt x="3526" y="37"/>
                    </a:cubicBezTo>
                    <a:cubicBezTo>
                      <a:pt x="0" y="742"/>
                      <a:pt x="482" y="5975"/>
                      <a:pt x="4119" y="5975"/>
                    </a:cubicBezTo>
                    <a:cubicBezTo>
                      <a:pt x="5084" y="5975"/>
                      <a:pt x="6012" y="5492"/>
                      <a:pt x="6569" y="4676"/>
                    </a:cubicBezTo>
                    <a:cubicBezTo>
                      <a:pt x="7942" y="2672"/>
                      <a:pt x="6494" y="0"/>
                      <a:pt x="4119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2251747" y="1660087"/>
                <a:ext cx="193632" cy="159782"/>
              </a:xfrm>
              <a:custGeom>
                <a:rect b="b" l="l" r="r" t="t"/>
                <a:pathLst>
                  <a:path extrusionOk="0" h="6769" w="8203">
                    <a:moveTo>
                      <a:pt x="2376" y="1480"/>
                    </a:moveTo>
                    <a:lnTo>
                      <a:pt x="6607" y="2964"/>
                    </a:lnTo>
                    <a:lnTo>
                      <a:pt x="5827" y="5265"/>
                    </a:lnTo>
                    <a:lnTo>
                      <a:pt x="1560" y="3781"/>
                    </a:lnTo>
                    <a:lnTo>
                      <a:pt x="2376" y="1480"/>
                    </a:lnTo>
                    <a:close/>
                    <a:moveTo>
                      <a:pt x="1973" y="0"/>
                    </a:moveTo>
                    <a:cubicBezTo>
                      <a:pt x="1683" y="0"/>
                      <a:pt x="1426" y="173"/>
                      <a:pt x="1337" y="441"/>
                    </a:cubicBezTo>
                    <a:lnTo>
                      <a:pt x="112" y="3966"/>
                    </a:lnTo>
                    <a:cubicBezTo>
                      <a:pt x="1" y="4300"/>
                      <a:pt x="149" y="4634"/>
                      <a:pt x="446" y="4783"/>
                    </a:cubicBezTo>
                    <a:lnTo>
                      <a:pt x="520" y="4820"/>
                    </a:lnTo>
                    <a:lnTo>
                      <a:pt x="6013" y="6712"/>
                    </a:lnTo>
                    <a:cubicBezTo>
                      <a:pt x="6087" y="6750"/>
                      <a:pt x="6170" y="6768"/>
                      <a:pt x="6259" y="6768"/>
                    </a:cubicBezTo>
                    <a:cubicBezTo>
                      <a:pt x="6347" y="6768"/>
                      <a:pt x="6440" y="6750"/>
                      <a:pt x="6532" y="6712"/>
                    </a:cubicBezTo>
                    <a:cubicBezTo>
                      <a:pt x="6681" y="6601"/>
                      <a:pt x="6792" y="6490"/>
                      <a:pt x="6866" y="6304"/>
                    </a:cubicBezTo>
                    <a:lnTo>
                      <a:pt x="8091" y="2779"/>
                    </a:lnTo>
                    <a:cubicBezTo>
                      <a:pt x="8202" y="2445"/>
                      <a:pt x="8017" y="2074"/>
                      <a:pt x="7683" y="1962"/>
                    </a:cubicBezTo>
                    <a:lnTo>
                      <a:pt x="2190" y="33"/>
                    </a:lnTo>
                    <a:cubicBezTo>
                      <a:pt x="2117" y="11"/>
                      <a:pt x="2044" y="0"/>
                      <a:pt x="197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7"/>
              <p:cNvSpPr/>
              <p:nvPr/>
            </p:nvSpPr>
            <p:spPr>
              <a:xfrm>
                <a:off x="905419" y="2392984"/>
                <a:ext cx="113021" cy="96049"/>
              </a:xfrm>
              <a:custGeom>
                <a:rect b="b" l="l" r="r" t="t"/>
                <a:pathLst>
                  <a:path extrusionOk="0" h="4069" w="4788">
                    <a:moveTo>
                      <a:pt x="2813" y="0"/>
                    </a:moveTo>
                    <a:cubicBezTo>
                      <a:pt x="2791" y="0"/>
                      <a:pt x="2769" y="1"/>
                      <a:pt x="2747" y="1"/>
                    </a:cubicBezTo>
                    <a:cubicBezTo>
                      <a:pt x="928" y="1"/>
                      <a:pt x="1" y="2191"/>
                      <a:pt x="1300" y="3453"/>
                    </a:cubicBezTo>
                    <a:cubicBezTo>
                      <a:pt x="1713" y="3878"/>
                      <a:pt x="2230" y="4068"/>
                      <a:pt x="2738" y="4068"/>
                    </a:cubicBezTo>
                    <a:cubicBezTo>
                      <a:pt x="3781" y="4068"/>
                      <a:pt x="4788" y="3265"/>
                      <a:pt x="4788" y="2042"/>
                    </a:cubicBezTo>
                    <a:cubicBezTo>
                      <a:pt x="4788" y="914"/>
                      <a:pt x="3931" y="0"/>
                      <a:pt x="281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7"/>
              <p:cNvSpPr/>
              <p:nvPr/>
            </p:nvSpPr>
            <p:spPr>
              <a:xfrm>
                <a:off x="3775969" y="2729559"/>
                <a:ext cx="125295" cy="106671"/>
              </a:xfrm>
              <a:custGeom>
                <a:rect b="b" l="l" r="r" t="t"/>
                <a:pathLst>
                  <a:path extrusionOk="0" h="4519" w="5308">
                    <a:moveTo>
                      <a:pt x="3044" y="0"/>
                    </a:moveTo>
                    <a:cubicBezTo>
                      <a:pt x="1040" y="0"/>
                      <a:pt x="1" y="2412"/>
                      <a:pt x="1448" y="3860"/>
                    </a:cubicBezTo>
                    <a:cubicBezTo>
                      <a:pt x="1903" y="4315"/>
                      <a:pt x="2467" y="4519"/>
                      <a:pt x="3021" y="4519"/>
                    </a:cubicBezTo>
                    <a:cubicBezTo>
                      <a:pt x="4184" y="4519"/>
                      <a:pt x="5308" y="3621"/>
                      <a:pt x="5308" y="2264"/>
                    </a:cubicBezTo>
                    <a:cubicBezTo>
                      <a:pt x="5308" y="1002"/>
                      <a:pt x="4306" y="0"/>
                      <a:pt x="3044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7"/>
              <p:cNvSpPr/>
              <p:nvPr/>
            </p:nvSpPr>
            <p:spPr>
              <a:xfrm>
                <a:off x="3313453" y="2029647"/>
                <a:ext cx="160325" cy="112147"/>
              </a:xfrm>
              <a:custGeom>
                <a:rect b="b" l="l" r="r" t="t"/>
                <a:pathLst>
                  <a:path extrusionOk="0" h="4751" w="6792">
                    <a:moveTo>
                      <a:pt x="817" y="0"/>
                    </a:moveTo>
                    <a:lnTo>
                      <a:pt x="1" y="3266"/>
                    </a:lnTo>
                    <a:lnTo>
                      <a:pt x="6013" y="4750"/>
                    </a:lnTo>
                    <a:lnTo>
                      <a:pt x="6792" y="148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624159" y="3670360"/>
                <a:ext cx="927700" cy="691178"/>
              </a:xfrm>
              <a:custGeom>
                <a:rect b="b" l="l" r="r" t="t"/>
                <a:pathLst>
                  <a:path extrusionOk="0" h="29281" w="39301">
                    <a:moveTo>
                      <a:pt x="9315" y="0"/>
                    </a:moveTo>
                    <a:lnTo>
                      <a:pt x="9315" y="0"/>
                    </a:lnTo>
                    <a:cubicBezTo>
                      <a:pt x="6384" y="2747"/>
                      <a:pt x="3266" y="5307"/>
                      <a:pt x="1" y="7645"/>
                    </a:cubicBezTo>
                    <a:cubicBezTo>
                      <a:pt x="1448" y="10800"/>
                      <a:pt x="3155" y="13843"/>
                      <a:pt x="5085" y="16737"/>
                    </a:cubicBezTo>
                    <a:cubicBezTo>
                      <a:pt x="8239" y="21376"/>
                      <a:pt x="12878" y="25606"/>
                      <a:pt x="18556" y="29280"/>
                    </a:cubicBezTo>
                    <a:lnTo>
                      <a:pt x="19372" y="28909"/>
                    </a:lnTo>
                    <a:lnTo>
                      <a:pt x="19558" y="28835"/>
                    </a:lnTo>
                    <a:cubicBezTo>
                      <a:pt x="20374" y="28427"/>
                      <a:pt x="21191" y="28056"/>
                      <a:pt x="22007" y="27685"/>
                    </a:cubicBezTo>
                    <a:lnTo>
                      <a:pt x="22119" y="27648"/>
                    </a:lnTo>
                    <a:lnTo>
                      <a:pt x="23269" y="27128"/>
                    </a:lnTo>
                    <a:cubicBezTo>
                      <a:pt x="28873" y="24679"/>
                      <a:pt x="34588" y="22526"/>
                      <a:pt x="39301" y="20856"/>
                    </a:cubicBezTo>
                    <a:cubicBezTo>
                      <a:pt x="38781" y="20226"/>
                      <a:pt x="38484" y="19446"/>
                      <a:pt x="38373" y="18667"/>
                    </a:cubicBezTo>
                    <a:lnTo>
                      <a:pt x="38484" y="18667"/>
                    </a:lnTo>
                    <a:cubicBezTo>
                      <a:pt x="35849" y="17962"/>
                      <a:pt x="33549" y="16255"/>
                      <a:pt x="32138" y="13917"/>
                    </a:cubicBezTo>
                    <a:lnTo>
                      <a:pt x="32138" y="13917"/>
                    </a:lnTo>
                    <a:cubicBezTo>
                      <a:pt x="33140" y="17850"/>
                      <a:pt x="29949" y="20188"/>
                      <a:pt x="24865" y="22675"/>
                    </a:cubicBezTo>
                    <a:cubicBezTo>
                      <a:pt x="24865" y="22675"/>
                      <a:pt x="22750" y="23635"/>
                      <a:pt x="20002" y="23635"/>
                    </a:cubicBezTo>
                    <a:cubicBezTo>
                      <a:pt x="16614" y="23635"/>
                      <a:pt x="12264" y="22176"/>
                      <a:pt x="9724" y="15661"/>
                    </a:cubicBezTo>
                    <a:cubicBezTo>
                      <a:pt x="7868" y="10874"/>
                      <a:pt x="8313" y="4899"/>
                      <a:pt x="9315" y="0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1931144" y="3005761"/>
                <a:ext cx="423804" cy="351856"/>
              </a:xfrm>
              <a:custGeom>
                <a:rect b="b" l="l" r="r" t="t"/>
                <a:pathLst>
                  <a:path extrusionOk="0" h="14906" w="17954">
                    <a:moveTo>
                      <a:pt x="9700" y="1"/>
                    </a:moveTo>
                    <a:cubicBezTo>
                      <a:pt x="9231" y="1"/>
                      <a:pt x="8754" y="45"/>
                      <a:pt x="8276" y="137"/>
                    </a:cubicBezTo>
                    <a:cubicBezTo>
                      <a:pt x="1745" y="1362"/>
                      <a:pt x="0" y="9897"/>
                      <a:pt x="5493" y="13608"/>
                    </a:cubicBezTo>
                    <a:cubicBezTo>
                      <a:pt x="6820" y="14505"/>
                      <a:pt x="8252" y="14906"/>
                      <a:pt x="9641" y="14906"/>
                    </a:cubicBezTo>
                    <a:cubicBezTo>
                      <a:pt x="14002" y="14906"/>
                      <a:pt x="17954" y="10963"/>
                      <a:pt x="16997" y="6038"/>
                    </a:cubicBezTo>
                    <a:cubicBezTo>
                      <a:pt x="16310" y="2471"/>
                      <a:pt x="13199" y="1"/>
                      <a:pt x="970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7"/>
              <p:cNvSpPr/>
              <p:nvPr/>
            </p:nvSpPr>
            <p:spPr>
              <a:xfrm>
                <a:off x="1980195" y="3043128"/>
                <a:ext cx="332618" cy="276651"/>
              </a:xfrm>
              <a:custGeom>
                <a:rect b="b" l="l" r="r" t="t"/>
                <a:pathLst>
                  <a:path extrusionOk="0" h="11720" w="14091">
                    <a:moveTo>
                      <a:pt x="7630" y="0"/>
                    </a:moveTo>
                    <a:cubicBezTo>
                      <a:pt x="7256" y="0"/>
                      <a:pt x="6876" y="37"/>
                      <a:pt x="6495" y="113"/>
                    </a:cubicBezTo>
                    <a:cubicBezTo>
                      <a:pt x="1374" y="1115"/>
                      <a:pt x="1" y="7758"/>
                      <a:pt x="4305" y="10689"/>
                    </a:cubicBezTo>
                    <a:cubicBezTo>
                      <a:pt x="5360" y="11401"/>
                      <a:pt x="6493" y="11719"/>
                      <a:pt x="7591" y="11719"/>
                    </a:cubicBezTo>
                    <a:cubicBezTo>
                      <a:pt x="11014" y="11719"/>
                      <a:pt x="14091" y="8629"/>
                      <a:pt x="13360" y="4752"/>
                    </a:cubicBezTo>
                    <a:cubicBezTo>
                      <a:pt x="12806" y="1945"/>
                      <a:pt x="10357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7"/>
              <p:cNvSpPr/>
              <p:nvPr/>
            </p:nvSpPr>
            <p:spPr>
              <a:xfrm>
                <a:off x="2044141" y="3075561"/>
                <a:ext cx="268955" cy="243132"/>
              </a:xfrm>
              <a:custGeom>
                <a:rect b="b" l="l" r="r" t="t"/>
                <a:pathLst>
                  <a:path extrusionOk="0" h="10300" w="11394">
                    <a:moveTo>
                      <a:pt x="8647" y="1"/>
                    </a:moveTo>
                    <a:lnTo>
                      <a:pt x="8647" y="1"/>
                    </a:lnTo>
                    <a:cubicBezTo>
                      <a:pt x="10280" y="2413"/>
                      <a:pt x="9872" y="5678"/>
                      <a:pt x="7683" y="7608"/>
                    </a:cubicBezTo>
                    <a:cubicBezTo>
                      <a:pt x="6567" y="8611"/>
                      <a:pt x="5171" y="9112"/>
                      <a:pt x="3777" y="9112"/>
                    </a:cubicBezTo>
                    <a:cubicBezTo>
                      <a:pt x="2434" y="9112"/>
                      <a:pt x="1093" y="8648"/>
                      <a:pt x="1" y="7720"/>
                    </a:cubicBezTo>
                    <a:lnTo>
                      <a:pt x="1" y="7720"/>
                    </a:lnTo>
                    <a:cubicBezTo>
                      <a:pt x="1136" y="9411"/>
                      <a:pt x="2999" y="10300"/>
                      <a:pt x="4879" y="10300"/>
                    </a:cubicBezTo>
                    <a:cubicBezTo>
                      <a:pt x="6257" y="10300"/>
                      <a:pt x="7644" y="9822"/>
                      <a:pt x="8759" y="8833"/>
                    </a:cubicBezTo>
                    <a:cubicBezTo>
                      <a:pt x="11394" y="6458"/>
                      <a:pt x="11356" y="2264"/>
                      <a:pt x="8647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7"/>
              <p:cNvSpPr/>
              <p:nvPr/>
            </p:nvSpPr>
            <p:spPr>
              <a:xfrm>
                <a:off x="1987206" y="3043505"/>
                <a:ext cx="186621" cy="223044"/>
              </a:xfrm>
              <a:custGeom>
                <a:rect b="b" l="l" r="r" t="t"/>
                <a:pathLst>
                  <a:path extrusionOk="0" h="9449" w="7906">
                    <a:moveTo>
                      <a:pt x="7283" y="0"/>
                    </a:moveTo>
                    <a:cubicBezTo>
                      <a:pt x="6919" y="0"/>
                      <a:pt x="6551" y="26"/>
                      <a:pt x="6198" y="97"/>
                    </a:cubicBezTo>
                    <a:cubicBezTo>
                      <a:pt x="1930" y="913"/>
                      <a:pt x="1" y="5997"/>
                      <a:pt x="2710" y="9449"/>
                    </a:cubicBezTo>
                    <a:cubicBezTo>
                      <a:pt x="2487" y="8966"/>
                      <a:pt x="2301" y="8447"/>
                      <a:pt x="2227" y="7927"/>
                    </a:cubicBezTo>
                    <a:cubicBezTo>
                      <a:pt x="2042" y="7074"/>
                      <a:pt x="2042" y="6183"/>
                      <a:pt x="2227" y="5367"/>
                    </a:cubicBezTo>
                    <a:cubicBezTo>
                      <a:pt x="2301" y="5515"/>
                      <a:pt x="2413" y="5663"/>
                      <a:pt x="2598" y="5738"/>
                    </a:cubicBezTo>
                    <a:cubicBezTo>
                      <a:pt x="2674" y="5763"/>
                      <a:pt x="2752" y="5775"/>
                      <a:pt x="2831" y="5775"/>
                    </a:cubicBezTo>
                    <a:cubicBezTo>
                      <a:pt x="3331" y="5775"/>
                      <a:pt x="3868" y="5287"/>
                      <a:pt x="4157" y="4550"/>
                    </a:cubicBezTo>
                    <a:cubicBezTo>
                      <a:pt x="4491" y="3697"/>
                      <a:pt x="4305" y="2843"/>
                      <a:pt x="3786" y="2657"/>
                    </a:cubicBezTo>
                    <a:cubicBezTo>
                      <a:pt x="3707" y="2631"/>
                      <a:pt x="3628" y="2605"/>
                      <a:pt x="3550" y="2605"/>
                    </a:cubicBezTo>
                    <a:cubicBezTo>
                      <a:pt x="3517" y="2605"/>
                      <a:pt x="3484" y="2609"/>
                      <a:pt x="3452" y="2620"/>
                    </a:cubicBezTo>
                    <a:cubicBezTo>
                      <a:pt x="4454" y="1284"/>
                      <a:pt x="5864" y="394"/>
                      <a:pt x="7497" y="97"/>
                    </a:cubicBezTo>
                    <a:cubicBezTo>
                      <a:pt x="7645" y="60"/>
                      <a:pt x="7757" y="60"/>
                      <a:pt x="7905" y="23"/>
                    </a:cubicBezTo>
                    <a:cubicBezTo>
                      <a:pt x="7701" y="9"/>
                      <a:pt x="7493" y="0"/>
                      <a:pt x="7283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8"/>
          <p:cNvSpPr txBox="1"/>
          <p:nvPr>
            <p:ph type="title"/>
          </p:nvPr>
        </p:nvSpPr>
        <p:spPr>
          <a:xfrm>
            <a:off x="365775" y="470400"/>
            <a:ext cx="3858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Quantization</a:t>
            </a:r>
            <a:endParaRPr b="1"/>
          </a:p>
        </p:txBody>
      </p:sp>
      <p:sp>
        <p:nvSpPr>
          <p:cNvPr id="800" name="Google Shape;800;p28"/>
          <p:cNvSpPr/>
          <p:nvPr/>
        </p:nvSpPr>
        <p:spPr>
          <a:xfrm>
            <a:off x="416539" y="2094450"/>
            <a:ext cx="1230900" cy="954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216 812 Bytes</a:t>
            </a:r>
            <a:endParaRPr b="0" i="0" sz="14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1" name="Google Shape;801;p28"/>
          <p:cNvSpPr/>
          <p:nvPr/>
        </p:nvSpPr>
        <p:spPr>
          <a:xfrm>
            <a:off x="2831378" y="2094454"/>
            <a:ext cx="1230900" cy="95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58 016 Bytes</a:t>
            </a:r>
            <a:endParaRPr b="0" i="0" sz="14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2" name="Google Shape;802;p28"/>
          <p:cNvSpPr/>
          <p:nvPr/>
        </p:nvSpPr>
        <p:spPr>
          <a:xfrm>
            <a:off x="1923505" y="2415688"/>
            <a:ext cx="745500" cy="27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3" name="Google Shape;8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4847"/>
            <a:ext cx="3881475" cy="18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28"/>
          <p:cNvSpPr txBox="1"/>
          <p:nvPr>
            <p:ph type="title"/>
          </p:nvPr>
        </p:nvSpPr>
        <p:spPr>
          <a:xfrm>
            <a:off x="4583275" y="470400"/>
            <a:ext cx="3858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Threading</a:t>
            </a:r>
            <a:endParaRPr b="1"/>
          </a:p>
        </p:txBody>
      </p:sp>
      <p:sp>
        <p:nvSpPr>
          <p:cNvPr id="805" name="Google Shape;805;p28"/>
          <p:cNvSpPr/>
          <p:nvPr/>
        </p:nvSpPr>
        <p:spPr>
          <a:xfrm>
            <a:off x="4224667" y="779950"/>
            <a:ext cx="40800" cy="38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9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Thank You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840000" y="2150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Street Fighter x Tiny ML Overview</a:t>
            </a:r>
            <a:endParaRPr b="1"/>
          </a:p>
        </p:txBody>
      </p:sp>
      <p:grpSp>
        <p:nvGrpSpPr>
          <p:cNvPr id="177" name="Google Shape;177;p14"/>
          <p:cNvGrpSpPr/>
          <p:nvPr/>
        </p:nvGrpSpPr>
        <p:grpSpPr>
          <a:xfrm>
            <a:off x="457200" y="2311916"/>
            <a:ext cx="2962800" cy="1806140"/>
            <a:chOff x="457200" y="2311916"/>
            <a:chExt cx="2962800" cy="1806140"/>
          </a:xfrm>
        </p:grpSpPr>
        <p:cxnSp>
          <p:nvCxnSpPr>
            <p:cNvPr id="178" name="Google Shape;178;p14"/>
            <p:cNvCxnSpPr/>
            <p:nvPr/>
          </p:nvCxnSpPr>
          <p:spPr>
            <a:xfrm rot="10800000">
              <a:off x="2067900" y="3260356"/>
              <a:ext cx="1352100" cy="857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14"/>
            <p:cNvSpPr txBox="1"/>
            <p:nvPr/>
          </p:nvSpPr>
          <p:spPr>
            <a:xfrm>
              <a:off x="457200" y="2311916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48100" y="3056224"/>
              <a:ext cx="1519800" cy="40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Street Fighter Gameplay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724000" y="2968675"/>
            <a:ext cx="2731200" cy="1149381"/>
            <a:chOff x="5724000" y="2968675"/>
            <a:chExt cx="2731200" cy="1149381"/>
          </a:xfrm>
        </p:grpSpPr>
        <p:cxnSp>
          <p:nvCxnSpPr>
            <p:cNvPr id="182" name="Google Shape;182;p14"/>
            <p:cNvCxnSpPr/>
            <p:nvPr/>
          </p:nvCxnSpPr>
          <p:spPr>
            <a:xfrm flipH="1" rot="10800000">
              <a:off x="5724000" y="3260356"/>
              <a:ext cx="1352100" cy="857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" name="Google Shape;183;p14"/>
            <p:cNvSpPr/>
            <p:nvPr/>
          </p:nvSpPr>
          <p:spPr>
            <a:xfrm>
              <a:off x="7063200" y="2968675"/>
              <a:ext cx="1392000" cy="5838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Gesture Recognition</a:t>
              </a:r>
              <a:endParaRPr b="0" i="0" sz="18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4" name="Google Shape;184;p14"/>
          <p:cNvGrpSpPr/>
          <p:nvPr/>
        </p:nvGrpSpPr>
        <p:grpSpPr>
          <a:xfrm>
            <a:off x="2661200" y="1702357"/>
            <a:ext cx="1392000" cy="1318383"/>
            <a:chOff x="2661200" y="1702357"/>
            <a:chExt cx="1392000" cy="1318383"/>
          </a:xfrm>
        </p:grpSpPr>
        <p:cxnSp>
          <p:nvCxnSpPr>
            <p:cNvPr id="185" name="Google Shape;185;p14"/>
            <p:cNvCxnSpPr/>
            <p:nvPr/>
          </p:nvCxnSpPr>
          <p:spPr>
            <a:xfrm flipH="1" rot="5400000">
              <a:off x="3248739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14"/>
            <p:cNvSpPr/>
            <p:nvPr/>
          </p:nvSpPr>
          <p:spPr>
            <a:xfrm>
              <a:off x="2661200" y="1702357"/>
              <a:ext cx="1392000" cy="544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Collection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14"/>
          <p:cNvGrpSpPr/>
          <p:nvPr/>
        </p:nvGrpSpPr>
        <p:grpSpPr>
          <a:xfrm>
            <a:off x="5090800" y="1796150"/>
            <a:ext cx="1392000" cy="1224590"/>
            <a:chOff x="5090800" y="1796150"/>
            <a:chExt cx="1392000" cy="1224590"/>
          </a:xfrm>
        </p:grpSpPr>
        <p:cxnSp>
          <p:nvCxnSpPr>
            <p:cNvPr id="188" name="Google Shape;188;p14"/>
            <p:cNvCxnSpPr/>
            <p:nvPr/>
          </p:nvCxnSpPr>
          <p:spPr>
            <a:xfrm rot="-5400000">
              <a:off x="5121561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9" name="Google Shape;189;p14"/>
            <p:cNvSpPr/>
            <p:nvPr/>
          </p:nvSpPr>
          <p:spPr>
            <a:xfrm>
              <a:off x="5090800" y="1796150"/>
              <a:ext cx="1392000" cy="450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Model Training</a:t>
              </a:r>
              <a:endParaRPr b="0" i="0" sz="16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0" name="Google Shape;190;p14"/>
          <p:cNvGrpSpPr/>
          <p:nvPr/>
        </p:nvGrpSpPr>
        <p:grpSpPr>
          <a:xfrm>
            <a:off x="3135123" y="2714543"/>
            <a:ext cx="2873754" cy="2085403"/>
            <a:chOff x="3013296" y="2497740"/>
            <a:chExt cx="2873754" cy="2085403"/>
          </a:xfrm>
        </p:grpSpPr>
        <p:sp>
          <p:nvSpPr>
            <p:cNvPr id="191" name="Google Shape;191;p14"/>
            <p:cNvSpPr/>
            <p:nvPr/>
          </p:nvSpPr>
          <p:spPr>
            <a:xfrm>
              <a:off x="3118900" y="4350605"/>
              <a:ext cx="2662486" cy="232538"/>
            </a:xfrm>
            <a:custGeom>
              <a:rect b="b" l="l" r="r" t="t"/>
              <a:pathLst>
                <a:path extrusionOk="0" h="11831" w="135461">
                  <a:moveTo>
                    <a:pt x="67731" y="0"/>
                  </a:moveTo>
                  <a:cubicBezTo>
                    <a:pt x="30317" y="0"/>
                    <a:pt x="1" y="2662"/>
                    <a:pt x="1" y="5916"/>
                  </a:cubicBezTo>
                  <a:cubicBezTo>
                    <a:pt x="1" y="9169"/>
                    <a:pt x="30317" y="11831"/>
                    <a:pt x="67731" y="11831"/>
                  </a:cubicBezTo>
                  <a:cubicBezTo>
                    <a:pt x="105145" y="11831"/>
                    <a:pt x="135461" y="9169"/>
                    <a:pt x="135461" y="5916"/>
                  </a:cubicBezTo>
                  <a:cubicBezTo>
                    <a:pt x="135461" y="2662"/>
                    <a:pt x="105145" y="0"/>
                    <a:pt x="67731" y="0"/>
                  </a:cubicBezTo>
                  <a:close/>
                </a:path>
              </a:pathLst>
            </a:cu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3436614" y="2497740"/>
              <a:ext cx="544234" cy="248541"/>
            </a:xfrm>
            <a:custGeom>
              <a:rect b="b" l="l" r="r" t="t"/>
              <a:pathLst>
                <a:path extrusionOk="0" h="12645" w="27689">
                  <a:moveTo>
                    <a:pt x="23951" y="0"/>
                  </a:moveTo>
                  <a:cubicBezTo>
                    <a:pt x="23796" y="0"/>
                    <a:pt x="23635" y="12"/>
                    <a:pt x="23468" y="36"/>
                  </a:cubicBezTo>
                  <a:cubicBezTo>
                    <a:pt x="16025" y="973"/>
                    <a:pt x="8926" y="3586"/>
                    <a:pt x="2617" y="7578"/>
                  </a:cubicBezTo>
                  <a:cubicBezTo>
                    <a:pt x="1" y="9213"/>
                    <a:pt x="1960" y="12645"/>
                    <a:pt x="4505" y="12645"/>
                  </a:cubicBezTo>
                  <a:cubicBezTo>
                    <a:pt x="5029" y="12645"/>
                    <a:pt x="5578" y="12499"/>
                    <a:pt x="6117" y="12163"/>
                  </a:cubicBezTo>
                  <a:cubicBezTo>
                    <a:pt x="11588" y="8761"/>
                    <a:pt x="17750" y="6543"/>
                    <a:pt x="24158" y="5754"/>
                  </a:cubicBezTo>
                  <a:cubicBezTo>
                    <a:pt x="27688" y="5237"/>
                    <a:pt x="27219" y="0"/>
                    <a:pt x="23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4919404" y="2497740"/>
              <a:ext cx="544214" cy="248541"/>
            </a:xfrm>
            <a:custGeom>
              <a:rect b="b" l="l" r="r" t="t"/>
              <a:pathLst>
                <a:path extrusionOk="0" h="12645" w="27688">
                  <a:moveTo>
                    <a:pt x="3787" y="0"/>
                  </a:moveTo>
                  <a:cubicBezTo>
                    <a:pt x="515" y="0"/>
                    <a:pt x="0" y="5237"/>
                    <a:pt x="3530" y="5754"/>
                  </a:cubicBezTo>
                  <a:cubicBezTo>
                    <a:pt x="9939" y="6543"/>
                    <a:pt x="16100" y="8761"/>
                    <a:pt x="21572" y="12163"/>
                  </a:cubicBezTo>
                  <a:cubicBezTo>
                    <a:pt x="22111" y="12499"/>
                    <a:pt x="22660" y="12645"/>
                    <a:pt x="23184" y="12645"/>
                  </a:cubicBezTo>
                  <a:cubicBezTo>
                    <a:pt x="25728" y="12645"/>
                    <a:pt x="27688" y="9213"/>
                    <a:pt x="25072" y="7578"/>
                  </a:cubicBezTo>
                  <a:cubicBezTo>
                    <a:pt x="18762" y="3586"/>
                    <a:pt x="11664" y="973"/>
                    <a:pt x="4270" y="36"/>
                  </a:cubicBezTo>
                  <a:cubicBezTo>
                    <a:pt x="4103" y="12"/>
                    <a:pt x="3942" y="0"/>
                    <a:pt x="3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3013296" y="2511047"/>
              <a:ext cx="2873754" cy="1992059"/>
            </a:xfrm>
            <a:custGeom>
              <a:rect b="b" l="l" r="r" t="t"/>
              <a:pathLst>
                <a:path extrusionOk="0" h="101350" w="146208">
                  <a:moveTo>
                    <a:pt x="73104" y="0"/>
                  </a:moveTo>
                  <a:cubicBezTo>
                    <a:pt x="32732" y="0"/>
                    <a:pt x="1" y="19669"/>
                    <a:pt x="1" y="43921"/>
                  </a:cubicBezTo>
                  <a:cubicBezTo>
                    <a:pt x="1" y="55998"/>
                    <a:pt x="8036" y="70195"/>
                    <a:pt x="21098" y="81484"/>
                  </a:cubicBezTo>
                  <a:cubicBezTo>
                    <a:pt x="34359" y="92920"/>
                    <a:pt x="52745" y="101349"/>
                    <a:pt x="73104" y="101349"/>
                  </a:cubicBezTo>
                  <a:cubicBezTo>
                    <a:pt x="113476" y="101349"/>
                    <a:pt x="146207" y="68174"/>
                    <a:pt x="146207" y="43921"/>
                  </a:cubicBezTo>
                  <a:cubicBezTo>
                    <a:pt x="146207" y="32978"/>
                    <a:pt x="139503" y="22922"/>
                    <a:pt x="128461" y="15232"/>
                  </a:cubicBezTo>
                  <a:cubicBezTo>
                    <a:pt x="115053" y="5915"/>
                    <a:pt x="95237" y="0"/>
                    <a:pt x="73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3427966" y="2810423"/>
              <a:ext cx="2459067" cy="1692670"/>
            </a:xfrm>
            <a:custGeom>
              <a:rect b="b" l="l" r="r" t="t"/>
              <a:pathLst>
                <a:path extrusionOk="0" h="86118" w="125110">
                  <a:moveTo>
                    <a:pt x="107363" y="0"/>
                  </a:moveTo>
                  <a:lnTo>
                    <a:pt x="107363" y="0"/>
                  </a:lnTo>
                  <a:cubicBezTo>
                    <a:pt x="110124" y="5225"/>
                    <a:pt x="111455" y="11042"/>
                    <a:pt x="111159" y="16957"/>
                  </a:cubicBezTo>
                  <a:cubicBezTo>
                    <a:pt x="110863" y="24450"/>
                    <a:pt x="108300" y="31746"/>
                    <a:pt x="104455" y="38203"/>
                  </a:cubicBezTo>
                  <a:cubicBezTo>
                    <a:pt x="95237" y="53928"/>
                    <a:pt x="78773" y="64723"/>
                    <a:pt x="61125" y="69308"/>
                  </a:cubicBezTo>
                  <a:cubicBezTo>
                    <a:pt x="53376" y="71294"/>
                    <a:pt x="45420" y="72183"/>
                    <a:pt x="37437" y="72183"/>
                  </a:cubicBezTo>
                  <a:cubicBezTo>
                    <a:pt x="27189" y="72183"/>
                    <a:pt x="16899" y="70717"/>
                    <a:pt x="6951" y="68223"/>
                  </a:cubicBezTo>
                  <a:cubicBezTo>
                    <a:pt x="4585" y="67681"/>
                    <a:pt x="2268" y="67040"/>
                    <a:pt x="0" y="66252"/>
                  </a:cubicBezTo>
                  <a:lnTo>
                    <a:pt x="0" y="66252"/>
                  </a:lnTo>
                  <a:cubicBezTo>
                    <a:pt x="13261" y="77688"/>
                    <a:pt x="31647" y="86117"/>
                    <a:pt x="52006" y="86117"/>
                  </a:cubicBezTo>
                  <a:cubicBezTo>
                    <a:pt x="92378" y="86117"/>
                    <a:pt x="125109" y="52942"/>
                    <a:pt x="125109" y="28689"/>
                  </a:cubicBezTo>
                  <a:cubicBezTo>
                    <a:pt x="125109" y="17746"/>
                    <a:pt x="118405" y="7690"/>
                    <a:pt x="107363" y="0"/>
                  </a:cubicBezTo>
                  <a:close/>
                </a:path>
              </a:pathLst>
            </a:cu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3856197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30" y="0"/>
                  </a:moveTo>
                  <a:cubicBezTo>
                    <a:pt x="5374" y="0"/>
                    <a:pt x="0" y="5324"/>
                    <a:pt x="0" y="11880"/>
                  </a:cubicBezTo>
                  <a:cubicBezTo>
                    <a:pt x="0" y="18485"/>
                    <a:pt x="5374" y="23809"/>
                    <a:pt x="11930" y="23809"/>
                  </a:cubicBezTo>
                  <a:cubicBezTo>
                    <a:pt x="18486" y="23809"/>
                    <a:pt x="23859" y="18485"/>
                    <a:pt x="23859" y="11880"/>
                  </a:cubicBezTo>
                  <a:cubicBezTo>
                    <a:pt x="23859" y="5324"/>
                    <a:pt x="18486" y="0"/>
                    <a:pt x="11930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3898827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1" y="1"/>
                  </a:moveTo>
                  <a:cubicBezTo>
                    <a:pt x="4388" y="1"/>
                    <a:pt x="0" y="4388"/>
                    <a:pt x="0" y="9761"/>
                  </a:cubicBezTo>
                  <a:cubicBezTo>
                    <a:pt x="0" y="15183"/>
                    <a:pt x="4388" y="19571"/>
                    <a:pt x="9761" y="19571"/>
                  </a:cubicBezTo>
                  <a:cubicBezTo>
                    <a:pt x="15134" y="19571"/>
                    <a:pt x="19521" y="15183"/>
                    <a:pt x="19521" y="9761"/>
                  </a:cubicBezTo>
                  <a:cubicBezTo>
                    <a:pt x="19521" y="4388"/>
                    <a:pt x="15134" y="1"/>
                    <a:pt x="97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3938549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40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40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40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3965672" y="3448858"/>
              <a:ext cx="249995" cy="250762"/>
            </a:xfrm>
            <a:custGeom>
              <a:rect b="b" l="l" r="r" t="t"/>
              <a:pathLst>
                <a:path extrusionOk="0" h="12758" w="12719">
                  <a:moveTo>
                    <a:pt x="6298" y="0"/>
                  </a:moveTo>
                  <a:cubicBezTo>
                    <a:pt x="4186" y="0"/>
                    <a:pt x="2056" y="1025"/>
                    <a:pt x="789" y="3305"/>
                  </a:cubicBezTo>
                  <a:lnTo>
                    <a:pt x="691" y="3453"/>
                  </a:lnTo>
                  <a:cubicBezTo>
                    <a:pt x="247" y="4389"/>
                    <a:pt x="1" y="5375"/>
                    <a:pt x="1" y="6361"/>
                  </a:cubicBezTo>
                  <a:cubicBezTo>
                    <a:pt x="1" y="7347"/>
                    <a:pt x="198" y="8333"/>
                    <a:pt x="642" y="9220"/>
                  </a:cubicBezTo>
                  <a:cubicBezTo>
                    <a:pt x="1859" y="11656"/>
                    <a:pt x="4072" y="12757"/>
                    <a:pt x="6273" y="12757"/>
                  </a:cubicBezTo>
                  <a:cubicBezTo>
                    <a:pt x="9507" y="12757"/>
                    <a:pt x="12719" y="10379"/>
                    <a:pt x="12719" y="6361"/>
                  </a:cubicBezTo>
                  <a:cubicBezTo>
                    <a:pt x="12719" y="2397"/>
                    <a:pt x="9529" y="0"/>
                    <a:pt x="6298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3965672" y="3513797"/>
              <a:ext cx="125970" cy="116300"/>
            </a:xfrm>
            <a:custGeom>
              <a:rect b="b" l="l" r="r" t="t"/>
              <a:pathLst>
                <a:path extrusionOk="0" h="5917" w="6409">
                  <a:moveTo>
                    <a:pt x="839" y="1"/>
                  </a:moveTo>
                  <a:lnTo>
                    <a:pt x="740" y="149"/>
                  </a:lnTo>
                  <a:cubicBezTo>
                    <a:pt x="247" y="1085"/>
                    <a:pt x="1" y="2071"/>
                    <a:pt x="1" y="3057"/>
                  </a:cubicBezTo>
                  <a:cubicBezTo>
                    <a:pt x="1" y="4043"/>
                    <a:pt x="247" y="5029"/>
                    <a:pt x="691" y="5916"/>
                  </a:cubicBezTo>
                  <a:lnTo>
                    <a:pt x="6409" y="3057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589622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29" y="0"/>
                  </a:moveTo>
                  <a:cubicBezTo>
                    <a:pt x="5373" y="0"/>
                    <a:pt x="0" y="5324"/>
                    <a:pt x="0" y="11880"/>
                  </a:cubicBezTo>
                  <a:cubicBezTo>
                    <a:pt x="0" y="18485"/>
                    <a:pt x="5373" y="23809"/>
                    <a:pt x="11929" y="23809"/>
                  </a:cubicBezTo>
                  <a:cubicBezTo>
                    <a:pt x="18485" y="23809"/>
                    <a:pt x="23859" y="18485"/>
                    <a:pt x="23859" y="11880"/>
                  </a:cubicBezTo>
                  <a:cubicBezTo>
                    <a:pt x="23859" y="5324"/>
                    <a:pt x="18485" y="0"/>
                    <a:pt x="1192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4632252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0" y="1"/>
                  </a:moveTo>
                  <a:cubicBezTo>
                    <a:pt x="4387" y="1"/>
                    <a:pt x="0" y="4388"/>
                    <a:pt x="0" y="9761"/>
                  </a:cubicBezTo>
                  <a:cubicBezTo>
                    <a:pt x="0" y="15183"/>
                    <a:pt x="4387" y="19571"/>
                    <a:pt x="9760" y="19571"/>
                  </a:cubicBezTo>
                  <a:cubicBezTo>
                    <a:pt x="15133" y="19571"/>
                    <a:pt x="19521" y="15183"/>
                    <a:pt x="19521" y="9761"/>
                  </a:cubicBezTo>
                  <a:cubicBezTo>
                    <a:pt x="19521" y="4388"/>
                    <a:pt x="15133" y="1"/>
                    <a:pt x="9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4671974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39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39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39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694243" y="3448858"/>
              <a:ext cx="254850" cy="250762"/>
            </a:xfrm>
            <a:custGeom>
              <a:rect b="b" l="l" r="r" t="t"/>
              <a:pathLst>
                <a:path extrusionOk="0" h="12758" w="12966">
                  <a:moveTo>
                    <a:pt x="6545" y="0"/>
                  </a:moveTo>
                  <a:cubicBezTo>
                    <a:pt x="4432" y="0"/>
                    <a:pt x="2303" y="1025"/>
                    <a:pt x="1036" y="3305"/>
                  </a:cubicBezTo>
                  <a:lnTo>
                    <a:pt x="938" y="3453"/>
                  </a:lnTo>
                  <a:cubicBezTo>
                    <a:pt x="1" y="5277"/>
                    <a:pt x="1" y="7396"/>
                    <a:pt x="888" y="9220"/>
                  </a:cubicBezTo>
                  <a:cubicBezTo>
                    <a:pt x="2106" y="11656"/>
                    <a:pt x="4318" y="12757"/>
                    <a:pt x="6520" y="12757"/>
                  </a:cubicBezTo>
                  <a:cubicBezTo>
                    <a:pt x="9754" y="12757"/>
                    <a:pt x="12965" y="10379"/>
                    <a:pt x="12965" y="6361"/>
                  </a:cubicBezTo>
                  <a:cubicBezTo>
                    <a:pt x="12965" y="2397"/>
                    <a:pt x="9775" y="0"/>
                    <a:pt x="6545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4694243" y="3513797"/>
              <a:ext cx="129862" cy="116300"/>
            </a:xfrm>
            <a:custGeom>
              <a:rect b="b" l="l" r="r" t="t"/>
              <a:pathLst>
                <a:path extrusionOk="0" h="5917" w="6607">
                  <a:moveTo>
                    <a:pt x="1036" y="1"/>
                  </a:moveTo>
                  <a:lnTo>
                    <a:pt x="938" y="149"/>
                  </a:lnTo>
                  <a:cubicBezTo>
                    <a:pt x="1" y="1973"/>
                    <a:pt x="1" y="4092"/>
                    <a:pt x="888" y="5916"/>
                  </a:cubicBezTo>
                  <a:lnTo>
                    <a:pt x="6606" y="305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435710" y="2893561"/>
              <a:ext cx="479627" cy="445801"/>
            </a:xfrm>
            <a:custGeom>
              <a:rect b="b" l="l" r="r" t="t"/>
              <a:pathLst>
                <a:path extrusionOk="0" h="22681" w="24402">
                  <a:moveTo>
                    <a:pt x="12161" y="0"/>
                  </a:moveTo>
                  <a:cubicBezTo>
                    <a:pt x="6699" y="0"/>
                    <a:pt x="1921" y="3947"/>
                    <a:pt x="1036" y="9523"/>
                  </a:cubicBezTo>
                  <a:cubicBezTo>
                    <a:pt x="1" y="15685"/>
                    <a:pt x="4191" y="21502"/>
                    <a:pt x="10402" y="22537"/>
                  </a:cubicBezTo>
                  <a:cubicBezTo>
                    <a:pt x="11007" y="22634"/>
                    <a:pt x="11609" y="22681"/>
                    <a:pt x="12203" y="22681"/>
                  </a:cubicBezTo>
                  <a:cubicBezTo>
                    <a:pt x="17660" y="22681"/>
                    <a:pt x="22482" y="18728"/>
                    <a:pt x="23416" y="13171"/>
                  </a:cubicBezTo>
                  <a:cubicBezTo>
                    <a:pt x="24401" y="6960"/>
                    <a:pt x="20211" y="1143"/>
                    <a:pt x="14050" y="157"/>
                  </a:cubicBezTo>
                  <a:cubicBezTo>
                    <a:pt x="13414" y="51"/>
                    <a:pt x="12783" y="0"/>
                    <a:pt x="12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485040" y="2944997"/>
              <a:ext cx="370123" cy="343098"/>
            </a:xfrm>
            <a:custGeom>
              <a:rect b="b" l="l" r="r" t="t"/>
              <a:pathLst>
                <a:path extrusionOk="0" h="17456" w="18831">
                  <a:moveTo>
                    <a:pt x="6466" y="1"/>
                  </a:moveTo>
                  <a:cubicBezTo>
                    <a:pt x="5971" y="1"/>
                    <a:pt x="5617" y="381"/>
                    <a:pt x="5571" y="892"/>
                  </a:cubicBezTo>
                  <a:lnTo>
                    <a:pt x="5571" y="4294"/>
                  </a:lnTo>
                  <a:cubicBezTo>
                    <a:pt x="5571" y="4787"/>
                    <a:pt x="5127" y="5181"/>
                    <a:pt x="4634" y="5181"/>
                  </a:cubicBezTo>
                  <a:lnTo>
                    <a:pt x="986" y="5181"/>
                  </a:lnTo>
                  <a:cubicBezTo>
                    <a:pt x="444" y="5181"/>
                    <a:pt x="1" y="5575"/>
                    <a:pt x="1" y="6068"/>
                  </a:cubicBezTo>
                  <a:lnTo>
                    <a:pt x="1" y="11392"/>
                  </a:lnTo>
                  <a:cubicBezTo>
                    <a:pt x="1" y="11885"/>
                    <a:pt x="444" y="12279"/>
                    <a:pt x="986" y="12279"/>
                  </a:cubicBezTo>
                  <a:lnTo>
                    <a:pt x="4684" y="12279"/>
                  </a:lnTo>
                  <a:cubicBezTo>
                    <a:pt x="5176" y="12279"/>
                    <a:pt x="5571" y="12674"/>
                    <a:pt x="5620" y="13167"/>
                  </a:cubicBezTo>
                  <a:lnTo>
                    <a:pt x="5620" y="16568"/>
                  </a:lnTo>
                  <a:cubicBezTo>
                    <a:pt x="5620" y="17061"/>
                    <a:pt x="6064" y="17455"/>
                    <a:pt x="6557" y="17455"/>
                  </a:cubicBezTo>
                  <a:lnTo>
                    <a:pt x="12275" y="17455"/>
                  </a:lnTo>
                  <a:cubicBezTo>
                    <a:pt x="12768" y="17455"/>
                    <a:pt x="13211" y="17061"/>
                    <a:pt x="13261" y="16568"/>
                  </a:cubicBezTo>
                  <a:lnTo>
                    <a:pt x="13261" y="13167"/>
                  </a:lnTo>
                  <a:cubicBezTo>
                    <a:pt x="13261" y="12674"/>
                    <a:pt x="13704" y="12279"/>
                    <a:pt x="14197" y="12279"/>
                  </a:cubicBezTo>
                  <a:lnTo>
                    <a:pt x="17845" y="12279"/>
                  </a:lnTo>
                  <a:cubicBezTo>
                    <a:pt x="18338" y="12279"/>
                    <a:pt x="18782" y="11885"/>
                    <a:pt x="18831" y="11392"/>
                  </a:cubicBezTo>
                  <a:lnTo>
                    <a:pt x="18831" y="6068"/>
                  </a:lnTo>
                  <a:cubicBezTo>
                    <a:pt x="18784" y="5557"/>
                    <a:pt x="18387" y="5177"/>
                    <a:pt x="17928" y="5177"/>
                  </a:cubicBezTo>
                  <a:cubicBezTo>
                    <a:pt x="17901" y="5177"/>
                    <a:pt x="17873" y="5178"/>
                    <a:pt x="17845" y="5181"/>
                  </a:cubicBezTo>
                  <a:lnTo>
                    <a:pt x="14148" y="5181"/>
                  </a:lnTo>
                  <a:cubicBezTo>
                    <a:pt x="13655" y="5181"/>
                    <a:pt x="13211" y="4787"/>
                    <a:pt x="13211" y="4294"/>
                  </a:cubicBezTo>
                  <a:lnTo>
                    <a:pt x="13211" y="892"/>
                  </a:lnTo>
                  <a:cubicBezTo>
                    <a:pt x="13211" y="381"/>
                    <a:pt x="12817" y="1"/>
                    <a:pt x="12358" y="1"/>
                  </a:cubicBezTo>
                  <a:cubicBezTo>
                    <a:pt x="12331" y="1"/>
                    <a:pt x="12303" y="2"/>
                    <a:pt x="12275" y="5"/>
                  </a:cubicBezTo>
                  <a:lnTo>
                    <a:pt x="6557" y="5"/>
                  </a:lnTo>
                  <a:cubicBezTo>
                    <a:pt x="6526" y="2"/>
                    <a:pt x="6496" y="1"/>
                    <a:pt x="6466" y="1"/>
                  </a:cubicBezTo>
                  <a:close/>
                </a:path>
              </a:pathLst>
            </a:cu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3490939" y="2945076"/>
              <a:ext cx="343986" cy="343023"/>
            </a:xfrm>
            <a:custGeom>
              <a:rect b="b" l="l" r="r" t="t"/>
              <a:pathLst>
                <a:path extrusionOk="0" h="17452" w="17501">
                  <a:moveTo>
                    <a:pt x="6113" y="1"/>
                  </a:moveTo>
                  <a:cubicBezTo>
                    <a:pt x="5620" y="1"/>
                    <a:pt x="5226" y="395"/>
                    <a:pt x="5226" y="888"/>
                  </a:cubicBezTo>
                  <a:lnTo>
                    <a:pt x="5226" y="4290"/>
                  </a:lnTo>
                  <a:cubicBezTo>
                    <a:pt x="5226" y="4783"/>
                    <a:pt x="4831" y="5177"/>
                    <a:pt x="4338" y="5177"/>
                  </a:cubicBezTo>
                  <a:lnTo>
                    <a:pt x="937" y="5177"/>
                  </a:lnTo>
                  <a:cubicBezTo>
                    <a:pt x="395" y="5177"/>
                    <a:pt x="1" y="5571"/>
                    <a:pt x="1" y="6064"/>
                  </a:cubicBezTo>
                  <a:lnTo>
                    <a:pt x="1" y="11388"/>
                  </a:lnTo>
                  <a:cubicBezTo>
                    <a:pt x="1" y="11881"/>
                    <a:pt x="444" y="12275"/>
                    <a:pt x="937" y="12275"/>
                  </a:cubicBezTo>
                  <a:lnTo>
                    <a:pt x="4338" y="12275"/>
                  </a:lnTo>
                  <a:cubicBezTo>
                    <a:pt x="4831" y="12275"/>
                    <a:pt x="5226" y="12670"/>
                    <a:pt x="5226" y="13163"/>
                  </a:cubicBezTo>
                  <a:lnTo>
                    <a:pt x="5226" y="16564"/>
                  </a:lnTo>
                  <a:cubicBezTo>
                    <a:pt x="5226" y="17057"/>
                    <a:pt x="5620" y="17451"/>
                    <a:pt x="6113" y="17451"/>
                  </a:cubicBezTo>
                  <a:lnTo>
                    <a:pt x="11437" y="17451"/>
                  </a:lnTo>
                  <a:cubicBezTo>
                    <a:pt x="11930" y="17451"/>
                    <a:pt x="12324" y="17057"/>
                    <a:pt x="12324" y="16564"/>
                  </a:cubicBezTo>
                  <a:lnTo>
                    <a:pt x="12324" y="13163"/>
                  </a:lnTo>
                  <a:cubicBezTo>
                    <a:pt x="12324" y="12670"/>
                    <a:pt x="12718" y="12275"/>
                    <a:pt x="13211" y="12275"/>
                  </a:cubicBezTo>
                  <a:lnTo>
                    <a:pt x="16613" y="12275"/>
                  </a:lnTo>
                  <a:cubicBezTo>
                    <a:pt x="17106" y="12275"/>
                    <a:pt x="17500" y="11881"/>
                    <a:pt x="17500" y="11388"/>
                  </a:cubicBezTo>
                  <a:lnTo>
                    <a:pt x="17500" y="6064"/>
                  </a:lnTo>
                  <a:cubicBezTo>
                    <a:pt x="17500" y="5571"/>
                    <a:pt x="17106" y="5177"/>
                    <a:pt x="16613" y="5177"/>
                  </a:cubicBezTo>
                  <a:lnTo>
                    <a:pt x="13211" y="5177"/>
                  </a:lnTo>
                  <a:cubicBezTo>
                    <a:pt x="12718" y="5177"/>
                    <a:pt x="12324" y="4783"/>
                    <a:pt x="12324" y="4290"/>
                  </a:cubicBezTo>
                  <a:lnTo>
                    <a:pt x="12324" y="888"/>
                  </a:lnTo>
                  <a:cubicBezTo>
                    <a:pt x="12324" y="395"/>
                    <a:pt x="11930" y="1"/>
                    <a:pt x="11437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4870582" y="3029354"/>
              <a:ext cx="188160" cy="157753"/>
            </a:xfrm>
            <a:custGeom>
              <a:rect b="b" l="l" r="r" t="t"/>
              <a:pathLst>
                <a:path extrusionOk="0" h="8026" w="9573">
                  <a:moveTo>
                    <a:pt x="5467" y="1"/>
                  </a:moveTo>
                  <a:cubicBezTo>
                    <a:pt x="5436" y="1"/>
                    <a:pt x="5405" y="1"/>
                    <a:pt x="5374" y="2"/>
                  </a:cubicBezTo>
                  <a:cubicBezTo>
                    <a:pt x="1726" y="2"/>
                    <a:pt x="0" y="4487"/>
                    <a:pt x="2662" y="6952"/>
                  </a:cubicBezTo>
                  <a:cubicBezTo>
                    <a:pt x="3465" y="7695"/>
                    <a:pt x="4419" y="8026"/>
                    <a:pt x="5353" y="8026"/>
                  </a:cubicBezTo>
                  <a:cubicBezTo>
                    <a:pt x="7518" y="8026"/>
                    <a:pt x="9573" y="6247"/>
                    <a:pt x="9366" y="3699"/>
                  </a:cubicBezTo>
                  <a:cubicBezTo>
                    <a:pt x="9269" y="1610"/>
                    <a:pt x="7545" y="1"/>
                    <a:pt x="5467" y="1"/>
                  </a:cubicBezTo>
                  <a:close/>
                </a:path>
              </a:pathLst>
            </a:cu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4872528" y="3029373"/>
              <a:ext cx="169566" cy="145842"/>
            </a:xfrm>
            <a:custGeom>
              <a:rect b="b" l="l" r="r" t="t"/>
              <a:pathLst>
                <a:path extrusionOk="0" h="7420" w="8627">
                  <a:moveTo>
                    <a:pt x="4929" y="1"/>
                  </a:moveTo>
                  <a:cubicBezTo>
                    <a:pt x="1627" y="1"/>
                    <a:pt x="0" y="3993"/>
                    <a:pt x="2317" y="6310"/>
                  </a:cubicBezTo>
                  <a:cubicBezTo>
                    <a:pt x="3068" y="7077"/>
                    <a:pt x="3994" y="7419"/>
                    <a:pt x="4904" y="7419"/>
                  </a:cubicBezTo>
                  <a:cubicBezTo>
                    <a:pt x="6802" y="7419"/>
                    <a:pt x="8627" y="5930"/>
                    <a:pt x="8627" y="3698"/>
                  </a:cubicBezTo>
                  <a:cubicBezTo>
                    <a:pt x="8627" y="1677"/>
                    <a:pt x="7000" y="1"/>
                    <a:pt x="49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5222279" y="3029354"/>
              <a:ext cx="188454" cy="157753"/>
            </a:xfrm>
            <a:custGeom>
              <a:rect b="b" l="l" r="r" t="t"/>
              <a:pathLst>
                <a:path extrusionOk="0" h="8026" w="9588">
                  <a:moveTo>
                    <a:pt x="5516" y="1"/>
                  </a:moveTo>
                  <a:cubicBezTo>
                    <a:pt x="5485" y="1"/>
                    <a:pt x="5454" y="1"/>
                    <a:pt x="5423" y="2"/>
                  </a:cubicBezTo>
                  <a:cubicBezTo>
                    <a:pt x="1775" y="2"/>
                    <a:pt x="0" y="4487"/>
                    <a:pt x="2662" y="6952"/>
                  </a:cubicBezTo>
                  <a:cubicBezTo>
                    <a:pt x="3479" y="7695"/>
                    <a:pt x="4439" y="8026"/>
                    <a:pt x="5376" y="8026"/>
                  </a:cubicBezTo>
                  <a:cubicBezTo>
                    <a:pt x="7546" y="8026"/>
                    <a:pt x="9588" y="6247"/>
                    <a:pt x="9415" y="3699"/>
                  </a:cubicBezTo>
                  <a:cubicBezTo>
                    <a:pt x="9318" y="1610"/>
                    <a:pt x="7594" y="1"/>
                    <a:pt x="5516" y="1"/>
                  </a:cubicBezTo>
                  <a:close/>
                </a:path>
              </a:pathLst>
            </a:cu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224205" y="3029373"/>
              <a:ext cx="170549" cy="145842"/>
            </a:xfrm>
            <a:custGeom>
              <a:rect b="b" l="l" r="r" t="t"/>
              <a:pathLst>
                <a:path extrusionOk="0" h="7420" w="8677">
                  <a:moveTo>
                    <a:pt x="4980" y="1"/>
                  </a:moveTo>
                  <a:cubicBezTo>
                    <a:pt x="1677" y="1"/>
                    <a:pt x="1" y="3993"/>
                    <a:pt x="2367" y="6310"/>
                  </a:cubicBezTo>
                  <a:cubicBezTo>
                    <a:pt x="3118" y="7077"/>
                    <a:pt x="4045" y="7419"/>
                    <a:pt x="4954" y="7419"/>
                  </a:cubicBezTo>
                  <a:cubicBezTo>
                    <a:pt x="6852" y="7419"/>
                    <a:pt x="8677" y="5930"/>
                    <a:pt x="8677" y="3698"/>
                  </a:cubicBezTo>
                  <a:cubicBezTo>
                    <a:pt x="8677" y="1677"/>
                    <a:pt x="7001" y="1"/>
                    <a:pt x="4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5052032" y="2861682"/>
              <a:ext cx="187216" cy="156868"/>
            </a:xfrm>
            <a:custGeom>
              <a:rect b="b" l="l" r="r" t="t"/>
              <a:pathLst>
                <a:path extrusionOk="0" h="7981" w="9525">
                  <a:moveTo>
                    <a:pt x="5542" y="0"/>
                  </a:moveTo>
                  <a:cubicBezTo>
                    <a:pt x="5482" y="0"/>
                    <a:pt x="5421" y="2"/>
                    <a:pt x="5360" y="5"/>
                  </a:cubicBezTo>
                  <a:cubicBezTo>
                    <a:pt x="5340" y="4"/>
                    <a:pt x="5320" y="4"/>
                    <a:pt x="5300" y="4"/>
                  </a:cubicBezTo>
                  <a:cubicBezTo>
                    <a:pt x="1693" y="4"/>
                    <a:pt x="1" y="4455"/>
                    <a:pt x="2648" y="6906"/>
                  </a:cubicBezTo>
                  <a:cubicBezTo>
                    <a:pt x="3452" y="7650"/>
                    <a:pt x="4404" y="7981"/>
                    <a:pt x="5335" y="7981"/>
                  </a:cubicBezTo>
                  <a:cubicBezTo>
                    <a:pt x="7487" y="7981"/>
                    <a:pt x="9524" y="6214"/>
                    <a:pt x="9352" y="3702"/>
                  </a:cubicBezTo>
                  <a:cubicBezTo>
                    <a:pt x="9257" y="1595"/>
                    <a:pt x="7580" y="0"/>
                    <a:pt x="5542" y="0"/>
                  </a:cubicBezTo>
                  <a:close/>
                </a:path>
              </a:pathLst>
            </a:cu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5053703" y="2861760"/>
              <a:ext cx="169566" cy="145213"/>
            </a:xfrm>
            <a:custGeom>
              <a:rect b="b" l="l" r="r" t="t"/>
              <a:pathLst>
                <a:path extrusionOk="0" h="7388" w="8627">
                  <a:moveTo>
                    <a:pt x="4929" y="1"/>
                  </a:moveTo>
                  <a:cubicBezTo>
                    <a:pt x="1627" y="1"/>
                    <a:pt x="0" y="3944"/>
                    <a:pt x="2317" y="6310"/>
                  </a:cubicBezTo>
                  <a:cubicBezTo>
                    <a:pt x="3061" y="7055"/>
                    <a:pt x="3979" y="7387"/>
                    <a:pt x="4882" y="7387"/>
                  </a:cubicBezTo>
                  <a:cubicBezTo>
                    <a:pt x="6788" y="7387"/>
                    <a:pt x="8627" y="5906"/>
                    <a:pt x="8627" y="3698"/>
                  </a:cubicBezTo>
                  <a:cubicBezTo>
                    <a:pt x="8627" y="1627"/>
                    <a:pt x="6951" y="1"/>
                    <a:pt x="4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5078880" y="3196987"/>
              <a:ext cx="156986" cy="144387"/>
            </a:xfrm>
            <a:custGeom>
              <a:rect b="b" l="l" r="r" t="t"/>
              <a:pathLst>
                <a:path extrusionOk="0" h="7346" w="7987">
                  <a:moveTo>
                    <a:pt x="3994" y="1"/>
                  </a:moveTo>
                  <a:cubicBezTo>
                    <a:pt x="1775" y="1"/>
                    <a:pt x="1" y="1627"/>
                    <a:pt x="1" y="3648"/>
                  </a:cubicBezTo>
                  <a:cubicBezTo>
                    <a:pt x="1" y="5669"/>
                    <a:pt x="1775" y="7345"/>
                    <a:pt x="3994" y="7345"/>
                  </a:cubicBezTo>
                  <a:cubicBezTo>
                    <a:pt x="6212" y="7345"/>
                    <a:pt x="7986" y="5669"/>
                    <a:pt x="7986" y="3648"/>
                  </a:cubicBezTo>
                  <a:cubicBezTo>
                    <a:pt x="7986" y="1627"/>
                    <a:pt x="6212" y="1"/>
                    <a:pt x="3994" y="1"/>
                  </a:cubicBezTo>
                  <a:close/>
                </a:path>
              </a:pathLst>
            </a:cu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5053703" y="3196024"/>
              <a:ext cx="169566" cy="145409"/>
            </a:xfrm>
            <a:custGeom>
              <a:rect b="b" l="l" r="r" t="t"/>
              <a:pathLst>
                <a:path extrusionOk="0" h="7398" w="8627">
                  <a:moveTo>
                    <a:pt x="4929" y="0"/>
                  </a:moveTo>
                  <a:cubicBezTo>
                    <a:pt x="1627" y="0"/>
                    <a:pt x="0" y="3993"/>
                    <a:pt x="2317" y="6310"/>
                  </a:cubicBezTo>
                  <a:cubicBezTo>
                    <a:pt x="3067" y="7060"/>
                    <a:pt x="3994" y="7397"/>
                    <a:pt x="4903" y="7397"/>
                  </a:cubicBezTo>
                  <a:cubicBezTo>
                    <a:pt x="6801" y="7397"/>
                    <a:pt x="8627" y="5930"/>
                    <a:pt x="8627" y="3697"/>
                  </a:cubicBezTo>
                  <a:cubicBezTo>
                    <a:pt x="8627" y="1676"/>
                    <a:pt x="6951" y="0"/>
                    <a:pt x="4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4206911" y="3058442"/>
              <a:ext cx="125990" cy="116280"/>
            </a:xfrm>
            <a:custGeom>
              <a:rect b="b" l="l" r="r" t="t"/>
              <a:pathLst>
                <a:path extrusionOk="0" h="5916" w="6410">
                  <a:moveTo>
                    <a:pt x="3205" y="0"/>
                  </a:moveTo>
                  <a:cubicBezTo>
                    <a:pt x="1431" y="0"/>
                    <a:pt x="1" y="1331"/>
                    <a:pt x="1" y="2958"/>
                  </a:cubicBezTo>
                  <a:cubicBezTo>
                    <a:pt x="1" y="4585"/>
                    <a:pt x="1431" y="5916"/>
                    <a:pt x="3205" y="5916"/>
                  </a:cubicBezTo>
                  <a:cubicBezTo>
                    <a:pt x="4930" y="5916"/>
                    <a:pt x="6409" y="4585"/>
                    <a:pt x="6409" y="2958"/>
                  </a:cubicBezTo>
                  <a:cubicBezTo>
                    <a:pt x="6409" y="1331"/>
                    <a:pt x="4930" y="0"/>
                    <a:pt x="3205" y="0"/>
                  </a:cubicBezTo>
                  <a:close/>
                </a:path>
              </a:pathLst>
            </a:cu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4205948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2" y="0"/>
                    <a:pt x="1" y="1331"/>
                    <a:pt x="1" y="2958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4387122" y="3058423"/>
              <a:ext cx="151660" cy="126757"/>
            </a:xfrm>
            <a:custGeom>
              <a:rect b="b" l="l" r="r" t="t"/>
              <a:pathLst>
                <a:path extrusionOk="0" h="6449" w="7716">
                  <a:moveTo>
                    <a:pt x="4432" y="0"/>
                  </a:moveTo>
                  <a:cubicBezTo>
                    <a:pt x="4401" y="0"/>
                    <a:pt x="4370" y="1"/>
                    <a:pt x="4339" y="1"/>
                  </a:cubicBezTo>
                  <a:cubicBezTo>
                    <a:pt x="1430" y="1"/>
                    <a:pt x="1" y="3600"/>
                    <a:pt x="2170" y="5572"/>
                  </a:cubicBezTo>
                  <a:cubicBezTo>
                    <a:pt x="2807" y="6179"/>
                    <a:pt x="3569" y="6448"/>
                    <a:pt x="4316" y="6448"/>
                  </a:cubicBezTo>
                  <a:cubicBezTo>
                    <a:pt x="6055" y="6448"/>
                    <a:pt x="7715" y="4993"/>
                    <a:pt x="7543" y="2959"/>
                  </a:cubicBezTo>
                  <a:cubicBezTo>
                    <a:pt x="7494" y="1266"/>
                    <a:pt x="6069" y="0"/>
                    <a:pt x="4432" y="0"/>
                  </a:cubicBezTo>
                  <a:close/>
                </a:path>
              </a:pathLst>
            </a:cu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4409410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1" y="0"/>
                    <a:pt x="0" y="1331"/>
                    <a:pt x="0" y="2958"/>
                  </a:cubicBezTo>
                  <a:cubicBezTo>
                    <a:pt x="0" y="4585"/>
                    <a:pt x="1331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590585" y="3058423"/>
              <a:ext cx="151640" cy="126324"/>
            </a:xfrm>
            <a:custGeom>
              <a:rect b="b" l="l" r="r" t="t"/>
              <a:pathLst>
                <a:path extrusionOk="0" h="6427" w="7715">
                  <a:moveTo>
                    <a:pt x="4385" y="0"/>
                  </a:moveTo>
                  <a:cubicBezTo>
                    <a:pt x="4353" y="0"/>
                    <a:pt x="4321" y="1"/>
                    <a:pt x="4289" y="1"/>
                  </a:cubicBezTo>
                  <a:cubicBezTo>
                    <a:pt x="1381" y="1"/>
                    <a:pt x="0" y="3600"/>
                    <a:pt x="2120" y="5572"/>
                  </a:cubicBezTo>
                  <a:cubicBezTo>
                    <a:pt x="2771" y="6163"/>
                    <a:pt x="3542" y="6427"/>
                    <a:pt x="4295" y="6427"/>
                  </a:cubicBezTo>
                  <a:cubicBezTo>
                    <a:pt x="6052" y="6427"/>
                    <a:pt x="7715" y="4995"/>
                    <a:pt x="7542" y="2959"/>
                  </a:cubicBezTo>
                  <a:cubicBezTo>
                    <a:pt x="7446" y="1266"/>
                    <a:pt x="6067" y="0"/>
                    <a:pt x="4385" y="0"/>
                  </a:cubicBezTo>
                  <a:close/>
                </a:path>
              </a:pathLst>
            </a:cu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4612873" y="3058442"/>
              <a:ext cx="115317" cy="116280"/>
            </a:xfrm>
            <a:custGeom>
              <a:rect b="b" l="l" r="r" t="t"/>
              <a:pathLst>
                <a:path extrusionOk="0" h="5916" w="5867">
                  <a:moveTo>
                    <a:pt x="2909" y="0"/>
                  </a:moveTo>
                  <a:cubicBezTo>
                    <a:pt x="1282" y="0"/>
                    <a:pt x="0" y="1331"/>
                    <a:pt x="0" y="2958"/>
                  </a:cubicBezTo>
                  <a:cubicBezTo>
                    <a:pt x="0" y="4585"/>
                    <a:pt x="1282" y="5916"/>
                    <a:pt x="2909" y="5916"/>
                  </a:cubicBezTo>
                  <a:cubicBezTo>
                    <a:pt x="4535" y="5916"/>
                    <a:pt x="5866" y="4585"/>
                    <a:pt x="5866" y="2958"/>
                  </a:cubicBezTo>
                  <a:cubicBezTo>
                    <a:pt x="5866" y="1331"/>
                    <a:pt x="4535" y="0"/>
                    <a:pt x="290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569775" y="299250"/>
            <a:ext cx="76518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Street Fighter Gameplay</a:t>
            </a:r>
            <a:endParaRPr b="1" sz="3100"/>
          </a:p>
        </p:txBody>
      </p:sp>
      <p:pic>
        <p:nvPicPr>
          <p:cNvPr id="228" name="Google Shape;2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00" y="1435500"/>
            <a:ext cx="3961317" cy="23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425" y="1435500"/>
            <a:ext cx="1990749" cy="237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425" y="1411200"/>
            <a:ext cx="2321124" cy="232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25" y="1567725"/>
            <a:ext cx="4016151" cy="2008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type="title"/>
          </p:nvPr>
        </p:nvSpPr>
        <p:spPr>
          <a:xfrm>
            <a:off x="4474725" y="845600"/>
            <a:ext cx="3850200" cy="27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Data Collection</a:t>
            </a:r>
            <a:endParaRPr b="1" sz="3100"/>
          </a:p>
        </p:txBody>
      </p:sp>
      <p:grpSp>
        <p:nvGrpSpPr>
          <p:cNvPr id="241" name="Google Shape;241;p17"/>
          <p:cNvGrpSpPr/>
          <p:nvPr/>
        </p:nvGrpSpPr>
        <p:grpSpPr>
          <a:xfrm>
            <a:off x="289790" y="1206851"/>
            <a:ext cx="4390783" cy="3534566"/>
            <a:chOff x="289790" y="1206851"/>
            <a:chExt cx="4390783" cy="3534566"/>
          </a:xfrm>
        </p:grpSpPr>
        <p:sp>
          <p:nvSpPr>
            <p:cNvPr id="242" name="Google Shape;242;p17"/>
            <p:cNvSpPr/>
            <p:nvPr/>
          </p:nvSpPr>
          <p:spPr>
            <a:xfrm>
              <a:off x="3745886" y="1577436"/>
              <a:ext cx="934687" cy="2870628"/>
            </a:xfrm>
            <a:custGeom>
              <a:rect b="b" l="l" r="r" t="t"/>
              <a:pathLst>
                <a:path extrusionOk="0" h="121611" w="3959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9020" y="23454"/>
                    <a:pt x="29874" y="59748"/>
                  </a:cubicBezTo>
                  <a:cubicBezTo>
                    <a:pt x="30727" y="96004"/>
                    <a:pt x="8090" y="121610"/>
                    <a:pt x="8090" y="121610"/>
                  </a:cubicBezTo>
                  <a:cubicBezTo>
                    <a:pt x="8090" y="121610"/>
                    <a:pt x="39597" y="92553"/>
                    <a:pt x="37556" y="59302"/>
                  </a:cubicBezTo>
                  <a:cubicBezTo>
                    <a:pt x="34995" y="1792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17"/>
            <p:cNvGrpSpPr/>
            <p:nvPr/>
          </p:nvGrpSpPr>
          <p:grpSpPr>
            <a:xfrm>
              <a:off x="289790" y="1206851"/>
              <a:ext cx="4035562" cy="3534566"/>
              <a:chOff x="309693" y="1296216"/>
              <a:chExt cx="3910428" cy="3424967"/>
            </a:xfrm>
          </p:grpSpPr>
          <p:sp>
            <p:nvSpPr>
              <p:cNvPr id="244" name="Google Shape;244;p17"/>
              <p:cNvSpPr/>
              <p:nvPr/>
            </p:nvSpPr>
            <p:spPr>
              <a:xfrm>
                <a:off x="309693" y="1389526"/>
                <a:ext cx="3910428" cy="3331586"/>
              </a:xfrm>
              <a:custGeom>
                <a:rect b="b" l="l" r="r" t="t"/>
                <a:pathLst>
                  <a:path extrusionOk="0" h="141139" w="165661">
                    <a:moveTo>
                      <a:pt x="80380" y="1"/>
                    </a:moveTo>
                    <a:cubicBezTo>
                      <a:pt x="72298" y="1"/>
                      <a:pt x="64226" y="1184"/>
                      <a:pt x="56556" y="3776"/>
                    </a:cubicBezTo>
                    <a:cubicBezTo>
                      <a:pt x="16848" y="17210"/>
                      <a:pt x="8758" y="51128"/>
                      <a:pt x="8758" y="51128"/>
                    </a:cubicBezTo>
                    <a:cubicBezTo>
                      <a:pt x="8758" y="51128"/>
                      <a:pt x="0" y="86197"/>
                      <a:pt x="18407" y="113362"/>
                    </a:cubicBezTo>
                    <a:cubicBezTo>
                      <a:pt x="29530" y="129778"/>
                      <a:pt x="59477" y="141139"/>
                      <a:pt x="87954" y="141139"/>
                    </a:cubicBezTo>
                    <a:cubicBezTo>
                      <a:pt x="106601" y="141139"/>
                      <a:pt x="124618" y="136268"/>
                      <a:pt x="136307" y="124755"/>
                    </a:cubicBezTo>
                    <a:cubicBezTo>
                      <a:pt x="165661" y="95809"/>
                      <a:pt x="163991" y="60480"/>
                      <a:pt x="149444" y="34911"/>
                    </a:cubicBezTo>
                    <a:cubicBezTo>
                      <a:pt x="138168" y="15056"/>
                      <a:pt x="109212" y="1"/>
                      <a:pt x="80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467374" y="2839039"/>
                <a:ext cx="3666022" cy="1882074"/>
              </a:xfrm>
              <a:custGeom>
                <a:rect b="b" l="l" r="r" t="t"/>
                <a:pathLst>
                  <a:path extrusionOk="0" h="79732" w="155307">
                    <a:moveTo>
                      <a:pt x="152115" y="1"/>
                    </a:moveTo>
                    <a:lnTo>
                      <a:pt x="152115" y="1"/>
                    </a:lnTo>
                    <a:cubicBezTo>
                      <a:pt x="141570" y="4805"/>
                      <a:pt x="126969" y="7478"/>
                      <a:pt x="105641" y="7478"/>
                    </a:cubicBezTo>
                    <a:cubicBezTo>
                      <a:pt x="93194" y="7478"/>
                      <a:pt x="78457" y="6568"/>
                      <a:pt x="60898" y="4640"/>
                    </a:cubicBezTo>
                    <a:cubicBezTo>
                      <a:pt x="53887" y="3863"/>
                      <a:pt x="47277" y="3502"/>
                      <a:pt x="41047" y="3502"/>
                    </a:cubicBezTo>
                    <a:cubicBezTo>
                      <a:pt x="24954" y="3502"/>
                      <a:pt x="11397" y="5908"/>
                      <a:pt x="0" y="9761"/>
                    </a:cubicBezTo>
                    <a:cubicBezTo>
                      <a:pt x="0" y="22044"/>
                      <a:pt x="2338" y="38039"/>
                      <a:pt x="11727" y="51955"/>
                    </a:cubicBezTo>
                    <a:cubicBezTo>
                      <a:pt x="22873" y="68371"/>
                      <a:pt x="52815" y="79732"/>
                      <a:pt x="81285" y="79732"/>
                    </a:cubicBezTo>
                    <a:cubicBezTo>
                      <a:pt x="99927" y="79732"/>
                      <a:pt x="117938" y="74861"/>
                      <a:pt x="129627" y="63348"/>
                    </a:cubicBezTo>
                    <a:cubicBezTo>
                      <a:pt x="149778" y="43494"/>
                      <a:pt x="155307" y="20634"/>
                      <a:pt x="152115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629423" y="3472384"/>
                <a:ext cx="1179990" cy="889153"/>
              </a:xfrm>
              <a:custGeom>
                <a:rect b="b" l="l" r="r" t="t"/>
                <a:pathLst>
                  <a:path extrusionOk="0" h="37668" w="49989">
                    <a:moveTo>
                      <a:pt x="37259" y="1"/>
                    </a:moveTo>
                    <a:lnTo>
                      <a:pt x="15141" y="9167"/>
                    </a:lnTo>
                    <a:lnTo>
                      <a:pt x="0" y="16552"/>
                    </a:lnTo>
                    <a:cubicBezTo>
                      <a:pt x="1411" y="19521"/>
                      <a:pt x="3006" y="22378"/>
                      <a:pt x="4862" y="25124"/>
                    </a:cubicBezTo>
                    <a:cubicBezTo>
                      <a:pt x="8016" y="29763"/>
                      <a:pt x="12655" y="33993"/>
                      <a:pt x="18333" y="37667"/>
                    </a:cubicBezTo>
                    <a:cubicBezTo>
                      <a:pt x="32917" y="30728"/>
                      <a:pt x="49988" y="25607"/>
                      <a:pt x="49988" y="25607"/>
                    </a:cubicBezTo>
                    <a:lnTo>
                      <a:pt x="37259" y="1"/>
                    </a:ln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1055162" y="3759563"/>
                <a:ext cx="2879385" cy="961620"/>
              </a:xfrm>
              <a:custGeom>
                <a:rect b="b" l="l" r="r" t="t"/>
                <a:pathLst>
                  <a:path extrusionOk="0" h="40738" w="121982">
                    <a:moveTo>
                      <a:pt x="120689" y="1"/>
                    </a:moveTo>
                    <a:cubicBezTo>
                      <a:pt x="105472" y="1"/>
                      <a:pt x="88532" y="2555"/>
                      <a:pt x="69768" y="8653"/>
                    </a:cubicBezTo>
                    <a:cubicBezTo>
                      <a:pt x="41452" y="17820"/>
                      <a:pt x="18667" y="23163"/>
                      <a:pt x="0" y="25316"/>
                    </a:cubicBezTo>
                    <a:cubicBezTo>
                      <a:pt x="14450" y="34800"/>
                      <a:pt x="35798" y="40737"/>
                      <a:pt x="56380" y="40737"/>
                    </a:cubicBezTo>
                    <a:cubicBezTo>
                      <a:pt x="75020" y="40737"/>
                      <a:pt x="93033" y="35867"/>
                      <a:pt x="104726" y="24351"/>
                    </a:cubicBezTo>
                    <a:cubicBezTo>
                      <a:pt x="112593" y="16595"/>
                      <a:pt x="118234" y="8356"/>
                      <a:pt x="121982" y="7"/>
                    </a:cubicBezTo>
                    <a:cubicBezTo>
                      <a:pt x="121552" y="3"/>
                      <a:pt x="121121" y="1"/>
                      <a:pt x="120689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1115591" y="3439101"/>
                <a:ext cx="529130" cy="740229"/>
              </a:xfrm>
              <a:custGeom>
                <a:rect b="b" l="l" r="r" t="t"/>
                <a:pathLst>
                  <a:path extrusionOk="0" h="31359" w="22416">
                    <a:moveTo>
                      <a:pt x="12618" y="0"/>
                    </a:moveTo>
                    <a:lnTo>
                      <a:pt x="1" y="7645"/>
                    </a:lnTo>
                    <a:cubicBezTo>
                      <a:pt x="1" y="7645"/>
                      <a:pt x="11987" y="23454"/>
                      <a:pt x="7571" y="31358"/>
                    </a:cubicBezTo>
                    <a:cubicBezTo>
                      <a:pt x="9427" y="30690"/>
                      <a:pt x="14808" y="22155"/>
                      <a:pt x="16292" y="21673"/>
                    </a:cubicBezTo>
                    <a:cubicBezTo>
                      <a:pt x="20411" y="20263"/>
                      <a:pt x="22415" y="19706"/>
                      <a:pt x="22415" y="19706"/>
                    </a:cubicBezTo>
                    <a:lnTo>
                      <a:pt x="12618" y="0"/>
                    </a:ln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1651708" y="1296216"/>
                <a:ext cx="673663" cy="1036566"/>
              </a:xfrm>
              <a:custGeom>
                <a:rect b="b" l="l" r="r" t="t"/>
                <a:pathLst>
                  <a:path extrusionOk="0" h="43913" w="28539">
                    <a:moveTo>
                      <a:pt x="13577" y="0"/>
                    </a:moveTo>
                    <a:cubicBezTo>
                      <a:pt x="13098" y="0"/>
                      <a:pt x="12606" y="209"/>
                      <a:pt x="12210" y="715"/>
                    </a:cubicBezTo>
                    <a:cubicBezTo>
                      <a:pt x="11727" y="1346"/>
                      <a:pt x="0" y="16004"/>
                      <a:pt x="7682" y="24206"/>
                    </a:cubicBezTo>
                    <a:cubicBezTo>
                      <a:pt x="10280" y="26952"/>
                      <a:pt x="13286" y="28214"/>
                      <a:pt x="15921" y="29290"/>
                    </a:cubicBezTo>
                    <a:cubicBezTo>
                      <a:pt x="20597" y="31219"/>
                      <a:pt x="24308" y="32704"/>
                      <a:pt x="24976" y="42278"/>
                    </a:cubicBezTo>
                    <a:cubicBezTo>
                      <a:pt x="25012" y="43219"/>
                      <a:pt x="25824" y="43913"/>
                      <a:pt x="26758" y="43913"/>
                    </a:cubicBezTo>
                    <a:cubicBezTo>
                      <a:pt x="26782" y="43913"/>
                      <a:pt x="26807" y="43912"/>
                      <a:pt x="26831" y="43911"/>
                    </a:cubicBezTo>
                    <a:cubicBezTo>
                      <a:pt x="26905" y="43911"/>
                      <a:pt x="26942" y="43874"/>
                      <a:pt x="27017" y="43874"/>
                    </a:cubicBezTo>
                    <a:cubicBezTo>
                      <a:pt x="27907" y="43688"/>
                      <a:pt x="28538" y="42909"/>
                      <a:pt x="28464" y="42019"/>
                    </a:cubicBezTo>
                    <a:cubicBezTo>
                      <a:pt x="27647" y="30255"/>
                      <a:pt x="22341" y="28102"/>
                      <a:pt x="17257" y="26024"/>
                    </a:cubicBezTo>
                    <a:cubicBezTo>
                      <a:pt x="14696" y="24985"/>
                      <a:pt x="12321" y="24020"/>
                      <a:pt x="10243" y="21831"/>
                    </a:cubicBezTo>
                    <a:cubicBezTo>
                      <a:pt x="5567" y="16821"/>
                      <a:pt x="12061" y="6504"/>
                      <a:pt x="14956" y="2904"/>
                    </a:cubicBezTo>
                    <a:cubicBezTo>
                      <a:pt x="16098" y="1572"/>
                      <a:pt x="14889" y="0"/>
                      <a:pt x="1357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545698" y="2356623"/>
                <a:ext cx="365311" cy="204750"/>
              </a:xfrm>
              <a:custGeom>
                <a:rect b="b" l="l" r="r" t="t"/>
                <a:pathLst>
                  <a:path extrusionOk="0" h="8674" w="15476">
                    <a:moveTo>
                      <a:pt x="10686" y="1"/>
                    </a:moveTo>
                    <a:cubicBezTo>
                      <a:pt x="8090" y="1"/>
                      <a:pt x="2950" y="2023"/>
                      <a:pt x="1597" y="3219"/>
                    </a:cubicBezTo>
                    <a:cubicBezTo>
                      <a:pt x="1" y="4592"/>
                      <a:pt x="335" y="8674"/>
                      <a:pt x="335" y="8674"/>
                    </a:cubicBezTo>
                    <a:lnTo>
                      <a:pt x="15476" y="3961"/>
                    </a:lnTo>
                    <a:cubicBezTo>
                      <a:pt x="15476" y="3961"/>
                      <a:pt x="13583" y="1215"/>
                      <a:pt x="11802" y="213"/>
                    </a:cubicBezTo>
                    <a:cubicBezTo>
                      <a:pt x="11537" y="66"/>
                      <a:pt x="11152" y="1"/>
                      <a:pt x="1068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521172" y="2381597"/>
                <a:ext cx="397721" cy="197314"/>
              </a:xfrm>
              <a:custGeom>
                <a:rect b="b" l="l" r="r" t="t"/>
                <a:pathLst>
                  <a:path extrusionOk="0" h="8359" w="16849">
                    <a:moveTo>
                      <a:pt x="14535" y="0"/>
                    </a:moveTo>
                    <a:cubicBezTo>
                      <a:pt x="14395" y="0"/>
                      <a:pt x="14251" y="14"/>
                      <a:pt x="14103" y="45"/>
                    </a:cubicBezTo>
                    <a:cubicBezTo>
                      <a:pt x="12396" y="417"/>
                      <a:pt x="3452" y="3497"/>
                      <a:pt x="1263" y="5389"/>
                    </a:cubicBezTo>
                    <a:cubicBezTo>
                      <a:pt x="223" y="6280"/>
                      <a:pt x="1" y="8358"/>
                      <a:pt x="1" y="8358"/>
                    </a:cubicBezTo>
                    <a:lnTo>
                      <a:pt x="16849" y="1344"/>
                    </a:lnTo>
                    <a:cubicBezTo>
                      <a:pt x="16849" y="1344"/>
                      <a:pt x="15902" y="0"/>
                      <a:pt x="1453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2744053" y="2141039"/>
                <a:ext cx="373195" cy="147909"/>
              </a:xfrm>
              <a:custGeom>
                <a:rect b="b" l="l" r="r" t="t"/>
                <a:pathLst>
                  <a:path extrusionOk="0" h="6266" w="15810">
                    <a:moveTo>
                      <a:pt x="8836" y="0"/>
                    </a:moveTo>
                    <a:cubicBezTo>
                      <a:pt x="6065" y="0"/>
                      <a:pt x="2828" y="430"/>
                      <a:pt x="2005" y="1441"/>
                    </a:cubicBezTo>
                    <a:cubicBezTo>
                      <a:pt x="743" y="3000"/>
                      <a:pt x="1" y="6266"/>
                      <a:pt x="1" y="6266"/>
                    </a:cubicBezTo>
                    <a:lnTo>
                      <a:pt x="15810" y="5041"/>
                    </a:lnTo>
                    <a:cubicBezTo>
                      <a:pt x="15810" y="5041"/>
                      <a:pt x="14622" y="1107"/>
                      <a:pt x="12618" y="402"/>
                    </a:cubicBezTo>
                    <a:cubicBezTo>
                      <a:pt x="11884" y="144"/>
                      <a:pt x="10438" y="0"/>
                      <a:pt x="88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2723918" y="2196581"/>
                <a:ext cx="431004" cy="66967"/>
              </a:xfrm>
              <a:custGeom>
                <a:rect b="b" l="l" r="r" t="t"/>
                <a:pathLst>
                  <a:path extrusionOk="0" h="2837" w="18259">
                    <a:moveTo>
                      <a:pt x="9588" y="1"/>
                    </a:moveTo>
                    <a:cubicBezTo>
                      <a:pt x="6343" y="1"/>
                      <a:pt x="3009" y="222"/>
                      <a:pt x="2041" y="387"/>
                    </a:cubicBezTo>
                    <a:cubicBezTo>
                      <a:pt x="446" y="647"/>
                      <a:pt x="0" y="2614"/>
                      <a:pt x="0" y="2614"/>
                    </a:cubicBezTo>
                    <a:lnTo>
                      <a:pt x="18259" y="2836"/>
                    </a:lnTo>
                    <a:cubicBezTo>
                      <a:pt x="18259" y="2836"/>
                      <a:pt x="17257" y="1018"/>
                      <a:pt x="15958" y="573"/>
                    </a:cubicBezTo>
                    <a:cubicBezTo>
                      <a:pt x="14736" y="143"/>
                      <a:pt x="12190" y="1"/>
                      <a:pt x="958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2193938" y="2226229"/>
                <a:ext cx="235672" cy="265580"/>
              </a:xfrm>
              <a:custGeom>
                <a:rect b="b" l="l" r="r" t="t"/>
                <a:pathLst>
                  <a:path extrusionOk="0" h="11251" w="9984">
                    <a:moveTo>
                      <a:pt x="6571" y="0"/>
                    </a:moveTo>
                    <a:cubicBezTo>
                      <a:pt x="6510" y="0"/>
                      <a:pt x="6447" y="7"/>
                      <a:pt x="6384" y="22"/>
                    </a:cubicBezTo>
                    <a:lnTo>
                      <a:pt x="817" y="1098"/>
                    </a:lnTo>
                    <a:cubicBezTo>
                      <a:pt x="335" y="1172"/>
                      <a:pt x="1" y="1655"/>
                      <a:pt x="112" y="2100"/>
                    </a:cubicBezTo>
                    <a:lnTo>
                      <a:pt x="854" y="10561"/>
                    </a:lnTo>
                    <a:cubicBezTo>
                      <a:pt x="951" y="10948"/>
                      <a:pt x="1299" y="11251"/>
                      <a:pt x="1706" y="11251"/>
                    </a:cubicBezTo>
                    <a:cubicBezTo>
                      <a:pt x="1767" y="11251"/>
                      <a:pt x="1830" y="11244"/>
                      <a:pt x="1893" y="11229"/>
                    </a:cubicBezTo>
                    <a:lnTo>
                      <a:pt x="9204" y="9856"/>
                    </a:lnTo>
                    <a:cubicBezTo>
                      <a:pt x="9686" y="9745"/>
                      <a:pt x="9983" y="9299"/>
                      <a:pt x="9909" y="8817"/>
                    </a:cubicBezTo>
                    <a:lnTo>
                      <a:pt x="7423" y="690"/>
                    </a:lnTo>
                    <a:cubicBezTo>
                      <a:pt x="7326" y="303"/>
                      <a:pt x="6977" y="0"/>
                      <a:pt x="65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1287388" y="2233641"/>
                <a:ext cx="2608636" cy="1884812"/>
              </a:xfrm>
              <a:custGeom>
                <a:rect b="b" l="l" r="r" t="t"/>
                <a:pathLst>
                  <a:path extrusionOk="0" h="79848" w="110512">
                    <a:moveTo>
                      <a:pt x="69413" y="0"/>
                    </a:moveTo>
                    <a:cubicBezTo>
                      <a:pt x="63315" y="0"/>
                      <a:pt x="54606" y="743"/>
                      <a:pt x="42562" y="2899"/>
                    </a:cubicBezTo>
                    <a:cubicBezTo>
                      <a:pt x="21446" y="7575"/>
                      <a:pt x="10795" y="12474"/>
                      <a:pt x="7901" y="15257"/>
                    </a:cubicBezTo>
                    <a:cubicBezTo>
                      <a:pt x="5006" y="18040"/>
                      <a:pt x="1852" y="37857"/>
                      <a:pt x="850" y="57377"/>
                    </a:cubicBezTo>
                    <a:cubicBezTo>
                      <a:pt x="0" y="73965"/>
                      <a:pt x="6198" y="79847"/>
                      <a:pt x="13104" y="79847"/>
                    </a:cubicBezTo>
                    <a:cubicBezTo>
                      <a:pt x="14340" y="79847"/>
                      <a:pt x="15599" y="79659"/>
                      <a:pt x="16844" y="79309"/>
                    </a:cubicBezTo>
                    <a:cubicBezTo>
                      <a:pt x="25009" y="76971"/>
                      <a:pt x="29944" y="48805"/>
                      <a:pt x="31317" y="44982"/>
                    </a:cubicBezTo>
                    <a:cubicBezTo>
                      <a:pt x="31874" y="43498"/>
                      <a:pt x="47275" y="40306"/>
                      <a:pt x="49873" y="39750"/>
                    </a:cubicBezTo>
                    <a:cubicBezTo>
                      <a:pt x="52052" y="39320"/>
                      <a:pt x="63265" y="37342"/>
                      <a:pt x="67668" y="37342"/>
                    </a:cubicBezTo>
                    <a:cubicBezTo>
                      <a:pt x="68590" y="37342"/>
                      <a:pt x="69213" y="37429"/>
                      <a:pt x="69393" y="37634"/>
                    </a:cubicBezTo>
                    <a:cubicBezTo>
                      <a:pt x="72090" y="40623"/>
                      <a:pt x="86632" y="64118"/>
                      <a:pt x="95167" y="64118"/>
                    </a:cubicBezTo>
                    <a:cubicBezTo>
                      <a:pt x="95324" y="64118"/>
                      <a:pt x="95478" y="64110"/>
                      <a:pt x="95630" y="64094"/>
                    </a:cubicBezTo>
                    <a:cubicBezTo>
                      <a:pt x="104091" y="63240"/>
                      <a:pt x="110511" y="55559"/>
                      <a:pt x="102310" y="37820"/>
                    </a:cubicBezTo>
                    <a:cubicBezTo>
                      <a:pt x="94145" y="20044"/>
                      <a:pt x="83829" y="2862"/>
                      <a:pt x="80118" y="1341"/>
                    </a:cubicBezTo>
                    <a:cubicBezTo>
                      <a:pt x="78349" y="616"/>
                      <a:pt x="74963" y="0"/>
                      <a:pt x="694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2533827" y="2889270"/>
                <a:ext cx="423781" cy="352328"/>
              </a:xfrm>
              <a:custGeom>
                <a:rect b="b" l="l" r="r" t="t"/>
                <a:pathLst>
                  <a:path extrusionOk="0" h="14926" w="17953">
                    <a:moveTo>
                      <a:pt x="9700" y="0"/>
                    </a:moveTo>
                    <a:cubicBezTo>
                      <a:pt x="9230" y="0"/>
                      <a:pt x="8754" y="44"/>
                      <a:pt x="8276" y="137"/>
                    </a:cubicBezTo>
                    <a:cubicBezTo>
                      <a:pt x="1745" y="1398"/>
                      <a:pt x="0" y="9897"/>
                      <a:pt x="5493" y="13608"/>
                    </a:cubicBezTo>
                    <a:cubicBezTo>
                      <a:pt x="6828" y="14519"/>
                      <a:pt x="8268" y="14925"/>
                      <a:pt x="9665" y="14925"/>
                    </a:cubicBezTo>
                    <a:cubicBezTo>
                      <a:pt x="14017" y="14925"/>
                      <a:pt x="17952" y="10981"/>
                      <a:pt x="16997" y="6037"/>
                    </a:cubicBezTo>
                    <a:cubicBezTo>
                      <a:pt x="16310" y="2470"/>
                      <a:pt x="13199" y="0"/>
                      <a:pt x="97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2582878" y="2927487"/>
                <a:ext cx="331745" cy="275801"/>
              </a:xfrm>
              <a:custGeom>
                <a:rect b="b" l="l" r="r" t="t"/>
                <a:pathLst>
                  <a:path extrusionOk="0" h="11684" w="14054">
                    <a:moveTo>
                      <a:pt x="7603" y="0"/>
                    </a:moveTo>
                    <a:cubicBezTo>
                      <a:pt x="7226" y="0"/>
                      <a:pt x="6843" y="37"/>
                      <a:pt x="6458" y="113"/>
                    </a:cubicBezTo>
                    <a:cubicBezTo>
                      <a:pt x="1374" y="1078"/>
                      <a:pt x="1" y="7758"/>
                      <a:pt x="4305" y="10653"/>
                    </a:cubicBezTo>
                    <a:cubicBezTo>
                      <a:pt x="5352" y="11365"/>
                      <a:pt x="6479" y="11683"/>
                      <a:pt x="7573" y="11683"/>
                    </a:cubicBezTo>
                    <a:cubicBezTo>
                      <a:pt x="10978" y="11683"/>
                      <a:pt x="14054" y="8600"/>
                      <a:pt x="13323" y="4752"/>
                    </a:cubicBezTo>
                    <a:cubicBezTo>
                      <a:pt x="12769" y="1946"/>
                      <a:pt x="10349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2646824" y="2959047"/>
                <a:ext cx="268955" cy="243792"/>
              </a:xfrm>
              <a:custGeom>
                <a:rect b="b" l="l" r="r" t="t"/>
                <a:pathLst>
                  <a:path extrusionOk="0" h="10328" w="11394">
                    <a:moveTo>
                      <a:pt x="8610" y="1"/>
                    </a:moveTo>
                    <a:cubicBezTo>
                      <a:pt x="9018" y="669"/>
                      <a:pt x="9315" y="1374"/>
                      <a:pt x="9464" y="2116"/>
                    </a:cubicBezTo>
                    <a:cubicBezTo>
                      <a:pt x="10220" y="6062"/>
                      <a:pt x="7081" y="9102"/>
                      <a:pt x="3699" y="9102"/>
                    </a:cubicBezTo>
                    <a:cubicBezTo>
                      <a:pt x="2437" y="9102"/>
                      <a:pt x="1141" y="8678"/>
                      <a:pt x="1" y="7720"/>
                    </a:cubicBezTo>
                    <a:lnTo>
                      <a:pt x="1" y="7720"/>
                    </a:lnTo>
                    <a:cubicBezTo>
                      <a:pt x="1133" y="9430"/>
                      <a:pt x="2980" y="10327"/>
                      <a:pt x="4853" y="10327"/>
                    </a:cubicBezTo>
                    <a:cubicBezTo>
                      <a:pt x="6232" y="10327"/>
                      <a:pt x="7626" y="9840"/>
                      <a:pt x="8759" y="8833"/>
                    </a:cubicBezTo>
                    <a:cubicBezTo>
                      <a:pt x="11394" y="6458"/>
                      <a:pt x="11319" y="2302"/>
                      <a:pt x="8610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2609245" y="2927628"/>
                <a:ext cx="166368" cy="222406"/>
              </a:xfrm>
              <a:custGeom>
                <a:rect b="b" l="l" r="r" t="t"/>
                <a:pathLst>
                  <a:path extrusionOk="0" h="9422" w="7048">
                    <a:moveTo>
                      <a:pt x="6421" y="0"/>
                    </a:moveTo>
                    <a:cubicBezTo>
                      <a:pt x="2817" y="0"/>
                      <a:pt x="0" y="3285"/>
                      <a:pt x="702" y="6936"/>
                    </a:cubicBezTo>
                    <a:cubicBezTo>
                      <a:pt x="888" y="7863"/>
                      <a:pt x="1296" y="8680"/>
                      <a:pt x="1852" y="9422"/>
                    </a:cubicBezTo>
                    <a:cubicBezTo>
                      <a:pt x="1259" y="8160"/>
                      <a:pt x="1073" y="6713"/>
                      <a:pt x="1370" y="5340"/>
                    </a:cubicBezTo>
                    <a:lnTo>
                      <a:pt x="1370" y="5340"/>
                    </a:lnTo>
                    <a:cubicBezTo>
                      <a:pt x="1444" y="5488"/>
                      <a:pt x="1593" y="5637"/>
                      <a:pt x="1741" y="5711"/>
                    </a:cubicBezTo>
                    <a:cubicBezTo>
                      <a:pt x="1817" y="5736"/>
                      <a:pt x="1896" y="5749"/>
                      <a:pt x="1977" y="5749"/>
                    </a:cubicBezTo>
                    <a:cubicBezTo>
                      <a:pt x="2483" y="5749"/>
                      <a:pt x="3044" y="5265"/>
                      <a:pt x="3300" y="4561"/>
                    </a:cubicBezTo>
                    <a:cubicBezTo>
                      <a:pt x="3634" y="3707"/>
                      <a:pt x="3448" y="2853"/>
                      <a:pt x="2929" y="2631"/>
                    </a:cubicBezTo>
                    <a:cubicBezTo>
                      <a:pt x="2817" y="2594"/>
                      <a:pt x="2706" y="2594"/>
                      <a:pt x="2595" y="2594"/>
                    </a:cubicBezTo>
                    <a:cubicBezTo>
                      <a:pt x="3597" y="1295"/>
                      <a:pt x="5044" y="404"/>
                      <a:pt x="6640" y="70"/>
                    </a:cubicBezTo>
                    <a:cubicBezTo>
                      <a:pt x="6788" y="70"/>
                      <a:pt x="6937" y="33"/>
                      <a:pt x="7048" y="33"/>
                    </a:cubicBezTo>
                    <a:cubicBezTo>
                      <a:pt x="6837" y="11"/>
                      <a:pt x="6628" y="0"/>
                      <a:pt x="6421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451986" y="2558021"/>
                <a:ext cx="658225" cy="547990"/>
              </a:xfrm>
              <a:custGeom>
                <a:rect b="b" l="l" r="r" t="t"/>
                <a:pathLst>
                  <a:path extrusionOk="0" h="23215" w="27885">
                    <a:moveTo>
                      <a:pt x="15070" y="1"/>
                    </a:moveTo>
                    <a:cubicBezTo>
                      <a:pt x="14335" y="1"/>
                      <a:pt x="13589" y="71"/>
                      <a:pt x="12840" y="216"/>
                    </a:cubicBezTo>
                    <a:cubicBezTo>
                      <a:pt x="2709" y="2183"/>
                      <a:pt x="0" y="15394"/>
                      <a:pt x="8535" y="21183"/>
                    </a:cubicBezTo>
                    <a:cubicBezTo>
                      <a:pt x="10605" y="22587"/>
                      <a:pt x="12836" y="23214"/>
                      <a:pt x="15001" y="23214"/>
                    </a:cubicBezTo>
                    <a:cubicBezTo>
                      <a:pt x="21765" y="23214"/>
                      <a:pt x="27885" y="17094"/>
                      <a:pt x="26423" y="9419"/>
                    </a:cubicBezTo>
                    <a:cubicBezTo>
                      <a:pt x="25376" y="3860"/>
                      <a:pt x="20525" y="1"/>
                      <a:pt x="1507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496647" y="2592791"/>
                <a:ext cx="575443" cy="478945"/>
              </a:xfrm>
              <a:custGeom>
                <a:rect b="b" l="l" r="r" t="t"/>
                <a:pathLst>
                  <a:path extrusionOk="0" h="20290" w="24378">
                    <a:moveTo>
                      <a:pt x="13159" y="0"/>
                    </a:moveTo>
                    <a:cubicBezTo>
                      <a:pt x="12516" y="0"/>
                      <a:pt x="11863" y="62"/>
                      <a:pt x="11208" y="190"/>
                    </a:cubicBezTo>
                    <a:cubicBezTo>
                      <a:pt x="2376" y="1898"/>
                      <a:pt x="1" y="13476"/>
                      <a:pt x="7460" y="18523"/>
                    </a:cubicBezTo>
                    <a:cubicBezTo>
                      <a:pt x="9273" y="19744"/>
                      <a:pt x="11223" y="20289"/>
                      <a:pt x="13114" y="20289"/>
                    </a:cubicBezTo>
                    <a:cubicBezTo>
                      <a:pt x="19038" y="20289"/>
                      <a:pt x="24378" y="14930"/>
                      <a:pt x="23083" y="8206"/>
                    </a:cubicBezTo>
                    <a:cubicBezTo>
                      <a:pt x="22136" y="3369"/>
                      <a:pt x="17907" y="0"/>
                      <a:pt x="13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1607024" y="2673497"/>
                <a:ext cx="471321" cy="397626"/>
              </a:xfrm>
              <a:custGeom>
                <a:rect b="b" l="l" r="r" t="t"/>
                <a:pathLst>
                  <a:path extrusionOk="0" h="16845" w="19967">
                    <a:moveTo>
                      <a:pt x="16032" y="0"/>
                    </a:moveTo>
                    <a:lnTo>
                      <a:pt x="16032" y="0"/>
                    </a:lnTo>
                    <a:cubicBezTo>
                      <a:pt x="16775" y="1076"/>
                      <a:pt x="17257" y="2338"/>
                      <a:pt x="17517" y="3637"/>
                    </a:cubicBezTo>
                    <a:cubicBezTo>
                      <a:pt x="18370" y="8090"/>
                      <a:pt x="16144" y="12617"/>
                      <a:pt x="12061" y="14621"/>
                    </a:cubicBezTo>
                    <a:cubicBezTo>
                      <a:pt x="10624" y="15321"/>
                      <a:pt x="9092" y="15658"/>
                      <a:pt x="7577" y="15658"/>
                    </a:cubicBezTo>
                    <a:cubicBezTo>
                      <a:pt x="4750" y="15658"/>
                      <a:pt x="1982" y="14482"/>
                      <a:pt x="1" y="12284"/>
                    </a:cubicBezTo>
                    <a:lnTo>
                      <a:pt x="1" y="12284"/>
                    </a:lnTo>
                    <a:cubicBezTo>
                      <a:pt x="1958" y="15253"/>
                      <a:pt x="5197" y="16845"/>
                      <a:pt x="8486" y="16845"/>
                    </a:cubicBezTo>
                    <a:cubicBezTo>
                      <a:pt x="10623" y="16845"/>
                      <a:pt x="12781" y="16173"/>
                      <a:pt x="14622" y="14770"/>
                    </a:cubicBezTo>
                    <a:cubicBezTo>
                      <a:pt x="19298" y="11170"/>
                      <a:pt x="19966" y="4379"/>
                      <a:pt x="16032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1620172" y="2793505"/>
                <a:ext cx="171703" cy="120480"/>
              </a:xfrm>
              <a:custGeom>
                <a:rect b="b" l="l" r="r" t="t"/>
                <a:pathLst>
                  <a:path extrusionOk="0" h="5104" w="7274">
                    <a:moveTo>
                      <a:pt x="4528" y="0"/>
                    </a:moveTo>
                    <a:lnTo>
                      <a:pt x="965" y="668"/>
                    </a:lnTo>
                    <a:cubicBezTo>
                      <a:pt x="371" y="779"/>
                      <a:pt x="0" y="1336"/>
                      <a:pt x="112" y="1930"/>
                    </a:cubicBezTo>
                    <a:lnTo>
                      <a:pt x="594" y="4231"/>
                    </a:lnTo>
                    <a:cubicBezTo>
                      <a:pt x="659" y="4754"/>
                      <a:pt x="1128" y="5104"/>
                      <a:pt x="1619" y="5104"/>
                    </a:cubicBezTo>
                    <a:cubicBezTo>
                      <a:pt x="1685" y="5104"/>
                      <a:pt x="1752" y="5097"/>
                      <a:pt x="1819" y="5084"/>
                    </a:cubicBezTo>
                    <a:lnTo>
                      <a:pt x="5381" y="4416"/>
                    </a:lnTo>
                    <a:lnTo>
                      <a:pt x="7274" y="1744"/>
                    </a:lnTo>
                    <a:lnTo>
                      <a:pt x="4528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1822514" y="2749222"/>
                <a:ext cx="171726" cy="121377"/>
              </a:xfrm>
              <a:custGeom>
                <a:rect b="b" l="l" r="r" t="t"/>
                <a:pathLst>
                  <a:path extrusionOk="0" h="5142" w="7275">
                    <a:moveTo>
                      <a:pt x="5666" y="1"/>
                    </a:moveTo>
                    <a:cubicBezTo>
                      <a:pt x="5597" y="1"/>
                      <a:pt x="5527" y="7"/>
                      <a:pt x="5456" y="21"/>
                    </a:cubicBezTo>
                    <a:lnTo>
                      <a:pt x="1931" y="726"/>
                    </a:lnTo>
                    <a:lnTo>
                      <a:pt x="1" y="3361"/>
                    </a:lnTo>
                    <a:lnTo>
                      <a:pt x="2784" y="5142"/>
                    </a:lnTo>
                    <a:lnTo>
                      <a:pt x="6310" y="4437"/>
                    </a:lnTo>
                    <a:cubicBezTo>
                      <a:pt x="6903" y="4325"/>
                      <a:pt x="7274" y="3769"/>
                      <a:pt x="7163" y="3212"/>
                    </a:cubicBezTo>
                    <a:lnTo>
                      <a:pt x="6718" y="874"/>
                    </a:lnTo>
                    <a:cubicBezTo>
                      <a:pt x="6620" y="351"/>
                      <a:pt x="6176" y="1"/>
                      <a:pt x="56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1722664" y="2646776"/>
                <a:ext cx="122652" cy="169508"/>
              </a:xfrm>
              <a:custGeom>
                <a:rect b="b" l="l" r="r" t="t"/>
                <a:pathLst>
                  <a:path extrusionOk="0" h="7181" w="5196">
                    <a:moveTo>
                      <a:pt x="3463" y="0"/>
                    </a:moveTo>
                    <a:cubicBezTo>
                      <a:pt x="3398" y="0"/>
                      <a:pt x="3332" y="6"/>
                      <a:pt x="3266" y="19"/>
                    </a:cubicBezTo>
                    <a:lnTo>
                      <a:pt x="965" y="501"/>
                    </a:lnTo>
                    <a:cubicBezTo>
                      <a:pt x="371" y="612"/>
                      <a:pt x="0" y="1169"/>
                      <a:pt x="112" y="1726"/>
                    </a:cubicBezTo>
                    <a:lnTo>
                      <a:pt x="817" y="5288"/>
                    </a:lnTo>
                    <a:lnTo>
                      <a:pt x="3489" y="7181"/>
                    </a:lnTo>
                    <a:lnTo>
                      <a:pt x="5196" y="4435"/>
                    </a:lnTo>
                    <a:lnTo>
                      <a:pt x="4528" y="872"/>
                    </a:lnTo>
                    <a:cubicBezTo>
                      <a:pt x="4429" y="378"/>
                      <a:pt x="3978" y="0"/>
                      <a:pt x="34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1769096" y="2846923"/>
                <a:ext cx="122652" cy="169814"/>
              </a:xfrm>
              <a:custGeom>
                <a:rect b="b" l="l" r="r" t="t"/>
                <a:pathLst>
                  <a:path extrusionOk="0" h="7194" w="5196">
                    <a:moveTo>
                      <a:pt x="1744" y="1"/>
                    </a:moveTo>
                    <a:lnTo>
                      <a:pt x="0" y="2784"/>
                    </a:lnTo>
                    <a:lnTo>
                      <a:pt x="668" y="6347"/>
                    </a:lnTo>
                    <a:cubicBezTo>
                      <a:pt x="764" y="6825"/>
                      <a:pt x="1188" y="7194"/>
                      <a:pt x="1683" y="7194"/>
                    </a:cubicBezTo>
                    <a:cubicBezTo>
                      <a:pt x="1764" y="7194"/>
                      <a:pt x="1846" y="7184"/>
                      <a:pt x="1930" y="7163"/>
                    </a:cubicBezTo>
                    <a:lnTo>
                      <a:pt x="4231" y="6718"/>
                    </a:lnTo>
                    <a:cubicBezTo>
                      <a:pt x="4824" y="6606"/>
                      <a:pt x="5195" y="6050"/>
                      <a:pt x="5084" y="5456"/>
                    </a:cubicBezTo>
                    <a:lnTo>
                      <a:pt x="4416" y="1931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1528183" y="2591422"/>
                <a:ext cx="396847" cy="458763"/>
              </a:xfrm>
              <a:custGeom>
                <a:rect b="b" l="l" r="r" t="t"/>
                <a:pathLst>
                  <a:path extrusionOk="0" h="19435" w="16812">
                    <a:moveTo>
                      <a:pt x="16562" y="1256"/>
                    </a:moveTo>
                    <a:cubicBezTo>
                      <a:pt x="16645" y="1303"/>
                      <a:pt x="16729" y="1350"/>
                      <a:pt x="16812" y="1399"/>
                    </a:cubicBezTo>
                    <a:lnTo>
                      <a:pt x="16812" y="1362"/>
                    </a:lnTo>
                    <a:cubicBezTo>
                      <a:pt x="16729" y="1325"/>
                      <a:pt x="16645" y="1290"/>
                      <a:pt x="16562" y="1256"/>
                    </a:cubicBezTo>
                    <a:close/>
                    <a:moveTo>
                      <a:pt x="11694" y="0"/>
                    </a:moveTo>
                    <a:cubicBezTo>
                      <a:pt x="8002" y="0"/>
                      <a:pt x="4427" y="2023"/>
                      <a:pt x="2636" y="5555"/>
                    </a:cubicBezTo>
                    <a:cubicBezTo>
                      <a:pt x="1" y="10788"/>
                      <a:pt x="2339" y="17134"/>
                      <a:pt x="7720" y="19434"/>
                    </a:cubicBezTo>
                    <a:cubicBezTo>
                      <a:pt x="3081" y="16800"/>
                      <a:pt x="1262" y="11048"/>
                      <a:pt x="3600" y="6223"/>
                    </a:cubicBezTo>
                    <a:lnTo>
                      <a:pt x="3600" y="6223"/>
                    </a:lnTo>
                    <a:cubicBezTo>
                      <a:pt x="3600" y="6260"/>
                      <a:pt x="3638" y="6297"/>
                      <a:pt x="3675" y="6335"/>
                    </a:cubicBezTo>
                    <a:cubicBezTo>
                      <a:pt x="3770" y="6404"/>
                      <a:pt x="3888" y="6437"/>
                      <a:pt x="4020" y="6437"/>
                    </a:cubicBezTo>
                    <a:cubicBezTo>
                      <a:pt x="4451" y="6437"/>
                      <a:pt x="5030" y="6086"/>
                      <a:pt x="5456" y="5518"/>
                    </a:cubicBezTo>
                    <a:cubicBezTo>
                      <a:pt x="6013" y="4739"/>
                      <a:pt x="6124" y="3885"/>
                      <a:pt x="5716" y="3551"/>
                    </a:cubicBezTo>
                    <a:cubicBezTo>
                      <a:pt x="5679" y="3514"/>
                      <a:pt x="5604" y="3514"/>
                      <a:pt x="5530" y="3477"/>
                    </a:cubicBezTo>
                    <a:cubicBezTo>
                      <a:pt x="7478" y="1529"/>
                      <a:pt x="10082" y="507"/>
                      <a:pt x="12722" y="507"/>
                    </a:cubicBezTo>
                    <a:cubicBezTo>
                      <a:pt x="14017" y="507"/>
                      <a:pt x="15322" y="753"/>
                      <a:pt x="16562" y="1256"/>
                    </a:cubicBezTo>
                    <a:lnTo>
                      <a:pt x="16562" y="1256"/>
                    </a:lnTo>
                    <a:cubicBezTo>
                      <a:pt x="15015" y="404"/>
                      <a:pt x="13343" y="0"/>
                      <a:pt x="1169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1287388" y="2655085"/>
                <a:ext cx="739261" cy="1463368"/>
              </a:xfrm>
              <a:custGeom>
                <a:rect b="b" l="l" r="r" t="t"/>
                <a:pathLst>
                  <a:path extrusionOk="0" h="61994" w="31318">
                    <a:moveTo>
                      <a:pt x="6491" y="1"/>
                    </a:moveTo>
                    <a:lnTo>
                      <a:pt x="6491" y="1"/>
                    </a:lnTo>
                    <a:cubicBezTo>
                      <a:pt x="4041" y="6532"/>
                      <a:pt x="1703" y="23120"/>
                      <a:pt x="850" y="39523"/>
                    </a:cubicBezTo>
                    <a:cubicBezTo>
                      <a:pt x="0" y="56111"/>
                      <a:pt x="6198" y="61993"/>
                      <a:pt x="13104" y="61993"/>
                    </a:cubicBezTo>
                    <a:cubicBezTo>
                      <a:pt x="14340" y="61993"/>
                      <a:pt x="15599" y="61805"/>
                      <a:pt x="16844" y="61455"/>
                    </a:cubicBezTo>
                    <a:cubicBezTo>
                      <a:pt x="25009" y="59117"/>
                      <a:pt x="29944" y="30951"/>
                      <a:pt x="31317" y="27128"/>
                    </a:cubicBezTo>
                    <a:cubicBezTo>
                      <a:pt x="9051" y="25087"/>
                      <a:pt x="6082" y="9686"/>
                      <a:pt x="649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2926260" y="2290671"/>
                <a:ext cx="969764" cy="1456499"/>
              </a:xfrm>
              <a:custGeom>
                <a:rect b="b" l="l" r="r" t="t"/>
                <a:pathLst>
                  <a:path extrusionOk="0" h="61703" w="41083">
                    <a:moveTo>
                      <a:pt x="12136" y="1"/>
                    </a:moveTo>
                    <a:lnTo>
                      <a:pt x="12136" y="1"/>
                    </a:lnTo>
                    <a:cubicBezTo>
                      <a:pt x="16701" y="9946"/>
                      <a:pt x="18185" y="25273"/>
                      <a:pt x="1" y="35256"/>
                    </a:cubicBezTo>
                    <a:cubicBezTo>
                      <a:pt x="2734" y="38353"/>
                      <a:pt x="17239" y="61702"/>
                      <a:pt x="25738" y="61702"/>
                    </a:cubicBezTo>
                    <a:cubicBezTo>
                      <a:pt x="25894" y="61702"/>
                      <a:pt x="26049" y="61694"/>
                      <a:pt x="26201" y="61678"/>
                    </a:cubicBezTo>
                    <a:cubicBezTo>
                      <a:pt x="34625" y="60787"/>
                      <a:pt x="41082" y="53143"/>
                      <a:pt x="32881" y="35404"/>
                    </a:cubicBezTo>
                    <a:cubicBezTo>
                      <a:pt x="25607" y="19595"/>
                      <a:pt x="16663" y="4269"/>
                      <a:pt x="121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1617528" y="3143024"/>
                <a:ext cx="409122" cy="453783"/>
              </a:xfrm>
              <a:custGeom>
                <a:rect b="b" l="l" r="r" t="t"/>
                <a:pathLst>
                  <a:path extrusionOk="0" h="19224" w="17332">
                    <a:moveTo>
                      <a:pt x="112" y="0"/>
                    </a:moveTo>
                    <a:lnTo>
                      <a:pt x="1" y="111"/>
                    </a:lnTo>
                    <a:cubicBezTo>
                      <a:pt x="1" y="111"/>
                      <a:pt x="5085" y="15178"/>
                      <a:pt x="14066" y="19223"/>
                    </a:cubicBezTo>
                    <a:cubicBezTo>
                      <a:pt x="15699" y="13248"/>
                      <a:pt x="16812" y="7942"/>
                      <a:pt x="17331" y="6420"/>
                    </a:cubicBezTo>
                    <a:cubicBezTo>
                      <a:pt x="9390" y="5715"/>
                      <a:pt x="3898" y="3266"/>
                      <a:pt x="112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1529930" y="3259491"/>
                <a:ext cx="880396" cy="943586"/>
              </a:xfrm>
              <a:custGeom>
                <a:rect b="b" l="l" r="r" t="t"/>
                <a:pathLst>
                  <a:path extrusionOk="0" h="39974" w="37297">
                    <a:moveTo>
                      <a:pt x="29887" y="1"/>
                    </a:moveTo>
                    <a:cubicBezTo>
                      <a:pt x="23204" y="1"/>
                      <a:pt x="12470" y="6125"/>
                      <a:pt x="12470" y="6125"/>
                    </a:cubicBezTo>
                    <a:cubicBezTo>
                      <a:pt x="9501" y="8203"/>
                      <a:pt x="9130" y="10504"/>
                      <a:pt x="10206" y="12731"/>
                    </a:cubicBezTo>
                    <a:cubicBezTo>
                      <a:pt x="10726" y="13658"/>
                      <a:pt x="11616" y="14326"/>
                      <a:pt x="12656" y="14512"/>
                    </a:cubicBezTo>
                    <a:cubicBezTo>
                      <a:pt x="10726" y="15365"/>
                      <a:pt x="9130" y="16070"/>
                      <a:pt x="8536" y="17147"/>
                    </a:cubicBezTo>
                    <a:cubicBezTo>
                      <a:pt x="6569" y="20746"/>
                      <a:pt x="9612" y="23493"/>
                      <a:pt x="9612" y="23493"/>
                    </a:cubicBezTo>
                    <a:cubicBezTo>
                      <a:pt x="9612" y="23493"/>
                      <a:pt x="3712" y="24977"/>
                      <a:pt x="4825" y="29541"/>
                    </a:cubicBezTo>
                    <a:cubicBezTo>
                      <a:pt x="5530" y="32399"/>
                      <a:pt x="8388" y="32881"/>
                      <a:pt x="8388" y="32881"/>
                    </a:cubicBezTo>
                    <a:cubicBezTo>
                      <a:pt x="6495" y="35887"/>
                      <a:pt x="1" y="36073"/>
                      <a:pt x="1" y="36073"/>
                    </a:cubicBezTo>
                    <a:cubicBezTo>
                      <a:pt x="487" y="38990"/>
                      <a:pt x="2444" y="39974"/>
                      <a:pt x="5135" y="39974"/>
                    </a:cubicBezTo>
                    <a:cubicBezTo>
                      <a:pt x="8193" y="39974"/>
                      <a:pt x="12200" y="38702"/>
                      <a:pt x="16070" y="37557"/>
                    </a:cubicBezTo>
                    <a:cubicBezTo>
                      <a:pt x="23566" y="35368"/>
                      <a:pt x="22490" y="28317"/>
                      <a:pt x="22490" y="28317"/>
                    </a:cubicBezTo>
                    <a:cubicBezTo>
                      <a:pt x="30023" y="26610"/>
                      <a:pt x="28613" y="19076"/>
                      <a:pt x="28613" y="19076"/>
                    </a:cubicBezTo>
                    <a:cubicBezTo>
                      <a:pt x="34031" y="16033"/>
                      <a:pt x="31508" y="9576"/>
                      <a:pt x="31508" y="9576"/>
                    </a:cubicBezTo>
                    <a:cubicBezTo>
                      <a:pt x="31508" y="9576"/>
                      <a:pt x="37297" y="6273"/>
                      <a:pt x="34328" y="1857"/>
                    </a:cubicBezTo>
                    <a:cubicBezTo>
                      <a:pt x="33433" y="519"/>
                      <a:pt x="31832" y="1"/>
                      <a:pt x="29887" y="1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1855797" y="3260388"/>
                <a:ext cx="554529" cy="874258"/>
              </a:xfrm>
              <a:custGeom>
                <a:rect b="b" l="l" r="r" t="t"/>
                <a:pathLst>
                  <a:path extrusionOk="0" h="37037" w="23492">
                    <a:moveTo>
                      <a:pt x="16849" y="1"/>
                    </a:moveTo>
                    <a:lnTo>
                      <a:pt x="16849" y="1"/>
                    </a:lnTo>
                    <a:cubicBezTo>
                      <a:pt x="18111" y="1003"/>
                      <a:pt x="19707" y="2599"/>
                      <a:pt x="19707" y="4194"/>
                    </a:cubicBezTo>
                    <a:cubicBezTo>
                      <a:pt x="19707" y="6866"/>
                      <a:pt x="16626" y="9390"/>
                      <a:pt x="10429" y="11394"/>
                    </a:cubicBezTo>
                    <a:cubicBezTo>
                      <a:pt x="10429" y="11394"/>
                      <a:pt x="14006" y="10528"/>
                      <a:pt x="15822" y="10528"/>
                    </a:cubicBezTo>
                    <a:cubicBezTo>
                      <a:pt x="16324" y="10528"/>
                      <a:pt x="16691" y="10594"/>
                      <a:pt x="16812" y="10763"/>
                    </a:cubicBezTo>
                    <a:cubicBezTo>
                      <a:pt x="17740" y="12173"/>
                      <a:pt x="16998" y="16700"/>
                      <a:pt x="14288" y="18111"/>
                    </a:cubicBezTo>
                    <a:cubicBezTo>
                      <a:pt x="11579" y="19521"/>
                      <a:pt x="4157" y="21933"/>
                      <a:pt x="4157" y="21933"/>
                    </a:cubicBezTo>
                    <a:cubicBezTo>
                      <a:pt x="4157" y="21933"/>
                      <a:pt x="10429" y="20931"/>
                      <a:pt x="13472" y="20077"/>
                    </a:cubicBezTo>
                    <a:cubicBezTo>
                      <a:pt x="13493" y="20071"/>
                      <a:pt x="13514" y="20068"/>
                      <a:pt x="13534" y="20068"/>
                    </a:cubicBezTo>
                    <a:cubicBezTo>
                      <a:pt x="14188" y="20068"/>
                      <a:pt x="14323" y="23521"/>
                      <a:pt x="11802" y="25681"/>
                    </a:cubicBezTo>
                    <a:cubicBezTo>
                      <a:pt x="9204" y="27871"/>
                      <a:pt x="7571" y="28130"/>
                      <a:pt x="7571" y="28130"/>
                    </a:cubicBezTo>
                    <a:lnTo>
                      <a:pt x="1" y="30543"/>
                    </a:lnTo>
                    <a:cubicBezTo>
                      <a:pt x="1" y="30543"/>
                      <a:pt x="5103" y="29722"/>
                      <a:pt x="6628" y="29722"/>
                    </a:cubicBezTo>
                    <a:cubicBezTo>
                      <a:pt x="6818" y="29722"/>
                      <a:pt x="6953" y="29734"/>
                      <a:pt x="7015" y="29763"/>
                    </a:cubicBezTo>
                    <a:cubicBezTo>
                      <a:pt x="7794" y="30134"/>
                      <a:pt x="7423" y="33845"/>
                      <a:pt x="3638" y="37037"/>
                    </a:cubicBezTo>
                    <a:cubicBezTo>
                      <a:pt x="9613" y="34402"/>
                      <a:pt x="8685" y="28279"/>
                      <a:pt x="8685" y="28279"/>
                    </a:cubicBezTo>
                    <a:cubicBezTo>
                      <a:pt x="16218" y="26572"/>
                      <a:pt x="14808" y="19038"/>
                      <a:pt x="14808" y="19038"/>
                    </a:cubicBezTo>
                    <a:cubicBezTo>
                      <a:pt x="20226" y="15995"/>
                      <a:pt x="17703" y="9538"/>
                      <a:pt x="17703" y="9538"/>
                    </a:cubicBezTo>
                    <a:cubicBezTo>
                      <a:pt x="17703" y="9538"/>
                      <a:pt x="23492" y="6235"/>
                      <a:pt x="20523" y="1819"/>
                    </a:cubicBezTo>
                    <a:cubicBezTo>
                      <a:pt x="19744" y="669"/>
                      <a:pt x="18445" y="112"/>
                      <a:pt x="16849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2926260" y="2842556"/>
                <a:ext cx="304009" cy="516855"/>
              </a:xfrm>
              <a:custGeom>
                <a:rect b="b" l="l" r="r" t="t"/>
                <a:pathLst>
                  <a:path extrusionOk="0" h="21896" w="12879">
                    <a:moveTo>
                      <a:pt x="12544" y="0"/>
                    </a:moveTo>
                    <a:lnTo>
                      <a:pt x="12544" y="0"/>
                    </a:lnTo>
                    <a:cubicBezTo>
                      <a:pt x="10243" y="4305"/>
                      <a:pt x="6310" y="8387"/>
                      <a:pt x="1" y="11838"/>
                    </a:cubicBezTo>
                    <a:cubicBezTo>
                      <a:pt x="1040" y="13063"/>
                      <a:pt x="3823" y="17219"/>
                      <a:pt x="7312" y="21895"/>
                    </a:cubicBezTo>
                    <a:cubicBezTo>
                      <a:pt x="12878" y="15030"/>
                      <a:pt x="12618" y="2041"/>
                      <a:pt x="1254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2252620" y="2593854"/>
                <a:ext cx="218157" cy="129544"/>
              </a:xfrm>
              <a:custGeom>
                <a:rect b="b" l="l" r="r" t="t"/>
                <a:pathLst>
                  <a:path extrusionOk="0" h="5488" w="9242">
                    <a:moveTo>
                      <a:pt x="7171" y="0"/>
                    </a:moveTo>
                    <a:cubicBezTo>
                      <a:pt x="7058" y="0"/>
                      <a:pt x="6944" y="11"/>
                      <a:pt x="6829" y="34"/>
                    </a:cubicBezTo>
                    <a:lnTo>
                      <a:pt x="1523" y="1073"/>
                    </a:lnTo>
                    <a:cubicBezTo>
                      <a:pt x="595" y="1222"/>
                      <a:pt x="1" y="2112"/>
                      <a:pt x="149" y="3040"/>
                    </a:cubicBezTo>
                    <a:lnTo>
                      <a:pt x="372" y="4153"/>
                    </a:lnTo>
                    <a:cubicBezTo>
                      <a:pt x="534" y="4961"/>
                      <a:pt x="1258" y="5488"/>
                      <a:pt x="2055" y="5488"/>
                    </a:cubicBezTo>
                    <a:cubicBezTo>
                      <a:pt x="2173" y="5488"/>
                      <a:pt x="2293" y="5476"/>
                      <a:pt x="2413" y="5452"/>
                    </a:cubicBezTo>
                    <a:lnTo>
                      <a:pt x="7720" y="4413"/>
                    </a:lnTo>
                    <a:cubicBezTo>
                      <a:pt x="8611" y="4265"/>
                      <a:pt x="9241" y="3374"/>
                      <a:pt x="9093" y="2446"/>
                    </a:cubicBezTo>
                    <a:lnTo>
                      <a:pt x="8870" y="1370"/>
                    </a:lnTo>
                    <a:cubicBezTo>
                      <a:pt x="8708" y="557"/>
                      <a:pt x="7975" y="0"/>
                      <a:pt x="717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282410" y="2749765"/>
                <a:ext cx="218157" cy="129521"/>
              </a:xfrm>
              <a:custGeom>
                <a:rect b="b" l="l" r="r" t="t"/>
                <a:pathLst>
                  <a:path extrusionOk="0" h="5487" w="9242">
                    <a:moveTo>
                      <a:pt x="7208" y="1"/>
                    </a:moveTo>
                    <a:cubicBezTo>
                      <a:pt x="7095" y="1"/>
                      <a:pt x="6981" y="12"/>
                      <a:pt x="6866" y="35"/>
                    </a:cubicBezTo>
                    <a:lnTo>
                      <a:pt x="1559" y="1074"/>
                    </a:lnTo>
                    <a:cubicBezTo>
                      <a:pt x="632" y="1222"/>
                      <a:pt x="1" y="2113"/>
                      <a:pt x="149" y="3041"/>
                    </a:cubicBezTo>
                    <a:lnTo>
                      <a:pt x="372" y="4154"/>
                    </a:lnTo>
                    <a:cubicBezTo>
                      <a:pt x="534" y="4934"/>
                      <a:pt x="1267" y="5487"/>
                      <a:pt x="2070" y="5487"/>
                    </a:cubicBezTo>
                    <a:cubicBezTo>
                      <a:pt x="2183" y="5487"/>
                      <a:pt x="2298" y="5476"/>
                      <a:pt x="2413" y="5453"/>
                    </a:cubicBezTo>
                    <a:lnTo>
                      <a:pt x="7720" y="4414"/>
                    </a:lnTo>
                    <a:cubicBezTo>
                      <a:pt x="8647" y="4265"/>
                      <a:pt x="9241" y="3375"/>
                      <a:pt x="9093" y="2447"/>
                    </a:cubicBezTo>
                    <a:lnTo>
                      <a:pt x="8907" y="1334"/>
                    </a:lnTo>
                    <a:cubicBezTo>
                      <a:pt x="8712" y="553"/>
                      <a:pt x="8004" y="1"/>
                      <a:pt x="720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2274526" y="2615074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65"/>
                    </a:lnTo>
                    <a:cubicBezTo>
                      <a:pt x="335" y="1102"/>
                      <a:pt x="1" y="1510"/>
                      <a:pt x="75" y="1993"/>
                    </a:cubicBezTo>
                    <a:lnTo>
                      <a:pt x="261" y="3069"/>
                    </a:lnTo>
                    <a:cubicBezTo>
                      <a:pt x="356" y="3450"/>
                      <a:pt x="724" y="3723"/>
                      <a:pt x="1108" y="3723"/>
                    </a:cubicBezTo>
                    <a:cubicBezTo>
                      <a:pt x="1172" y="3723"/>
                      <a:pt x="1236" y="3716"/>
                      <a:pt x="1300" y="3700"/>
                    </a:cubicBezTo>
                    <a:lnTo>
                      <a:pt x="6606" y="2661"/>
                    </a:lnTo>
                    <a:cubicBezTo>
                      <a:pt x="7052" y="2586"/>
                      <a:pt x="7349" y="2178"/>
                      <a:pt x="7311" y="1733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2305189" y="2770159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260" y="3104"/>
                    </a:lnTo>
                    <a:cubicBezTo>
                      <a:pt x="354" y="3480"/>
                      <a:pt x="686" y="3724"/>
                      <a:pt x="1055" y="3724"/>
                    </a:cubicBezTo>
                    <a:cubicBezTo>
                      <a:pt x="1123" y="3724"/>
                      <a:pt x="1193" y="3716"/>
                      <a:pt x="1262" y="3698"/>
                    </a:cubicBezTo>
                    <a:lnTo>
                      <a:pt x="6569" y="2659"/>
                    </a:lnTo>
                    <a:cubicBezTo>
                      <a:pt x="7014" y="2622"/>
                      <a:pt x="7348" y="2214"/>
                      <a:pt x="7274" y="1731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2274526" y="2615074"/>
                <a:ext cx="169980" cy="58446"/>
              </a:xfrm>
              <a:custGeom>
                <a:rect b="b" l="l" r="r" t="t"/>
                <a:pathLst>
                  <a:path extrusionOk="0" h="2476" w="7201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28"/>
                    </a:lnTo>
                    <a:cubicBezTo>
                      <a:pt x="335" y="1102"/>
                      <a:pt x="1" y="1510"/>
                      <a:pt x="75" y="1955"/>
                    </a:cubicBezTo>
                    <a:lnTo>
                      <a:pt x="149" y="2475"/>
                    </a:lnTo>
                    <a:cubicBezTo>
                      <a:pt x="112" y="2030"/>
                      <a:pt x="409" y="1621"/>
                      <a:pt x="891" y="1547"/>
                    </a:cubicBezTo>
                    <a:lnTo>
                      <a:pt x="6198" y="508"/>
                    </a:lnTo>
                    <a:cubicBezTo>
                      <a:pt x="6262" y="492"/>
                      <a:pt x="6325" y="485"/>
                      <a:pt x="6388" y="485"/>
                    </a:cubicBezTo>
                    <a:cubicBezTo>
                      <a:pt x="6764" y="485"/>
                      <a:pt x="7105" y="757"/>
                      <a:pt x="7200" y="1139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2305189" y="2770159"/>
                <a:ext cx="169083" cy="59272"/>
              </a:xfrm>
              <a:custGeom>
                <a:rect b="b" l="l" r="r" t="t"/>
                <a:pathLst>
                  <a:path extrusionOk="0" h="2511" w="7163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149" y="2511"/>
                    </a:lnTo>
                    <a:cubicBezTo>
                      <a:pt x="75" y="2028"/>
                      <a:pt x="409" y="1620"/>
                      <a:pt x="854" y="1583"/>
                    </a:cubicBezTo>
                    <a:lnTo>
                      <a:pt x="6161" y="544"/>
                    </a:lnTo>
                    <a:cubicBezTo>
                      <a:pt x="6230" y="526"/>
                      <a:pt x="6300" y="518"/>
                      <a:pt x="6368" y="518"/>
                    </a:cubicBezTo>
                    <a:cubicBezTo>
                      <a:pt x="6737" y="518"/>
                      <a:pt x="7069" y="762"/>
                      <a:pt x="7163" y="1138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2278043" y="2638443"/>
                <a:ext cx="169956" cy="64536"/>
              </a:xfrm>
              <a:custGeom>
                <a:rect b="b" l="l" r="r" t="t"/>
                <a:pathLst>
                  <a:path extrusionOk="0" h="2734" w="7200">
                    <a:moveTo>
                      <a:pt x="7014" y="1"/>
                    </a:moveTo>
                    <a:cubicBezTo>
                      <a:pt x="7051" y="446"/>
                      <a:pt x="6754" y="854"/>
                      <a:pt x="6309" y="928"/>
                    </a:cubicBezTo>
                    <a:lnTo>
                      <a:pt x="1002" y="1930"/>
                    </a:lnTo>
                    <a:cubicBezTo>
                      <a:pt x="933" y="1948"/>
                      <a:pt x="862" y="1956"/>
                      <a:pt x="793" y="1956"/>
                    </a:cubicBezTo>
                    <a:cubicBezTo>
                      <a:pt x="416" y="1956"/>
                      <a:pt x="63" y="1712"/>
                      <a:pt x="0" y="1337"/>
                    </a:cubicBezTo>
                    <a:lnTo>
                      <a:pt x="0" y="1337"/>
                    </a:lnTo>
                    <a:lnTo>
                      <a:pt x="112" y="2079"/>
                    </a:lnTo>
                    <a:cubicBezTo>
                      <a:pt x="207" y="2460"/>
                      <a:pt x="575" y="2733"/>
                      <a:pt x="959" y="2733"/>
                    </a:cubicBezTo>
                    <a:cubicBezTo>
                      <a:pt x="1023" y="2733"/>
                      <a:pt x="1087" y="2726"/>
                      <a:pt x="1151" y="2710"/>
                    </a:cubicBezTo>
                    <a:lnTo>
                      <a:pt x="6457" y="1671"/>
                    </a:lnTo>
                    <a:cubicBezTo>
                      <a:pt x="6903" y="1596"/>
                      <a:pt x="7200" y="1188"/>
                      <a:pt x="7162" y="743"/>
                    </a:cubicBezTo>
                    <a:lnTo>
                      <a:pt x="7014" y="1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2307809" y="2794378"/>
                <a:ext cx="170853" cy="64253"/>
              </a:xfrm>
              <a:custGeom>
                <a:rect b="b" l="l" r="r" t="t"/>
                <a:pathLst>
                  <a:path extrusionOk="0" h="2722" w="7238">
                    <a:moveTo>
                      <a:pt x="7015" y="0"/>
                    </a:moveTo>
                    <a:cubicBezTo>
                      <a:pt x="7089" y="446"/>
                      <a:pt x="6755" y="854"/>
                      <a:pt x="6310" y="928"/>
                    </a:cubicBezTo>
                    <a:lnTo>
                      <a:pt x="1003" y="1930"/>
                    </a:lnTo>
                    <a:cubicBezTo>
                      <a:pt x="933" y="1947"/>
                      <a:pt x="864" y="1956"/>
                      <a:pt x="796" y="1956"/>
                    </a:cubicBezTo>
                    <a:cubicBezTo>
                      <a:pt x="427" y="1956"/>
                      <a:pt x="95" y="1712"/>
                      <a:pt x="1" y="1336"/>
                    </a:cubicBezTo>
                    <a:lnTo>
                      <a:pt x="1" y="1336"/>
                    </a:lnTo>
                    <a:lnTo>
                      <a:pt x="149" y="2078"/>
                    </a:lnTo>
                    <a:cubicBezTo>
                      <a:pt x="248" y="2473"/>
                      <a:pt x="609" y="2722"/>
                      <a:pt x="1000" y="2722"/>
                    </a:cubicBezTo>
                    <a:cubicBezTo>
                      <a:pt x="1050" y="2722"/>
                      <a:pt x="1101" y="2718"/>
                      <a:pt x="1151" y="2709"/>
                    </a:cubicBezTo>
                    <a:lnTo>
                      <a:pt x="6458" y="1670"/>
                    </a:lnTo>
                    <a:cubicBezTo>
                      <a:pt x="6903" y="1596"/>
                      <a:pt x="7237" y="1188"/>
                      <a:pt x="7163" y="742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1776083" y="1296712"/>
                <a:ext cx="254722" cy="514825"/>
              </a:xfrm>
              <a:custGeom>
                <a:rect b="b" l="l" r="r" t="t"/>
                <a:pathLst>
                  <a:path extrusionOk="0" h="21810" w="10791">
                    <a:moveTo>
                      <a:pt x="8290" y="0"/>
                    </a:moveTo>
                    <a:cubicBezTo>
                      <a:pt x="7815" y="0"/>
                      <a:pt x="7329" y="214"/>
                      <a:pt x="6941" y="731"/>
                    </a:cubicBezTo>
                    <a:cubicBezTo>
                      <a:pt x="6607" y="1139"/>
                      <a:pt x="1151" y="7930"/>
                      <a:pt x="1" y="14833"/>
                    </a:cubicBezTo>
                    <a:cubicBezTo>
                      <a:pt x="558" y="17765"/>
                      <a:pt x="2339" y="20325"/>
                      <a:pt x="4937" y="21810"/>
                    </a:cubicBezTo>
                    <a:cubicBezTo>
                      <a:pt x="298" y="16837"/>
                      <a:pt x="6755" y="6520"/>
                      <a:pt x="9650" y="2920"/>
                    </a:cubicBezTo>
                    <a:cubicBezTo>
                      <a:pt x="10790" y="1590"/>
                      <a:pt x="9585" y="0"/>
                      <a:pt x="8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2769475" y="2324261"/>
                <a:ext cx="294520" cy="245468"/>
              </a:xfrm>
              <a:custGeom>
                <a:rect b="b" l="l" r="r" t="t"/>
                <a:pathLst>
                  <a:path extrusionOk="0" h="10399" w="12477">
                    <a:moveTo>
                      <a:pt x="6757" y="1"/>
                    </a:moveTo>
                    <a:cubicBezTo>
                      <a:pt x="6426" y="1"/>
                      <a:pt x="6090" y="33"/>
                      <a:pt x="5752" y="99"/>
                    </a:cubicBezTo>
                    <a:cubicBezTo>
                      <a:pt x="1188" y="990"/>
                      <a:pt x="0" y="6891"/>
                      <a:pt x="3822" y="9488"/>
                    </a:cubicBezTo>
                    <a:cubicBezTo>
                      <a:pt x="4748" y="10117"/>
                      <a:pt x="5746" y="10398"/>
                      <a:pt x="6714" y="10398"/>
                    </a:cubicBezTo>
                    <a:cubicBezTo>
                      <a:pt x="9741" y="10398"/>
                      <a:pt x="12476" y="7649"/>
                      <a:pt x="11801" y="4219"/>
                    </a:cubicBezTo>
                    <a:cubicBezTo>
                      <a:pt x="11344" y="1736"/>
                      <a:pt x="9190" y="1"/>
                      <a:pt x="675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2808896" y="2354688"/>
                <a:ext cx="221557" cy="184072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2850063" y="2378269"/>
                <a:ext cx="181074" cy="16013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2821147" y="2354782"/>
                <a:ext cx="164716" cy="172435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2833421" y="2656501"/>
                <a:ext cx="294732" cy="245232"/>
              </a:xfrm>
              <a:custGeom>
                <a:rect b="b" l="l" r="r" t="t"/>
                <a:pathLst>
                  <a:path extrusionOk="0" h="10389" w="12486">
                    <a:moveTo>
                      <a:pt x="6717" y="1"/>
                    </a:moveTo>
                    <a:cubicBezTo>
                      <a:pt x="6399" y="1"/>
                      <a:pt x="6076" y="29"/>
                      <a:pt x="5752" y="89"/>
                    </a:cubicBezTo>
                    <a:cubicBezTo>
                      <a:pt x="1225" y="980"/>
                      <a:pt x="0" y="6917"/>
                      <a:pt x="3823" y="9478"/>
                    </a:cubicBezTo>
                    <a:cubicBezTo>
                      <a:pt x="4748" y="10107"/>
                      <a:pt x="5746" y="10388"/>
                      <a:pt x="6714" y="10388"/>
                    </a:cubicBezTo>
                    <a:cubicBezTo>
                      <a:pt x="9744" y="10388"/>
                      <a:pt x="12485" y="7639"/>
                      <a:pt x="11838" y="4208"/>
                    </a:cubicBezTo>
                    <a:cubicBezTo>
                      <a:pt x="11346" y="1712"/>
                      <a:pt x="9167" y="1"/>
                      <a:pt x="671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2872842" y="2687306"/>
                <a:ext cx="221297" cy="18395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2914009" y="2711147"/>
                <a:ext cx="181357" cy="160490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2885966" y="2687282"/>
                <a:ext cx="164716" cy="172812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2622298" y="2525116"/>
                <a:ext cx="295393" cy="245209"/>
              </a:xfrm>
              <a:custGeom>
                <a:rect b="b" l="l" r="r" t="t"/>
                <a:pathLst>
                  <a:path extrusionOk="0" h="10388" w="12514">
                    <a:moveTo>
                      <a:pt x="6717" y="0"/>
                    </a:moveTo>
                    <a:cubicBezTo>
                      <a:pt x="6399" y="0"/>
                      <a:pt x="6077" y="29"/>
                      <a:pt x="5753" y="89"/>
                    </a:cubicBezTo>
                    <a:cubicBezTo>
                      <a:pt x="1225" y="979"/>
                      <a:pt x="1" y="6880"/>
                      <a:pt x="3823" y="9478"/>
                    </a:cubicBezTo>
                    <a:cubicBezTo>
                      <a:pt x="4758" y="10107"/>
                      <a:pt x="5762" y="10388"/>
                      <a:pt x="6735" y="10388"/>
                    </a:cubicBezTo>
                    <a:cubicBezTo>
                      <a:pt x="9779" y="10388"/>
                      <a:pt x="12514" y="7639"/>
                      <a:pt x="11839" y="4208"/>
                    </a:cubicBezTo>
                    <a:cubicBezTo>
                      <a:pt x="11346" y="1711"/>
                      <a:pt x="9167" y="0"/>
                      <a:pt x="671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2662592" y="2555307"/>
                <a:ext cx="221320" cy="184426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2703759" y="2578888"/>
                <a:ext cx="180696" cy="161222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2674867" y="2555401"/>
                <a:ext cx="164692" cy="172411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2980575" y="2456496"/>
                <a:ext cx="295440" cy="245374"/>
              </a:xfrm>
              <a:custGeom>
                <a:rect b="b" l="l" r="r" t="t"/>
                <a:pathLst>
                  <a:path extrusionOk="0" h="10395" w="12516">
                    <a:moveTo>
                      <a:pt x="6736" y="1"/>
                    </a:moveTo>
                    <a:cubicBezTo>
                      <a:pt x="6400" y="1"/>
                      <a:pt x="6058" y="33"/>
                      <a:pt x="5716" y="101"/>
                    </a:cubicBezTo>
                    <a:cubicBezTo>
                      <a:pt x="1188" y="992"/>
                      <a:pt x="1" y="6929"/>
                      <a:pt x="3860" y="9490"/>
                    </a:cubicBezTo>
                    <a:cubicBezTo>
                      <a:pt x="4781" y="10115"/>
                      <a:pt x="5772" y="10395"/>
                      <a:pt x="6735" y="10395"/>
                    </a:cubicBezTo>
                    <a:cubicBezTo>
                      <a:pt x="9769" y="10395"/>
                      <a:pt x="12515" y="7620"/>
                      <a:pt x="11839" y="4183"/>
                    </a:cubicBezTo>
                    <a:cubicBezTo>
                      <a:pt x="11350" y="1705"/>
                      <a:pt x="9171" y="1"/>
                      <a:pt x="67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3019995" y="2486947"/>
                <a:ext cx="220660" cy="183600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3061162" y="2509678"/>
                <a:ext cx="181357" cy="160986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3032270" y="2486522"/>
                <a:ext cx="164692" cy="172104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3113731" y="2550845"/>
                <a:ext cx="65716" cy="68360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2921893" y="2408059"/>
                <a:ext cx="14045" cy="73600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2892103" y="2437848"/>
                <a:ext cx="73600" cy="14045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2737939" y="2609527"/>
                <a:ext cx="84105" cy="83255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2951682" y="2747074"/>
                <a:ext cx="80611" cy="59579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625032" y="2655109"/>
                <a:ext cx="904921" cy="1248280"/>
              </a:xfrm>
              <a:custGeom>
                <a:rect b="b" l="l" r="r" t="t"/>
                <a:pathLst>
                  <a:path extrusionOk="0" h="52882" w="38336">
                    <a:moveTo>
                      <a:pt x="30550" y="0"/>
                    </a:moveTo>
                    <a:cubicBezTo>
                      <a:pt x="29812" y="0"/>
                      <a:pt x="29083" y="344"/>
                      <a:pt x="28465" y="1150"/>
                    </a:cubicBezTo>
                    <a:cubicBezTo>
                      <a:pt x="26757" y="3340"/>
                      <a:pt x="27203" y="7904"/>
                      <a:pt x="22230" y="13730"/>
                    </a:cubicBezTo>
                    <a:cubicBezTo>
                      <a:pt x="18667" y="17887"/>
                      <a:pt x="21154" y="26200"/>
                      <a:pt x="15736" y="35254"/>
                    </a:cubicBezTo>
                    <a:cubicBezTo>
                      <a:pt x="15736" y="35254"/>
                      <a:pt x="11913" y="42528"/>
                      <a:pt x="1" y="50618"/>
                    </a:cubicBezTo>
                    <a:lnTo>
                      <a:pt x="3192" y="52882"/>
                    </a:lnTo>
                    <a:lnTo>
                      <a:pt x="23492" y="52845"/>
                    </a:lnTo>
                    <a:cubicBezTo>
                      <a:pt x="25013" y="51583"/>
                      <a:pt x="33474" y="45014"/>
                      <a:pt x="33474" y="34215"/>
                    </a:cubicBezTo>
                    <a:cubicBezTo>
                      <a:pt x="33437" y="30467"/>
                      <a:pt x="32769" y="26756"/>
                      <a:pt x="31470" y="23268"/>
                    </a:cubicBezTo>
                    <a:cubicBezTo>
                      <a:pt x="38336" y="17182"/>
                      <a:pt x="34922" y="4490"/>
                      <a:pt x="33957" y="2560"/>
                    </a:cubicBezTo>
                    <a:cubicBezTo>
                      <a:pt x="33176" y="1069"/>
                      <a:pt x="31850" y="0"/>
                      <a:pt x="30550" y="0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1182181" y="2672600"/>
                <a:ext cx="147177" cy="267374"/>
              </a:xfrm>
              <a:custGeom>
                <a:rect b="b" l="l" r="r" t="t"/>
                <a:pathLst>
                  <a:path extrusionOk="0" h="11327" w="6235">
                    <a:moveTo>
                      <a:pt x="5196" y="1"/>
                    </a:moveTo>
                    <a:cubicBezTo>
                      <a:pt x="5084" y="149"/>
                      <a:pt x="4973" y="261"/>
                      <a:pt x="4862" y="409"/>
                    </a:cubicBezTo>
                    <a:cubicBezTo>
                      <a:pt x="3340" y="2376"/>
                      <a:pt x="3488" y="6235"/>
                      <a:pt x="0" y="11208"/>
                    </a:cubicBezTo>
                    <a:cubicBezTo>
                      <a:pt x="318" y="11288"/>
                      <a:pt x="641" y="11326"/>
                      <a:pt x="962" y="11326"/>
                    </a:cubicBezTo>
                    <a:cubicBezTo>
                      <a:pt x="2140" y="11326"/>
                      <a:pt x="3295" y="10806"/>
                      <a:pt x="4082" y="9872"/>
                    </a:cubicBezTo>
                    <a:cubicBezTo>
                      <a:pt x="5604" y="8202"/>
                      <a:pt x="6235" y="4157"/>
                      <a:pt x="6086" y="2116"/>
                    </a:cubicBezTo>
                    <a:cubicBezTo>
                      <a:pt x="6049" y="1337"/>
                      <a:pt x="5715" y="595"/>
                      <a:pt x="5196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1780473" y="3420690"/>
                <a:ext cx="179492" cy="152701"/>
              </a:xfrm>
              <a:custGeom>
                <a:rect b="b" l="l" r="r" t="t"/>
                <a:pathLst>
                  <a:path extrusionOk="0" h="6469" w="7604">
                    <a:moveTo>
                      <a:pt x="5327" y="1"/>
                    </a:moveTo>
                    <a:cubicBezTo>
                      <a:pt x="5321" y="1"/>
                      <a:pt x="5314" y="1"/>
                      <a:pt x="5307" y="1"/>
                    </a:cubicBezTo>
                    <a:cubicBezTo>
                      <a:pt x="3303" y="38"/>
                      <a:pt x="1336" y="1671"/>
                      <a:pt x="1336" y="1671"/>
                    </a:cubicBezTo>
                    <a:cubicBezTo>
                      <a:pt x="0" y="2562"/>
                      <a:pt x="1188" y="6198"/>
                      <a:pt x="2079" y="6421"/>
                    </a:cubicBezTo>
                    <a:cubicBezTo>
                      <a:pt x="2200" y="6453"/>
                      <a:pt x="2344" y="6468"/>
                      <a:pt x="2506" y="6468"/>
                    </a:cubicBezTo>
                    <a:cubicBezTo>
                      <a:pt x="3837" y="6468"/>
                      <a:pt x="6354" y="5474"/>
                      <a:pt x="6717" y="5011"/>
                    </a:cubicBezTo>
                    <a:cubicBezTo>
                      <a:pt x="7604" y="3829"/>
                      <a:pt x="6726" y="1"/>
                      <a:pt x="5327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>
                <a:off x="1729675" y="3646707"/>
                <a:ext cx="176849" cy="143023"/>
              </a:xfrm>
              <a:custGeom>
                <a:rect b="b" l="l" r="r" t="t"/>
                <a:pathLst>
                  <a:path extrusionOk="0" h="6059" w="7492">
                    <a:moveTo>
                      <a:pt x="5104" y="0"/>
                    </a:moveTo>
                    <a:cubicBezTo>
                      <a:pt x="5098" y="0"/>
                      <a:pt x="5091" y="0"/>
                      <a:pt x="5084" y="0"/>
                    </a:cubicBezTo>
                    <a:cubicBezTo>
                      <a:pt x="3748" y="112"/>
                      <a:pt x="2449" y="557"/>
                      <a:pt x="1336" y="1336"/>
                    </a:cubicBezTo>
                    <a:cubicBezTo>
                      <a:pt x="0" y="2264"/>
                      <a:pt x="1299" y="5827"/>
                      <a:pt x="2227" y="6012"/>
                    </a:cubicBezTo>
                    <a:cubicBezTo>
                      <a:pt x="2385" y="6044"/>
                      <a:pt x="2578" y="6058"/>
                      <a:pt x="2793" y="6058"/>
                    </a:cubicBezTo>
                    <a:cubicBezTo>
                      <a:pt x="4100" y="6058"/>
                      <a:pt x="6250" y="5530"/>
                      <a:pt x="6569" y="5085"/>
                    </a:cubicBezTo>
                    <a:cubicBezTo>
                      <a:pt x="7492" y="3866"/>
                      <a:pt x="6504" y="0"/>
                      <a:pt x="5104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>
                <a:off x="1659592" y="3856934"/>
                <a:ext cx="176872" cy="142763"/>
              </a:xfrm>
              <a:custGeom>
                <a:rect b="b" l="l" r="r" t="t"/>
                <a:pathLst>
                  <a:path extrusionOk="0" h="6048" w="7493">
                    <a:moveTo>
                      <a:pt x="5104" y="1"/>
                    </a:moveTo>
                    <a:cubicBezTo>
                      <a:pt x="5098" y="1"/>
                      <a:pt x="5091" y="1"/>
                      <a:pt x="5084" y="1"/>
                    </a:cubicBezTo>
                    <a:cubicBezTo>
                      <a:pt x="3748" y="112"/>
                      <a:pt x="2450" y="558"/>
                      <a:pt x="1336" y="1337"/>
                    </a:cubicBezTo>
                    <a:cubicBezTo>
                      <a:pt x="0" y="2265"/>
                      <a:pt x="1299" y="5790"/>
                      <a:pt x="2227" y="6013"/>
                    </a:cubicBezTo>
                    <a:cubicBezTo>
                      <a:pt x="2365" y="6037"/>
                      <a:pt x="2532" y="6048"/>
                      <a:pt x="2721" y="6048"/>
                    </a:cubicBezTo>
                    <a:cubicBezTo>
                      <a:pt x="4003" y="6048"/>
                      <a:pt x="6245" y="5538"/>
                      <a:pt x="6569" y="5085"/>
                    </a:cubicBezTo>
                    <a:cubicBezTo>
                      <a:pt x="7492" y="3866"/>
                      <a:pt x="6504" y="1"/>
                      <a:pt x="5104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>
                <a:off x="1548342" y="4128320"/>
                <a:ext cx="145430" cy="74615"/>
              </a:xfrm>
              <a:custGeom>
                <a:rect b="b" l="l" r="r" t="t"/>
                <a:pathLst>
                  <a:path extrusionOk="0" h="3161" w="6161">
                    <a:moveTo>
                      <a:pt x="2080" y="0"/>
                    </a:moveTo>
                    <a:cubicBezTo>
                      <a:pt x="1778" y="0"/>
                      <a:pt x="1509" y="15"/>
                      <a:pt x="1299" y="45"/>
                    </a:cubicBezTo>
                    <a:cubicBezTo>
                      <a:pt x="668" y="119"/>
                      <a:pt x="223" y="787"/>
                      <a:pt x="0" y="1307"/>
                    </a:cubicBezTo>
                    <a:cubicBezTo>
                      <a:pt x="882" y="2645"/>
                      <a:pt x="2436" y="3160"/>
                      <a:pt x="4377" y="3160"/>
                    </a:cubicBezTo>
                    <a:cubicBezTo>
                      <a:pt x="4805" y="3160"/>
                      <a:pt x="5252" y="3135"/>
                      <a:pt x="5715" y="3088"/>
                    </a:cubicBezTo>
                    <a:cubicBezTo>
                      <a:pt x="5975" y="2198"/>
                      <a:pt x="6161" y="1047"/>
                      <a:pt x="5641" y="676"/>
                    </a:cubicBezTo>
                    <a:cubicBezTo>
                      <a:pt x="4990" y="232"/>
                      <a:pt x="3275" y="0"/>
                      <a:pt x="2080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>
                <a:off x="1088445" y="2671726"/>
                <a:ext cx="468677" cy="1260578"/>
              </a:xfrm>
              <a:custGeom>
                <a:rect b="b" l="l" r="r" t="t"/>
                <a:pathLst>
                  <a:path extrusionOk="0" h="53403" w="19855">
                    <a:moveTo>
                      <a:pt x="12840" y="1"/>
                    </a:moveTo>
                    <a:lnTo>
                      <a:pt x="12840" y="1"/>
                    </a:lnTo>
                    <a:cubicBezTo>
                      <a:pt x="13546" y="1485"/>
                      <a:pt x="15030" y="5308"/>
                      <a:pt x="14882" y="10948"/>
                    </a:cubicBezTo>
                    <a:cubicBezTo>
                      <a:pt x="14696" y="15364"/>
                      <a:pt x="12692" y="19521"/>
                      <a:pt x="9352" y="22415"/>
                    </a:cubicBezTo>
                    <a:cubicBezTo>
                      <a:pt x="9352" y="22415"/>
                      <a:pt x="12321" y="26238"/>
                      <a:pt x="11764" y="34699"/>
                    </a:cubicBezTo>
                    <a:cubicBezTo>
                      <a:pt x="11096" y="45572"/>
                      <a:pt x="5307" y="49432"/>
                      <a:pt x="0" y="53402"/>
                    </a:cubicBezTo>
                    <a:lnTo>
                      <a:pt x="3860" y="52141"/>
                    </a:lnTo>
                    <a:cubicBezTo>
                      <a:pt x="19854" y="41898"/>
                      <a:pt x="11838" y="22564"/>
                      <a:pt x="11838" y="22564"/>
                    </a:cubicBezTo>
                    <a:cubicBezTo>
                      <a:pt x="18704" y="16478"/>
                      <a:pt x="15290" y="3786"/>
                      <a:pt x="14325" y="1856"/>
                    </a:cubicBezTo>
                    <a:cubicBezTo>
                      <a:pt x="13954" y="1151"/>
                      <a:pt x="13434" y="520"/>
                      <a:pt x="12840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579384" y="3503921"/>
                <a:ext cx="155935" cy="161199"/>
              </a:xfrm>
              <a:custGeom>
                <a:rect b="b" l="l" r="r" t="t"/>
                <a:pathLst>
                  <a:path extrusionOk="0" h="6829" w="6606">
                    <a:moveTo>
                      <a:pt x="1522" y="1670"/>
                    </a:moveTo>
                    <a:lnTo>
                      <a:pt x="4639" y="2710"/>
                    </a:lnTo>
                    <a:lnTo>
                      <a:pt x="2153" y="4899"/>
                    </a:lnTo>
                    <a:lnTo>
                      <a:pt x="1522" y="1670"/>
                    </a:lnTo>
                    <a:close/>
                    <a:moveTo>
                      <a:pt x="705" y="1"/>
                    </a:moveTo>
                    <a:cubicBezTo>
                      <a:pt x="631" y="1"/>
                      <a:pt x="557" y="1"/>
                      <a:pt x="483" y="38"/>
                    </a:cubicBezTo>
                    <a:cubicBezTo>
                      <a:pt x="371" y="75"/>
                      <a:pt x="297" y="112"/>
                      <a:pt x="223" y="186"/>
                    </a:cubicBezTo>
                    <a:cubicBezTo>
                      <a:pt x="149" y="223"/>
                      <a:pt x="111" y="297"/>
                      <a:pt x="74" y="409"/>
                    </a:cubicBezTo>
                    <a:cubicBezTo>
                      <a:pt x="37" y="483"/>
                      <a:pt x="0" y="557"/>
                      <a:pt x="0" y="631"/>
                    </a:cubicBezTo>
                    <a:cubicBezTo>
                      <a:pt x="0" y="631"/>
                      <a:pt x="0" y="668"/>
                      <a:pt x="0" y="668"/>
                    </a:cubicBezTo>
                    <a:cubicBezTo>
                      <a:pt x="0" y="706"/>
                      <a:pt x="0" y="780"/>
                      <a:pt x="0" y="817"/>
                    </a:cubicBezTo>
                    <a:lnTo>
                      <a:pt x="1076" y="6272"/>
                    </a:lnTo>
                    <a:cubicBezTo>
                      <a:pt x="1076" y="6346"/>
                      <a:pt x="1113" y="6383"/>
                      <a:pt x="1113" y="6458"/>
                    </a:cubicBezTo>
                    <a:cubicBezTo>
                      <a:pt x="1151" y="6532"/>
                      <a:pt x="1188" y="6606"/>
                      <a:pt x="1262" y="6643"/>
                    </a:cubicBezTo>
                    <a:cubicBezTo>
                      <a:pt x="1336" y="6717"/>
                      <a:pt x="1410" y="6755"/>
                      <a:pt x="1485" y="6792"/>
                    </a:cubicBezTo>
                    <a:cubicBezTo>
                      <a:pt x="1559" y="6792"/>
                      <a:pt x="1633" y="6829"/>
                      <a:pt x="1707" y="6829"/>
                    </a:cubicBezTo>
                    <a:lnTo>
                      <a:pt x="1781" y="6829"/>
                    </a:lnTo>
                    <a:cubicBezTo>
                      <a:pt x="1856" y="6829"/>
                      <a:pt x="1930" y="6792"/>
                      <a:pt x="2004" y="6755"/>
                    </a:cubicBezTo>
                    <a:cubicBezTo>
                      <a:pt x="2078" y="6717"/>
                      <a:pt x="2115" y="6680"/>
                      <a:pt x="2153" y="6643"/>
                    </a:cubicBezTo>
                    <a:lnTo>
                      <a:pt x="6383" y="3006"/>
                    </a:lnTo>
                    <a:cubicBezTo>
                      <a:pt x="6420" y="2969"/>
                      <a:pt x="6457" y="2932"/>
                      <a:pt x="6494" y="2858"/>
                    </a:cubicBezTo>
                    <a:cubicBezTo>
                      <a:pt x="6532" y="2821"/>
                      <a:pt x="6569" y="2747"/>
                      <a:pt x="6606" y="2635"/>
                    </a:cubicBezTo>
                    <a:cubicBezTo>
                      <a:pt x="6606" y="2598"/>
                      <a:pt x="6606" y="2561"/>
                      <a:pt x="6606" y="2487"/>
                    </a:cubicBezTo>
                    <a:cubicBezTo>
                      <a:pt x="6606" y="2450"/>
                      <a:pt x="6606" y="2413"/>
                      <a:pt x="6606" y="2376"/>
                    </a:cubicBezTo>
                    <a:cubicBezTo>
                      <a:pt x="6569" y="2301"/>
                      <a:pt x="6532" y="2190"/>
                      <a:pt x="6494" y="2116"/>
                    </a:cubicBezTo>
                    <a:cubicBezTo>
                      <a:pt x="6457" y="2042"/>
                      <a:pt x="6383" y="2004"/>
                      <a:pt x="6309" y="1967"/>
                    </a:cubicBezTo>
                    <a:cubicBezTo>
                      <a:pt x="6272" y="1930"/>
                      <a:pt x="6198" y="1893"/>
                      <a:pt x="6160" y="1893"/>
                    </a:cubicBezTo>
                    <a:lnTo>
                      <a:pt x="891" y="38"/>
                    </a:lnTo>
                    <a:cubicBezTo>
                      <a:pt x="817" y="38"/>
                      <a:pt x="779" y="38"/>
                      <a:pt x="705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>
                <a:off x="1466291" y="1947431"/>
                <a:ext cx="128506" cy="140048"/>
              </a:xfrm>
              <a:custGeom>
                <a:rect b="b" l="l" r="r" t="t"/>
                <a:pathLst>
                  <a:path extrusionOk="0" h="5933" w="5444">
                    <a:moveTo>
                      <a:pt x="888" y="0"/>
                    </a:moveTo>
                    <a:cubicBezTo>
                      <a:pt x="420" y="0"/>
                      <a:pt x="1" y="538"/>
                      <a:pt x="359" y="1034"/>
                    </a:cubicBezTo>
                    <a:lnTo>
                      <a:pt x="4181" y="5673"/>
                    </a:lnTo>
                    <a:cubicBezTo>
                      <a:pt x="4330" y="5821"/>
                      <a:pt x="4515" y="5932"/>
                      <a:pt x="4701" y="5932"/>
                    </a:cubicBezTo>
                    <a:cubicBezTo>
                      <a:pt x="4849" y="5932"/>
                      <a:pt x="4998" y="5858"/>
                      <a:pt x="5109" y="5784"/>
                    </a:cubicBezTo>
                    <a:cubicBezTo>
                      <a:pt x="5406" y="5524"/>
                      <a:pt x="5443" y="5116"/>
                      <a:pt x="5220" y="4856"/>
                    </a:cubicBezTo>
                    <a:lnTo>
                      <a:pt x="1361" y="217"/>
                    </a:lnTo>
                    <a:cubicBezTo>
                      <a:pt x="1218" y="65"/>
                      <a:pt x="1050" y="0"/>
                      <a:pt x="888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1459870" y="1955102"/>
                <a:ext cx="150505" cy="122746"/>
              </a:xfrm>
              <a:custGeom>
                <a:rect b="b" l="l" r="r" t="t"/>
                <a:pathLst>
                  <a:path extrusionOk="0" h="5200" w="6376">
                    <a:moveTo>
                      <a:pt x="5389" y="1"/>
                    </a:moveTo>
                    <a:cubicBezTo>
                      <a:pt x="5241" y="1"/>
                      <a:pt x="5084" y="56"/>
                      <a:pt x="4936" y="189"/>
                    </a:cubicBezTo>
                    <a:lnTo>
                      <a:pt x="297" y="4049"/>
                    </a:lnTo>
                    <a:cubicBezTo>
                      <a:pt x="37" y="4271"/>
                      <a:pt x="0" y="4680"/>
                      <a:pt x="223" y="4976"/>
                    </a:cubicBezTo>
                    <a:cubicBezTo>
                      <a:pt x="334" y="5125"/>
                      <a:pt x="520" y="5199"/>
                      <a:pt x="742" y="5199"/>
                    </a:cubicBezTo>
                    <a:cubicBezTo>
                      <a:pt x="891" y="5199"/>
                      <a:pt x="1039" y="5162"/>
                      <a:pt x="1150" y="5051"/>
                    </a:cubicBezTo>
                    <a:lnTo>
                      <a:pt x="5789" y="1191"/>
                    </a:lnTo>
                    <a:cubicBezTo>
                      <a:pt x="6375" y="781"/>
                      <a:pt x="5944" y="1"/>
                      <a:pt x="5389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2643448" y="4082220"/>
                <a:ext cx="93641" cy="161930"/>
              </a:xfrm>
              <a:custGeom>
                <a:rect b="b" l="l" r="r" t="t"/>
                <a:pathLst>
                  <a:path extrusionOk="0" h="6860" w="3967">
                    <a:moveTo>
                      <a:pt x="857" y="0"/>
                    </a:moveTo>
                    <a:cubicBezTo>
                      <a:pt x="429" y="0"/>
                      <a:pt x="0" y="414"/>
                      <a:pt x="218" y="922"/>
                    </a:cubicBezTo>
                    <a:lnTo>
                      <a:pt x="2667" y="6451"/>
                    </a:lnTo>
                    <a:cubicBezTo>
                      <a:pt x="2741" y="6674"/>
                      <a:pt x="3001" y="6823"/>
                      <a:pt x="3261" y="6860"/>
                    </a:cubicBezTo>
                    <a:cubicBezTo>
                      <a:pt x="3335" y="6823"/>
                      <a:pt x="3409" y="6823"/>
                      <a:pt x="3484" y="6785"/>
                    </a:cubicBezTo>
                    <a:cubicBezTo>
                      <a:pt x="3818" y="6637"/>
                      <a:pt x="3966" y="6229"/>
                      <a:pt x="3855" y="5932"/>
                    </a:cubicBezTo>
                    <a:lnTo>
                      <a:pt x="1443" y="402"/>
                    </a:lnTo>
                    <a:cubicBezTo>
                      <a:pt x="1313" y="118"/>
                      <a:pt x="1085" y="0"/>
                      <a:pt x="857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2604783" y="4118359"/>
                <a:ext cx="174748" cy="88991"/>
              </a:xfrm>
              <a:custGeom>
                <a:rect b="b" l="l" r="r" t="t"/>
                <a:pathLst>
                  <a:path extrusionOk="0" h="3770" w="7403">
                    <a:moveTo>
                      <a:pt x="6442" y="0"/>
                    </a:moveTo>
                    <a:cubicBezTo>
                      <a:pt x="6354" y="0"/>
                      <a:pt x="6259" y="19"/>
                      <a:pt x="6161" y="59"/>
                    </a:cubicBezTo>
                    <a:lnTo>
                      <a:pt x="668" y="2508"/>
                    </a:lnTo>
                    <a:cubicBezTo>
                      <a:pt x="0" y="2805"/>
                      <a:pt x="186" y="3770"/>
                      <a:pt x="928" y="3770"/>
                    </a:cubicBezTo>
                    <a:cubicBezTo>
                      <a:pt x="1002" y="3770"/>
                      <a:pt x="1114" y="3733"/>
                      <a:pt x="1188" y="3696"/>
                    </a:cubicBezTo>
                    <a:lnTo>
                      <a:pt x="6717" y="1284"/>
                    </a:lnTo>
                    <a:cubicBezTo>
                      <a:pt x="7402" y="957"/>
                      <a:pt x="7084" y="0"/>
                      <a:pt x="6442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666223" y="3175434"/>
                <a:ext cx="187471" cy="141040"/>
              </a:xfrm>
              <a:custGeom>
                <a:rect b="b" l="l" r="r" t="t"/>
                <a:pathLst>
                  <a:path extrusionOk="0" h="5975" w="7942">
                    <a:moveTo>
                      <a:pt x="4119" y="1151"/>
                    </a:moveTo>
                    <a:lnTo>
                      <a:pt x="4119" y="1188"/>
                    </a:lnTo>
                    <a:cubicBezTo>
                      <a:pt x="5567" y="1188"/>
                      <a:pt x="6420" y="2821"/>
                      <a:pt x="5641" y="4045"/>
                    </a:cubicBezTo>
                    <a:cubicBezTo>
                      <a:pt x="5270" y="4565"/>
                      <a:pt x="4713" y="4862"/>
                      <a:pt x="4119" y="4862"/>
                    </a:cubicBezTo>
                    <a:cubicBezTo>
                      <a:pt x="1633" y="4862"/>
                      <a:pt x="1633" y="1151"/>
                      <a:pt x="4119" y="1151"/>
                    </a:cubicBezTo>
                    <a:close/>
                    <a:moveTo>
                      <a:pt x="4119" y="0"/>
                    </a:moveTo>
                    <a:cubicBezTo>
                      <a:pt x="3934" y="0"/>
                      <a:pt x="3711" y="0"/>
                      <a:pt x="3526" y="37"/>
                    </a:cubicBezTo>
                    <a:cubicBezTo>
                      <a:pt x="0" y="742"/>
                      <a:pt x="482" y="5975"/>
                      <a:pt x="4119" y="5975"/>
                    </a:cubicBezTo>
                    <a:cubicBezTo>
                      <a:pt x="5084" y="5975"/>
                      <a:pt x="6012" y="5492"/>
                      <a:pt x="6569" y="4676"/>
                    </a:cubicBezTo>
                    <a:cubicBezTo>
                      <a:pt x="7942" y="2672"/>
                      <a:pt x="6494" y="0"/>
                      <a:pt x="4119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2251747" y="1660087"/>
                <a:ext cx="193632" cy="159782"/>
              </a:xfrm>
              <a:custGeom>
                <a:rect b="b" l="l" r="r" t="t"/>
                <a:pathLst>
                  <a:path extrusionOk="0" h="6769" w="8203">
                    <a:moveTo>
                      <a:pt x="2376" y="1480"/>
                    </a:moveTo>
                    <a:lnTo>
                      <a:pt x="6607" y="2964"/>
                    </a:lnTo>
                    <a:lnTo>
                      <a:pt x="5827" y="5265"/>
                    </a:lnTo>
                    <a:lnTo>
                      <a:pt x="1560" y="3781"/>
                    </a:lnTo>
                    <a:lnTo>
                      <a:pt x="2376" y="1480"/>
                    </a:lnTo>
                    <a:close/>
                    <a:moveTo>
                      <a:pt x="1973" y="0"/>
                    </a:moveTo>
                    <a:cubicBezTo>
                      <a:pt x="1683" y="0"/>
                      <a:pt x="1426" y="173"/>
                      <a:pt x="1337" y="441"/>
                    </a:cubicBezTo>
                    <a:lnTo>
                      <a:pt x="112" y="3966"/>
                    </a:lnTo>
                    <a:cubicBezTo>
                      <a:pt x="1" y="4300"/>
                      <a:pt x="149" y="4634"/>
                      <a:pt x="446" y="4783"/>
                    </a:cubicBezTo>
                    <a:lnTo>
                      <a:pt x="520" y="4820"/>
                    </a:lnTo>
                    <a:lnTo>
                      <a:pt x="6013" y="6712"/>
                    </a:lnTo>
                    <a:cubicBezTo>
                      <a:pt x="6087" y="6750"/>
                      <a:pt x="6170" y="6768"/>
                      <a:pt x="6259" y="6768"/>
                    </a:cubicBezTo>
                    <a:cubicBezTo>
                      <a:pt x="6347" y="6768"/>
                      <a:pt x="6440" y="6750"/>
                      <a:pt x="6532" y="6712"/>
                    </a:cubicBezTo>
                    <a:cubicBezTo>
                      <a:pt x="6681" y="6601"/>
                      <a:pt x="6792" y="6490"/>
                      <a:pt x="6866" y="6304"/>
                    </a:cubicBezTo>
                    <a:lnTo>
                      <a:pt x="8091" y="2779"/>
                    </a:lnTo>
                    <a:cubicBezTo>
                      <a:pt x="8202" y="2445"/>
                      <a:pt x="8017" y="2074"/>
                      <a:pt x="7683" y="1962"/>
                    </a:cubicBezTo>
                    <a:lnTo>
                      <a:pt x="2190" y="33"/>
                    </a:lnTo>
                    <a:cubicBezTo>
                      <a:pt x="2117" y="11"/>
                      <a:pt x="2044" y="0"/>
                      <a:pt x="197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905419" y="2392984"/>
                <a:ext cx="113021" cy="96049"/>
              </a:xfrm>
              <a:custGeom>
                <a:rect b="b" l="l" r="r" t="t"/>
                <a:pathLst>
                  <a:path extrusionOk="0" h="4069" w="4788">
                    <a:moveTo>
                      <a:pt x="2813" y="0"/>
                    </a:moveTo>
                    <a:cubicBezTo>
                      <a:pt x="2791" y="0"/>
                      <a:pt x="2769" y="1"/>
                      <a:pt x="2747" y="1"/>
                    </a:cubicBezTo>
                    <a:cubicBezTo>
                      <a:pt x="928" y="1"/>
                      <a:pt x="1" y="2191"/>
                      <a:pt x="1300" y="3453"/>
                    </a:cubicBezTo>
                    <a:cubicBezTo>
                      <a:pt x="1713" y="3878"/>
                      <a:pt x="2230" y="4068"/>
                      <a:pt x="2738" y="4068"/>
                    </a:cubicBezTo>
                    <a:cubicBezTo>
                      <a:pt x="3781" y="4068"/>
                      <a:pt x="4788" y="3265"/>
                      <a:pt x="4788" y="2042"/>
                    </a:cubicBezTo>
                    <a:cubicBezTo>
                      <a:pt x="4788" y="914"/>
                      <a:pt x="3931" y="0"/>
                      <a:pt x="281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3775969" y="2729559"/>
                <a:ext cx="125295" cy="106671"/>
              </a:xfrm>
              <a:custGeom>
                <a:rect b="b" l="l" r="r" t="t"/>
                <a:pathLst>
                  <a:path extrusionOk="0" h="4519" w="5308">
                    <a:moveTo>
                      <a:pt x="3044" y="0"/>
                    </a:moveTo>
                    <a:cubicBezTo>
                      <a:pt x="1040" y="0"/>
                      <a:pt x="1" y="2412"/>
                      <a:pt x="1448" y="3860"/>
                    </a:cubicBezTo>
                    <a:cubicBezTo>
                      <a:pt x="1903" y="4315"/>
                      <a:pt x="2467" y="4519"/>
                      <a:pt x="3021" y="4519"/>
                    </a:cubicBezTo>
                    <a:cubicBezTo>
                      <a:pt x="4184" y="4519"/>
                      <a:pt x="5308" y="3621"/>
                      <a:pt x="5308" y="2264"/>
                    </a:cubicBezTo>
                    <a:cubicBezTo>
                      <a:pt x="5308" y="1002"/>
                      <a:pt x="4306" y="0"/>
                      <a:pt x="3044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3313453" y="2029647"/>
                <a:ext cx="160325" cy="112147"/>
              </a:xfrm>
              <a:custGeom>
                <a:rect b="b" l="l" r="r" t="t"/>
                <a:pathLst>
                  <a:path extrusionOk="0" h="4751" w="6792">
                    <a:moveTo>
                      <a:pt x="817" y="0"/>
                    </a:moveTo>
                    <a:lnTo>
                      <a:pt x="1" y="3266"/>
                    </a:lnTo>
                    <a:lnTo>
                      <a:pt x="6013" y="4750"/>
                    </a:lnTo>
                    <a:lnTo>
                      <a:pt x="6792" y="148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624159" y="3670360"/>
                <a:ext cx="927700" cy="691178"/>
              </a:xfrm>
              <a:custGeom>
                <a:rect b="b" l="l" r="r" t="t"/>
                <a:pathLst>
                  <a:path extrusionOk="0" h="29281" w="39301">
                    <a:moveTo>
                      <a:pt x="9315" y="0"/>
                    </a:moveTo>
                    <a:lnTo>
                      <a:pt x="9315" y="0"/>
                    </a:lnTo>
                    <a:cubicBezTo>
                      <a:pt x="6384" y="2747"/>
                      <a:pt x="3266" y="5307"/>
                      <a:pt x="1" y="7645"/>
                    </a:cubicBezTo>
                    <a:cubicBezTo>
                      <a:pt x="1448" y="10800"/>
                      <a:pt x="3155" y="13843"/>
                      <a:pt x="5085" y="16737"/>
                    </a:cubicBezTo>
                    <a:cubicBezTo>
                      <a:pt x="8239" y="21376"/>
                      <a:pt x="12878" y="25606"/>
                      <a:pt x="18556" y="29280"/>
                    </a:cubicBezTo>
                    <a:lnTo>
                      <a:pt x="19372" y="28909"/>
                    </a:lnTo>
                    <a:lnTo>
                      <a:pt x="19558" y="28835"/>
                    </a:lnTo>
                    <a:cubicBezTo>
                      <a:pt x="20374" y="28427"/>
                      <a:pt x="21191" y="28056"/>
                      <a:pt x="22007" y="27685"/>
                    </a:cubicBezTo>
                    <a:lnTo>
                      <a:pt x="22119" y="27648"/>
                    </a:lnTo>
                    <a:lnTo>
                      <a:pt x="23269" y="27128"/>
                    </a:lnTo>
                    <a:cubicBezTo>
                      <a:pt x="28873" y="24679"/>
                      <a:pt x="34588" y="22526"/>
                      <a:pt x="39301" y="20856"/>
                    </a:cubicBezTo>
                    <a:cubicBezTo>
                      <a:pt x="38781" y="20226"/>
                      <a:pt x="38484" y="19446"/>
                      <a:pt x="38373" y="18667"/>
                    </a:cubicBezTo>
                    <a:lnTo>
                      <a:pt x="38484" y="18667"/>
                    </a:lnTo>
                    <a:cubicBezTo>
                      <a:pt x="35849" y="17962"/>
                      <a:pt x="33549" y="16255"/>
                      <a:pt x="32138" y="13917"/>
                    </a:cubicBezTo>
                    <a:lnTo>
                      <a:pt x="32138" y="13917"/>
                    </a:lnTo>
                    <a:cubicBezTo>
                      <a:pt x="33140" y="17850"/>
                      <a:pt x="29949" y="20188"/>
                      <a:pt x="24865" y="22675"/>
                    </a:cubicBezTo>
                    <a:cubicBezTo>
                      <a:pt x="24865" y="22675"/>
                      <a:pt x="22750" y="23635"/>
                      <a:pt x="20002" y="23635"/>
                    </a:cubicBezTo>
                    <a:cubicBezTo>
                      <a:pt x="16614" y="23635"/>
                      <a:pt x="12264" y="22176"/>
                      <a:pt x="9724" y="15661"/>
                    </a:cubicBezTo>
                    <a:cubicBezTo>
                      <a:pt x="7868" y="10874"/>
                      <a:pt x="8313" y="4899"/>
                      <a:pt x="9315" y="0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1931144" y="3005761"/>
                <a:ext cx="423804" cy="351856"/>
              </a:xfrm>
              <a:custGeom>
                <a:rect b="b" l="l" r="r" t="t"/>
                <a:pathLst>
                  <a:path extrusionOk="0" h="14906" w="17954">
                    <a:moveTo>
                      <a:pt x="9700" y="1"/>
                    </a:moveTo>
                    <a:cubicBezTo>
                      <a:pt x="9231" y="1"/>
                      <a:pt x="8754" y="45"/>
                      <a:pt x="8276" y="137"/>
                    </a:cubicBezTo>
                    <a:cubicBezTo>
                      <a:pt x="1745" y="1362"/>
                      <a:pt x="0" y="9897"/>
                      <a:pt x="5493" y="13608"/>
                    </a:cubicBezTo>
                    <a:cubicBezTo>
                      <a:pt x="6820" y="14505"/>
                      <a:pt x="8252" y="14906"/>
                      <a:pt x="9641" y="14906"/>
                    </a:cubicBezTo>
                    <a:cubicBezTo>
                      <a:pt x="14002" y="14906"/>
                      <a:pt x="17954" y="10963"/>
                      <a:pt x="16997" y="6038"/>
                    </a:cubicBezTo>
                    <a:cubicBezTo>
                      <a:pt x="16310" y="2471"/>
                      <a:pt x="13199" y="1"/>
                      <a:pt x="970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1980195" y="3043128"/>
                <a:ext cx="332618" cy="276651"/>
              </a:xfrm>
              <a:custGeom>
                <a:rect b="b" l="l" r="r" t="t"/>
                <a:pathLst>
                  <a:path extrusionOk="0" h="11720" w="14091">
                    <a:moveTo>
                      <a:pt x="7630" y="0"/>
                    </a:moveTo>
                    <a:cubicBezTo>
                      <a:pt x="7256" y="0"/>
                      <a:pt x="6876" y="37"/>
                      <a:pt x="6495" y="113"/>
                    </a:cubicBezTo>
                    <a:cubicBezTo>
                      <a:pt x="1374" y="1115"/>
                      <a:pt x="1" y="7758"/>
                      <a:pt x="4305" y="10689"/>
                    </a:cubicBezTo>
                    <a:cubicBezTo>
                      <a:pt x="5360" y="11401"/>
                      <a:pt x="6493" y="11719"/>
                      <a:pt x="7591" y="11719"/>
                    </a:cubicBezTo>
                    <a:cubicBezTo>
                      <a:pt x="11014" y="11719"/>
                      <a:pt x="14091" y="8629"/>
                      <a:pt x="13360" y="4752"/>
                    </a:cubicBezTo>
                    <a:cubicBezTo>
                      <a:pt x="12806" y="1945"/>
                      <a:pt x="10357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2044141" y="3075561"/>
                <a:ext cx="268955" cy="243132"/>
              </a:xfrm>
              <a:custGeom>
                <a:rect b="b" l="l" r="r" t="t"/>
                <a:pathLst>
                  <a:path extrusionOk="0" h="10300" w="11394">
                    <a:moveTo>
                      <a:pt x="8647" y="1"/>
                    </a:moveTo>
                    <a:lnTo>
                      <a:pt x="8647" y="1"/>
                    </a:lnTo>
                    <a:cubicBezTo>
                      <a:pt x="10280" y="2413"/>
                      <a:pt x="9872" y="5678"/>
                      <a:pt x="7683" y="7608"/>
                    </a:cubicBezTo>
                    <a:cubicBezTo>
                      <a:pt x="6567" y="8611"/>
                      <a:pt x="5171" y="9112"/>
                      <a:pt x="3777" y="9112"/>
                    </a:cubicBezTo>
                    <a:cubicBezTo>
                      <a:pt x="2434" y="9112"/>
                      <a:pt x="1093" y="8648"/>
                      <a:pt x="1" y="7720"/>
                    </a:cubicBezTo>
                    <a:lnTo>
                      <a:pt x="1" y="7720"/>
                    </a:lnTo>
                    <a:cubicBezTo>
                      <a:pt x="1136" y="9411"/>
                      <a:pt x="2999" y="10300"/>
                      <a:pt x="4879" y="10300"/>
                    </a:cubicBezTo>
                    <a:cubicBezTo>
                      <a:pt x="6257" y="10300"/>
                      <a:pt x="7644" y="9822"/>
                      <a:pt x="8759" y="8833"/>
                    </a:cubicBezTo>
                    <a:cubicBezTo>
                      <a:pt x="11394" y="6458"/>
                      <a:pt x="11356" y="2264"/>
                      <a:pt x="8647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1987206" y="3043505"/>
                <a:ext cx="186621" cy="223044"/>
              </a:xfrm>
              <a:custGeom>
                <a:rect b="b" l="l" r="r" t="t"/>
                <a:pathLst>
                  <a:path extrusionOk="0" h="9449" w="7906">
                    <a:moveTo>
                      <a:pt x="7283" y="0"/>
                    </a:moveTo>
                    <a:cubicBezTo>
                      <a:pt x="6919" y="0"/>
                      <a:pt x="6551" y="26"/>
                      <a:pt x="6198" y="97"/>
                    </a:cubicBezTo>
                    <a:cubicBezTo>
                      <a:pt x="1930" y="913"/>
                      <a:pt x="1" y="5997"/>
                      <a:pt x="2710" y="9449"/>
                    </a:cubicBezTo>
                    <a:cubicBezTo>
                      <a:pt x="2487" y="8966"/>
                      <a:pt x="2301" y="8447"/>
                      <a:pt x="2227" y="7927"/>
                    </a:cubicBezTo>
                    <a:cubicBezTo>
                      <a:pt x="2042" y="7074"/>
                      <a:pt x="2042" y="6183"/>
                      <a:pt x="2227" y="5367"/>
                    </a:cubicBezTo>
                    <a:cubicBezTo>
                      <a:pt x="2301" y="5515"/>
                      <a:pt x="2413" y="5663"/>
                      <a:pt x="2598" y="5738"/>
                    </a:cubicBezTo>
                    <a:cubicBezTo>
                      <a:pt x="2674" y="5763"/>
                      <a:pt x="2752" y="5775"/>
                      <a:pt x="2831" y="5775"/>
                    </a:cubicBezTo>
                    <a:cubicBezTo>
                      <a:pt x="3331" y="5775"/>
                      <a:pt x="3868" y="5287"/>
                      <a:pt x="4157" y="4550"/>
                    </a:cubicBezTo>
                    <a:cubicBezTo>
                      <a:pt x="4491" y="3697"/>
                      <a:pt x="4305" y="2843"/>
                      <a:pt x="3786" y="2657"/>
                    </a:cubicBezTo>
                    <a:cubicBezTo>
                      <a:pt x="3707" y="2631"/>
                      <a:pt x="3628" y="2605"/>
                      <a:pt x="3550" y="2605"/>
                    </a:cubicBezTo>
                    <a:cubicBezTo>
                      <a:pt x="3517" y="2605"/>
                      <a:pt x="3484" y="2609"/>
                      <a:pt x="3452" y="2620"/>
                    </a:cubicBezTo>
                    <a:cubicBezTo>
                      <a:pt x="4454" y="1284"/>
                      <a:pt x="5864" y="394"/>
                      <a:pt x="7497" y="97"/>
                    </a:cubicBezTo>
                    <a:cubicBezTo>
                      <a:pt x="7645" y="60"/>
                      <a:pt x="7757" y="60"/>
                      <a:pt x="7905" y="23"/>
                    </a:cubicBezTo>
                    <a:cubicBezTo>
                      <a:pt x="7701" y="9"/>
                      <a:pt x="7493" y="0"/>
                      <a:pt x="7283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>
            <p:ph type="title"/>
          </p:nvPr>
        </p:nvSpPr>
        <p:spPr>
          <a:xfrm>
            <a:off x="4572000" y="371400"/>
            <a:ext cx="37530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Data</a:t>
            </a:r>
            <a:endParaRPr b="1" sz="3500"/>
          </a:p>
        </p:txBody>
      </p:sp>
      <p:grpSp>
        <p:nvGrpSpPr>
          <p:cNvPr id="331" name="Google Shape;331;p18"/>
          <p:cNvGrpSpPr/>
          <p:nvPr/>
        </p:nvGrpSpPr>
        <p:grpSpPr>
          <a:xfrm>
            <a:off x="834767" y="1400301"/>
            <a:ext cx="2527121" cy="2600180"/>
            <a:chOff x="638095" y="1886693"/>
            <a:chExt cx="2765507" cy="2845459"/>
          </a:xfrm>
        </p:grpSpPr>
        <p:sp>
          <p:nvSpPr>
            <p:cNvPr id="332" name="Google Shape;332;p18"/>
            <p:cNvSpPr/>
            <p:nvPr/>
          </p:nvSpPr>
          <p:spPr>
            <a:xfrm>
              <a:off x="726900" y="4323357"/>
              <a:ext cx="2676702" cy="408795"/>
            </a:xfrm>
            <a:custGeom>
              <a:rect b="b" l="l" r="r" t="t"/>
              <a:pathLst>
                <a:path extrusionOk="0" h="24798" w="162372">
                  <a:moveTo>
                    <a:pt x="81166" y="0"/>
                  </a:moveTo>
                  <a:cubicBezTo>
                    <a:pt x="36325" y="0"/>
                    <a:pt x="1" y="5546"/>
                    <a:pt x="1" y="12399"/>
                  </a:cubicBezTo>
                  <a:cubicBezTo>
                    <a:pt x="1" y="19212"/>
                    <a:pt x="36325" y="24798"/>
                    <a:pt x="81166" y="24798"/>
                  </a:cubicBezTo>
                  <a:cubicBezTo>
                    <a:pt x="126008" y="24798"/>
                    <a:pt x="162372" y="19212"/>
                    <a:pt x="162372" y="12399"/>
                  </a:cubicBezTo>
                  <a:cubicBezTo>
                    <a:pt x="162372" y="5546"/>
                    <a:pt x="126008" y="0"/>
                    <a:pt x="81166" y="0"/>
                  </a:cubicBezTo>
                  <a:close/>
                </a:path>
              </a:pathLst>
            </a:custGeom>
            <a:solidFill>
              <a:srgbClr val="000000">
                <a:alpha val="12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1401466" y="3415792"/>
              <a:ext cx="712976" cy="307561"/>
            </a:xfrm>
            <a:custGeom>
              <a:rect b="b" l="l" r="r" t="t"/>
              <a:pathLst>
                <a:path extrusionOk="0" h="18657" w="43250">
                  <a:moveTo>
                    <a:pt x="42777" y="0"/>
                  </a:moveTo>
                  <a:cubicBezTo>
                    <a:pt x="42622" y="0"/>
                    <a:pt x="42464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6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397" y="11480"/>
                    <a:pt x="6695" y="13461"/>
                    <a:pt x="9309" y="15046"/>
                  </a:cubicBezTo>
                  <a:cubicBezTo>
                    <a:pt x="10537" y="15877"/>
                    <a:pt x="11884" y="16590"/>
                    <a:pt x="13270" y="17224"/>
                  </a:cubicBezTo>
                  <a:cubicBezTo>
                    <a:pt x="14617" y="17898"/>
                    <a:pt x="16043" y="18413"/>
                    <a:pt x="17549" y="18650"/>
                  </a:cubicBezTo>
                  <a:cubicBezTo>
                    <a:pt x="17570" y="18655"/>
                    <a:pt x="17592" y="18657"/>
                    <a:pt x="17612" y="18657"/>
                  </a:cubicBezTo>
                  <a:cubicBezTo>
                    <a:pt x="17961" y="18657"/>
                    <a:pt x="18083" y="18047"/>
                    <a:pt x="17747" y="17898"/>
                  </a:cubicBezTo>
                  <a:cubicBezTo>
                    <a:pt x="16519" y="17303"/>
                    <a:pt x="15251" y="16907"/>
                    <a:pt x="14023" y="16353"/>
                  </a:cubicBezTo>
                  <a:cubicBezTo>
                    <a:pt x="12835" y="15838"/>
                    <a:pt x="11646" y="15204"/>
                    <a:pt x="10498" y="14570"/>
                  </a:cubicBezTo>
                  <a:cubicBezTo>
                    <a:pt x="8240" y="13223"/>
                    <a:pt x="6101" y="11560"/>
                    <a:pt x="4239" y="9658"/>
                  </a:cubicBezTo>
                  <a:cubicBezTo>
                    <a:pt x="261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21" y="1434"/>
                  </a:cubicBezTo>
                  <a:cubicBezTo>
                    <a:pt x="5966" y="1434"/>
                    <a:pt x="7204" y="1832"/>
                    <a:pt x="8160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76" y="13745"/>
                    <a:pt x="29872" y="13745"/>
                  </a:cubicBezTo>
                  <a:cubicBezTo>
                    <a:pt x="30848" y="13745"/>
                    <a:pt x="31838" y="13609"/>
                    <a:pt x="3283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50" y="196"/>
                    <a:pt x="43016" y="0"/>
                    <a:pt x="42777" y="0"/>
                  </a:cubicBezTo>
                  <a:close/>
                </a:path>
              </a:pathLst>
            </a:custGeom>
            <a:solidFill>
              <a:srgbClr val="3B4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2586028" y="3903468"/>
              <a:ext cx="713092" cy="678325"/>
            </a:xfrm>
            <a:custGeom>
              <a:rect b="b" l="l" r="r" t="t"/>
              <a:pathLst>
                <a:path extrusionOk="0" h="41148" w="43257">
                  <a:moveTo>
                    <a:pt x="23371" y="0"/>
                  </a:moveTo>
                  <a:cubicBezTo>
                    <a:pt x="23134" y="40"/>
                    <a:pt x="23094" y="357"/>
                    <a:pt x="23332" y="476"/>
                  </a:cubicBezTo>
                  <a:lnTo>
                    <a:pt x="23332" y="515"/>
                  </a:lnTo>
                  <a:cubicBezTo>
                    <a:pt x="28204" y="1704"/>
                    <a:pt x="32007" y="5229"/>
                    <a:pt x="35216" y="8953"/>
                  </a:cubicBezTo>
                  <a:cubicBezTo>
                    <a:pt x="38503" y="12795"/>
                    <a:pt x="41355" y="17430"/>
                    <a:pt x="41435" y="22659"/>
                  </a:cubicBezTo>
                  <a:cubicBezTo>
                    <a:pt x="41514" y="25154"/>
                    <a:pt x="40761" y="27610"/>
                    <a:pt x="39296" y="29630"/>
                  </a:cubicBezTo>
                  <a:cubicBezTo>
                    <a:pt x="37870" y="31611"/>
                    <a:pt x="36047" y="33314"/>
                    <a:pt x="33948" y="34582"/>
                  </a:cubicBezTo>
                  <a:cubicBezTo>
                    <a:pt x="29432" y="37315"/>
                    <a:pt x="24362" y="38979"/>
                    <a:pt x="19093" y="39415"/>
                  </a:cubicBezTo>
                  <a:cubicBezTo>
                    <a:pt x="16043" y="39692"/>
                    <a:pt x="12953" y="39771"/>
                    <a:pt x="9903" y="39850"/>
                  </a:cubicBezTo>
                  <a:cubicBezTo>
                    <a:pt x="8811" y="39878"/>
                    <a:pt x="7699" y="39906"/>
                    <a:pt x="6595" y="39906"/>
                  </a:cubicBezTo>
                  <a:cubicBezTo>
                    <a:pt x="6137" y="39906"/>
                    <a:pt x="5681" y="39902"/>
                    <a:pt x="5229" y="39890"/>
                  </a:cubicBezTo>
                  <a:cubicBezTo>
                    <a:pt x="4405" y="39890"/>
                    <a:pt x="3536" y="39845"/>
                    <a:pt x="2658" y="39845"/>
                  </a:cubicBezTo>
                  <a:cubicBezTo>
                    <a:pt x="1890" y="39845"/>
                    <a:pt x="1115" y="39880"/>
                    <a:pt x="357" y="40009"/>
                  </a:cubicBezTo>
                  <a:cubicBezTo>
                    <a:pt x="0" y="40049"/>
                    <a:pt x="40" y="40603"/>
                    <a:pt x="357" y="40682"/>
                  </a:cubicBezTo>
                  <a:cubicBezTo>
                    <a:pt x="1679" y="40996"/>
                    <a:pt x="3063" y="41125"/>
                    <a:pt x="4427" y="41125"/>
                  </a:cubicBezTo>
                  <a:cubicBezTo>
                    <a:pt x="4616" y="41125"/>
                    <a:pt x="4804" y="41123"/>
                    <a:pt x="4991" y="41118"/>
                  </a:cubicBezTo>
                  <a:cubicBezTo>
                    <a:pt x="5724" y="41138"/>
                    <a:pt x="6447" y="41148"/>
                    <a:pt x="7170" y="41148"/>
                  </a:cubicBezTo>
                  <a:cubicBezTo>
                    <a:pt x="7893" y="41148"/>
                    <a:pt x="8616" y="41138"/>
                    <a:pt x="9349" y="41118"/>
                  </a:cubicBezTo>
                  <a:cubicBezTo>
                    <a:pt x="12280" y="41078"/>
                    <a:pt x="15211" y="40920"/>
                    <a:pt x="18143" y="40722"/>
                  </a:cubicBezTo>
                  <a:cubicBezTo>
                    <a:pt x="23649" y="40326"/>
                    <a:pt x="28996" y="38702"/>
                    <a:pt x="33829" y="35968"/>
                  </a:cubicBezTo>
                  <a:cubicBezTo>
                    <a:pt x="38266" y="33433"/>
                    <a:pt x="42108" y="29432"/>
                    <a:pt x="42663" y="24164"/>
                  </a:cubicBezTo>
                  <a:cubicBezTo>
                    <a:pt x="43257" y="18777"/>
                    <a:pt x="40682" y="13667"/>
                    <a:pt x="37394" y="9547"/>
                  </a:cubicBezTo>
                  <a:cubicBezTo>
                    <a:pt x="35572" y="7210"/>
                    <a:pt x="33473" y="5110"/>
                    <a:pt x="31135" y="3288"/>
                  </a:cubicBezTo>
                  <a:cubicBezTo>
                    <a:pt x="28878" y="1506"/>
                    <a:pt x="26303" y="198"/>
                    <a:pt x="23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2172008" y="3386795"/>
              <a:ext cx="1179452" cy="1064700"/>
            </a:xfrm>
            <a:custGeom>
              <a:rect b="b" l="l" r="r" t="t"/>
              <a:pathLst>
                <a:path extrusionOk="0" h="64586" w="71547">
                  <a:moveTo>
                    <a:pt x="64240" y="0"/>
                  </a:moveTo>
                  <a:cubicBezTo>
                    <a:pt x="60816" y="0"/>
                    <a:pt x="55901" y="1542"/>
                    <a:pt x="48962" y="5396"/>
                  </a:cubicBezTo>
                  <a:cubicBezTo>
                    <a:pt x="30304" y="15735"/>
                    <a:pt x="13905" y="38869"/>
                    <a:pt x="13905" y="38869"/>
                  </a:cubicBezTo>
                  <a:cubicBezTo>
                    <a:pt x="13905" y="38869"/>
                    <a:pt x="1" y="56140"/>
                    <a:pt x="872" y="58833"/>
                  </a:cubicBezTo>
                  <a:cubicBezTo>
                    <a:pt x="1693" y="61259"/>
                    <a:pt x="7044" y="64585"/>
                    <a:pt x="11544" y="64585"/>
                  </a:cubicBezTo>
                  <a:cubicBezTo>
                    <a:pt x="12040" y="64585"/>
                    <a:pt x="12526" y="64545"/>
                    <a:pt x="12994" y="64458"/>
                  </a:cubicBezTo>
                  <a:cubicBezTo>
                    <a:pt x="17747" y="63587"/>
                    <a:pt x="30304" y="56140"/>
                    <a:pt x="46030" y="44454"/>
                  </a:cubicBezTo>
                  <a:cubicBezTo>
                    <a:pt x="61757" y="32768"/>
                    <a:pt x="71184" y="17518"/>
                    <a:pt x="71422" y="9437"/>
                  </a:cubicBezTo>
                  <a:cubicBezTo>
                    <a:pt x="71546" y="4368"/>
                    <a:pt x="70003" y="0"/>
                    <a:pt x="64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638095" y="3666397"/>
              <a:ext cx="1565927" cy="800528"/>
            </a:xfrm>
            <a:custGeom>
              <a:rect b="b" l="l" r="r" t="t"/>
              <a:pathLst>
                <a:path extrusionOk="0" h="48561" w="94991">
                  <a:moveTo>
                    <a:pt x="20116" y="1"/>
                  </a:moveTo>
                  <a:cubicBezTo>
                    <a:pt x="18793" y="1"/>
                    <a:pt x="17583" y="125"/>
                    <a:pt x="16519" y="398"/>
                  </a:cubicBezTo>
                  <a:cubicBezTo>
                    <a:pt x="0" y="4637"/>
                    <a:pt x="3962" y="18659"/>
                    <a:pt x="18935" y="27968"/>
                  </a:cubicBezTo>
                  <a:cubicBezTo>
                    <a:pt x="33909" y="37238"/>
                    <a:pt x="46783" y="43536"/>
                    <a:pt x="65638" y="46507"/>
                  </a:cubicBezTo>
                  <a:cubicBezTo>
                    <a:pt x="76175" y="48189"/>
                    <a:pt x="81195" y="48560"/>
                    <a:pt x="83573" y="48560"/>
                  </a:cubicBezTo>
                  <a:cubicBezTo>
                    <a:pt x="85451" y="48560"/>
                    <a:pt x="85682" y="48329"/>
                    <a:pt x="85682" y="48329"/>
                  </a:cubicBezTo>
                  <a:cubicBezTo>
                    <a:pt x="85682" y="48329"/>
                    <a:pt x="94991" y="44724"/>
                    <a:pt x="86910" y="33356"/>
                  </a:cubicBezTo>
                  <a:cubicBezTo>
                    <a:pt x="78829" y="21947"/>
                    <a:pt x="61756" y="14461"/>
                    <a:pt x="61756" y="14461"/>
                  </a:cubicBezTo>
                  <a:cubicBezTo>
                    <a:pt x="61756" y="14461"/>
                    <a:pt x="34362" y="1"/>
                    <a:pt x="20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2567746" y="3285066"/>
              <a:ext cx="381364" cy="560952"/>
            </a:xfrm>
            <a:custGeom>
              <a:rect b="b" l="l" r="r" t="t"/>
              <a:pathLst>
                <a:path extrusionOk="0" h="34028" w="23134">
                  <a:moveTo>
                    <a:pt x="14736" y="0"/>
                  </a:moveTo>
                  <a:lnTo>
                    <a:pt x="0" y="7527"/>
                  </a:lnTo>
                  <a:cubicBezTo>
                    <a:pt x="0" y="7527"/>
                    <a:pt x="1228" y="10101"/>
                    <a:pt x="3169" y="13587"/>
                  </a:cubicBezTo>
                  <a:cubicBezTo>
                    <a:pt x="5070" y="17073"/>
                    <a:pt x="5625" y="26184"/>
                    <a:pt x="5625" y="26184"/>
                  </a:cubicBezTo>
                  <a:lnTo>
                    <a:pt x="20598" y="34027"/>
                  </a:lnTo>
                  <a:cubicBezTo>
                    <a:pt x="20598" y="34027"/>
                    <a:pt x="22460" y="31849"/>
                    <a:pt x="22817" y="27729"/>
                  </a:cubicBezTo>
                  <a:cubicBezTo>
                    <a:pt x="23054" y="25431"/>
                    <a:pt x="23134" y="21312"/>
                    <a:pt x="20678" y="12557"/>
                  </a:cubicBezTo>
                  <a:cubicBezTo>
                    <a:pt x="18182" y="3803"/>
                    <a:pt x="14736" y="0"/>
                    <a:pt x="147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593892" y="2606560"/>
              <a:ext cx="534147" cy="1924706"/>
            </a:xfrm>
            <a:custGeom>
              <a:rect b="b" l="l" r="r" t="t"/>
              <a:pathLst>
                <a:path extrusionOk="0" h="116755" w="32402">
                  <a:moveTo>
                    <a:pt x="8669" y="0"/>
                  </a:moveTo>
                  <a:cubicBezTo>
                    <a:pt x="8602" y="0"/>
                    <a:pt x="8532" y="24"/>
                    <a:pt x="8476" y="81"/>
                  </a:cubicBezTo>
                  <a:cubicBezTo>
                    <a:pt x="5861" y="3765"/>
                    <a:pt x="5584" y="8479"/>
                    <a:pt x="6812" y="12718"/>
                  </a:cubicBezTo>
                  <a:cubicBezTo>
                    <a:pt x="8159" y="17273"/>
                    <a:pt x="11090" y="21155"/>
                    <a:pt x="14259" y="24601"/>
                  </a:cubicBezTo>
                  <a:cubicBezTo>
                    <a:pt x="17388" y="28087"/>
                    <a:pt x="20637" y="31335"/>
                    <a:pt x="23489" y="35019"/>
                  </a:cubicBezTo>
                  <a:cubicBezTo>
                    <a:pt x="26301" y="38743"/>
                    <a:pt x="28717" y="42783"/>
                    <a:pt x="30064" y="47299"/>
                  </a:cubicBezTo>
                  <a:cubicBezTo>
                    <a:pt x="30817" y="49716"/>
                    <a:pt x="31173" y="52290"/>
                    <a:pt x="31134" y="54865"/>
                  </a:cubicBezTo>
                  <a:cubicBezTo>
                    <a:pt x="31015" y="57440"/>
                    <a:pt x="30302" y="59975"/>
                    <a:pt x="29074" y="62233"/>
                  </a:cubicBezTo>
                  <a:cubicBezTo>
                    <a:pt x="26816" y="66472"/>
                    <a:pt x="23489" y="70037"/>
                    <a:pt x="21904" y="74592"/>
                  </a:cubicBezTo>
                  <a:cubicBezTo>
                    <a:pt x="20320" y="79148"/>
                    <a:pt x="20399" y="84139"/>
                    <a:pt x="22102" y="88655"/>
                  </a:cubicBezTo>
                  <a:cubicBezTo>
                    <a:pt x="23013" y="91031"/>
                    <a:pt x="24321" y="93210"/>
                    <a:pt x="25192" y="95587"/>
                  </a:cubicBezTo>
                  <a:cubicBezTo>
                    <a:pt x="25984" y="97686"/>
                    <a:pt x="26341" y="99905"/>
                    <a:pt x="26182" y="102162"/>
                  </a:cubicBezTo>
                  <a:cubicBezTo>
                    <a:pt x="25945" y="106718"/>
                    <a:pt x="23330" y="110798"/>
                    <a:pt x="19250" y="112897"/>
                  </a:cubicBezTo>
                  <a:cubicBezTo>
                    <a:pt x="15356" y="115057"/>
                    <a:pt x="10828" y="115571"/>
                    <a:pt x="6403" y="115571"/>
                  </a:cubicBezTo>
                  <a:cubicBezTo>
                    <a:pt x="5877" y="115571"/>
                    <a:pt x="5353" y="115564"/>
                    <a:pt x="4831" y="115552"/>
                  </a:cubicBezTo>
                  <a:cubicBezTo>
                    <a:pt x="3484" y="115552"/>
                    <a:pt x="2098" y="115472"/>
                    <a:pt x="751" y="115433"/>
                  </a:cubicBezTo>
                  <a:cubicBezTo>
                    <a:pt x="738" y="115432"/>
                    <a:pt x="725" y="115432"/>
                    <a:pt x="712" y="115432"/>
                  </a:cubicBezTo>
                  <a:cubicBezTo>
                    <a:pt x="0" y="115432"/>
                    <a:pt x="51" y="116503"/>
                    <a:pt x="751" y="116542"/>
                  </a:cubicBezTo>
                  <a:cubicBezTo>
                    <a:pt x="2620" y="116656"/>
                    <a:pt x="4520" y="116755"/>
                    <a:pt x="6422" y="116755"/>
                  </a:cubicBezTo>
                  <a:cubicBezTo>
                    <a:pt x="9799" y="116755"/>
                    <a:pt x="13179" y="116443"/>
                    <a:pt x="16398" y="115353"/>
                  </a:cubicBezTo>
                  <a:cubicBezTo>
                    <a:pt x="20557" y="113967"/>
                    <a:pt x="24241" y="111234"/>
                    <a:pt x="25984" y="107114"/>
                  </a:cubicBezTo>
                  <a:cubicBezTo>
                    <a:pt x="27806" y="102876"/>
                    <a:pt x="27371" y="98201"/>
                    <a:pt x="25667" y="94042"/>
                  </a:cubicBezTo>
                  <a:cubicBezTo>
                    <a:pt x="24677" y="91744"/>
                    <a:pt x="23489" y="89526"/>
                    <a:pt x="22736" y="87110"/>
                  </a:cubicBezTo>
                  <a:cubicBezTo>
                    <a:pt x="22023" y="84733"/>
                    <a:pt x="21785" y="82237"/>
                    <a:pt x="21983" y="79781"/>
                  </a:cubicBezTo>
                  <a:cubicBezTo>
                    <a:pt x="22142" y="77286"/>
                    <a:pt x="22815" y="74870"/>
                    <a:pt x="23924" y="72612"/>
                  </a:cubicBezTo>
                  <a:cubicBezTo>
                    <a:pt x="25034" y="70512"/>
                    <a:pt x="26301" y="68492"/>
                    <a:pt x="27688" y="66511"/>
                  </a:cubicBezTo>
                  <a:cubicBezTo>
                    <a:pt x="29034" y="64570"/>
                    <a:pt x="30223" y="62431"/>
                    <a:pt x="31134" y="60213"/>
                  </a:cubicBezTo>
                  <a:cubicBezTo>
                    <a:pt x="32045" y="57797"/>
                    <a:pt x="32401" y="55182"/>
                    <a:pt x="32203" y="52607"/>
                  </a:cubicBezTo>
                  <a:cubicBezTo>
                    <a:pt x="31530" y="42863"/>
                    <a:pt x="25628" y="34702"/>
                    <a:pt x="19171" y="27849"/>
                  </a:cubicBezTo>
                  <a:cubicBezTo>
                    <a:pt x="15883" y="24364"/>
                    <a:pt x="12358" y="21036"/>
                    <a:pt x="9902" y="16877"/>
                  </a:cubicBezTo>
                  <a:cubicBezTo>
                    <a:pt x="7525" y="12876"/>
                    <a:pt x="6297" y="8083"/>
                    <a:pt x="7564" y="3488"/>
                  </a:cubicBezTo>
                  <a:cubicBezTo>
                    <a:pt x="7842" y="2379"/>
                    <a:pt x="8277" y="1309"/>
                    <a:pt x="8872" y="319"/>
                  </a:cubicBezTo>
                  <a:cubicBezTo>
                    <a:pt x="8985" y="149"/>
                    <a:pt x="8836" y="0"/>
                    <a:pt x="86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488717" y="2635309"/>
              <a:ext cx="201809" cy="153212"/>
            </a:xfrm>
            <a:custGeom>
              <a:rect b="b" l="l" r="r" t="t"/>
              <a:pathLst>
                <a:path extrusionOk="0" h="9294" w="12242">
                  <a:moveTo>
                    <a:pt x="9429" y="1"/>
                  </a:moveTo>
                  <a:cubicBezTo>
                    <a:pt x="9429" y="1"/>
                    <a:pt x="8518" y="5269"/>
                    <a:pt x="7488" y="5943"/>
                  </a:cubicBezTo>
                  <a:cubicBezTo>
                    <a:pt x="7204" y="6135"/>
                    <a:pt x="6651" y="6198"/>
                    <a:pt x="5991" y="6198"/>
                  </a:cubicBezTo>
                  <a:cubicBezTo>
                    <a:pt x="4748" y="6198"/>
                    <a:pt x="3123" y="5976"/>
                    <a:pt x="2194" y="5976"/>
                  </a:cubicBezTo>
                  <a:cubicBezTo>
                    <a:pt x="1892" y="5976"/>
                    <a:pt x="1664" y="5999"/>
                    <a:pt x="1546" y="6062"/>
                  </a:cubicBezTo>
                  <a:cubicBezTo>
                    <a:pt x="872" y="6378"/>
                    <a:pt x="1" y="8399"/>
                    <a:pt x="3249" y="8755"/>
                  </a:cubicBezTo>
                  <a:cubicBezTo>
                    <a:pt x="5287" y="8954"/>
                    <a:pt x="7154" y="9293"/>
                    <a:pt x="8428" y="9293"/>
                  </a:cubicBezTo>
                  <a:cubicBezTo>
                    <a:pt x="9185" y="9293"/>
                    <a:pt x="9732" y="9174"/>
                    <a:pt x="9983" y="8834"/>
                  </a:cubicBezTo>
                  <a:cubicBezTo>
                    <a:pt x="10657" y="7963"/>
                    <a:pt x="12241" y="635"/>
                    <a:pt x="12241" y="635"/>
                  </a:cubicBezTo>
                  <a:lnTo>
                    <a:pt x="9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936272" y="1886693"/>
              <a:ext cx="805836" cy="482862"/>
            </a:xfrm>
            <a:custGeom>
              <a:rect b="b" l="l" r="r" t="t"/>
              <a:pathLst>
                <a:path extrusionOk="0" h="29291" w="48883">
                  <a:moveTo>
                    <a:pt x="18448" y="1"/>
                  </a:moveTo>
                  <a:cubicBezTo>
                    <a:pt x="15846" y="1"/>
                    <a:pt x="13585" y="292"/>
                    <a:pt x="11924" y="928"/>
                  </a:cubicBezTo>
                  <a:cubicBezTo>
                    <a:pt x="6814" y="2869"/>
                    <a:pt x="4121" y="6593"/>
                    <a:pt x="2694" y="10593"/>
                  </a:cubicBezTo>
                  <a:cubicBezTo>
                    <a:pt x="1625" y="13802"/>
                    <a:pt x="714" y="17050"/>
                    <a:pt x="1" y="20378"/>
                  </a:cubicBezTo>
                  <a:lnTo>
                    <a:pt x="2298" y="20457"/>
                  </a:lnTo>
                  <a:cubicBezTo>
                    <a:pt x="2298" y="20457"/>
                    <a:pt x="4121" y="9405"/>
                    <a:pt x="7765" y="5959"/>
                  </a:cubicBezTo>
                  <a:cubicBezTo>
                    <a:pt x="10565" y="3311"/>
                    <a:pt x="13739" y="1996"/>
                    <a:pt x="18384" y="1996"/>
                  </a:cubicBezTo>
                  <a:cubicBezTo>
                    <a:pt x="19784" y="1996"/>
                    <a:pt x="21318" y="2116"/>
                    <a:pt x="23016" y="2354"/>
                  </a:cubicBezTo>
                  <a:cubicBezTo>
                    <a:pt x="30384" y="3384"/>
                    <a:pt x="38900" y="5642"/>
                    <a:pt x="41673" y="7504"/>
                  </a:cubicBezTo>
                  <a:cubicBezTo>
                    <a:pt x="44446" y="9366"/>
                    <a:pt x="46387" y="11703"/>
                    <a:pt x="46189" y="16654"/>
                  </a:cubicBezTo>
                  <a:cubicBezTo>
                    <a:pt x="45951" y="21566"/>
                    <a:pt x="45714" y="28934"/>
                    <a:pt x="45714" y="28934"/>
                  </a:cubicBezTo>
                  <a:lnTo>
                    <a:pt x="48011" y="29291"/>
                  </a:lnTo>
                  <a:cubicBezTo>
                    <a:pt x="48011" y="29291"/>
                    <a:pt x="48883" y="20893"/>
                    <a:pt x="48288" y="14990"/>
                  </a:cubicBezTo>
                  <a:cubicBezTo>
                    <a:pt x="47694" y="9088"/>
                    <a:pt x="45436" y="6236"/>
                    <a:pt x="36523" y="3226"/>
                  </a:cubicBezTo>
                  <a:cubicBezTo>
                    <a:pt x="30558" y="1228"/>
                    <a:pt x="23786" y="1"/>
                    <a:pt x="18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2571653" y="2339519"/>
              <a:ext cx="257298" cy="315358"/>
            </a:xfrm>
            <a:custGeom>
              <a:rect b="b" l="l" r="r" t="t"/>
              <a:pathLst>
                <a:path extrusionOk="0" h="19130" w="15608">
                  <a:moveTo>
                    <a:pt x="8633" y="0"/>
                  </a:moveTo>
                  <a:cubicBezTo>
                    <a:pt x="6278" y="0"/>
                    <a:pt x="4398" y="752"/>
                    <a:pt x="4398" y="752"/>
                  </a:cubicBezTo>
                  <a:lnTo>
                    <a:pt x="1" y="16914"/>
                  </a:lnTo>
                  <a:cubicBezTo>
                    <a:pt x="555" y="17350"/>
                    <a:pt x="1229" y="17627"/>
                    <a:pt x="1902" y="17825"/>
                  </a:cubicBezTo>
                  <a:cubicBezTo>
                    <a:pt x="2687" y="18006"/>
                    <a:pt x="6045" y="19129"/>
                    <a:pt x="8809" y="19129"/>
                  </a:cubicBezTo>
                  <a:cubicBezTo>
                    <a:pt x="9674" y="19129"/>
                    <a:pt x="10480" y="19019"/>
                    <a:pt x="11132" y="18736"/>
                  </a:cubicBezTo>
                  <a:cubicBezTo>
                    <a:pt x="13825" y="17508"/>
                    <a:pt x="14697" y="11527"/>
                    <a:pt x="15172" y="7605"/>
                  </a:cubicBezTo>
                  <a:cubicBezTo>
                    <a:pt x="15608" y="3683"/>
                    <a:pt x="14499" y="1188"/>
                    <a:pt x="11132" y="316"/>
                  </a:cubicBezTo>
                  <a:cubicBezTo>
                    <a:pt x="10281" y="86"/>
                    <a:pt x="9430" y="0"/>
                    <a:pt x="8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812865" y="2201688"/>
              <a:ext cx="205057" cy="311748"/>
            </a:xfrm>
            <a:custGeom>
              <a:rect b="b" l="l" r="r" t="t"/>
              <a:pathLst>
                <a:path extrusionOk="0" h="18911" w="12439">
                  <a:moveTo>
                    <a:pt x="6282" y="0"/>
                  </a:moveTo>
                  <a:cubicBezTo>
                    <a:pt x="6209" y="0"/>
                    <a:pt x="6135" y="1"/>
                    <a:pt x="6061" y="2"/>
                  </a:cubicBezTo>
                  <a:cubicBezTo>
                    <a:pt x="1783" y="121"/>
                    <a:pt x="673" y="4637"/>
                    <a:pt x="317" y="8202"/>
                  </a:cubicBezTo>
                  <a:cubicBezTo>
                    <a:pt x="0" y="11807"/>
                    <a:pt x="673" y="18303"/>
                    <a:pt x="4833" y="18778"/>
                  </a:cubicBezTo>
                  <a:cubicBezTo>
                    <a:pt x="5627" y="18867"/>
                    <a:pt x="6425" y="18911"/>
                    <a:pt x="7224" y="18911"/>
                  </a:cubicBezTo>
                  <a:cubicBezTo>
                    <a:pt x="8938" y="18911"/>
                    <a:pt x="10658" y="18708"/>
                    <a:pt x="12359" y="18303"/>
                  </a:cubicBezTo>
                  <a:lnTo>
                    <a:pt x="12438" y="2141"/>
                  </a:lnTo>
                  <a:cubicBezTo>
                    <a:pt x="12438" y="2141"/>
                    <a:pt x="10374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554925" y="2532031"/>
              <a:ext cx="1098379" cy="1435942"/>
            </a:xfrm>
            <a:custGeom>
              <a:rect b="b" l="l" r="r" t="t"/>
              <a:pathLst>
                <a:path extrusionOk="0" h="87106" w="66629">
                  <a:moveTo>
                    <a:pt x="17979" y="0"/>
                  </a:moveTo>
                  <a:cubicBezTo>
                    <a:pt x="17858" y="0"/>
                    <a:pt x="17753" y="15"/>
                    <a:pt x="17667" y="47"/>
                  </a:cubicBezTo>
                  <a:cubicBezTo>
                    <a:pt x="16756" y="364"/>
                    <a:pt x="7328" y="21319"/>
                    <a:pt x="4318" y="32252"/>
                  </a:cubicBezTo>
                  <a:cubicBezTo>
                    <a:pt x="1347" y="43145"/>
                    <a:pt x="0" y="57683"/>
                    <a:pt x="1347" y="67586"/>
                  </a:cubicBezTo>
                  <a:cubicBezTo>
                    <a:pt x="2733" y="77449"/>
                    <a:pt x="4833" y="82401"/>
                    <a:pt x="4833" y="82401"/>
                  </a:cubicBezTo>
                  <a:cubicBezTo>
                    <a:pt x="4833" y="82401"/>
                    <a:pt x="25035" y="86600"/>
                    <a:pt x="32205" y="87036"/>
                  </a:cubicBezTo>
                  <a:cubicBezTo>
                    <a:pt x="33006" y="87084"/>
                    <a:pt x="33899" y="87106"/>
                    <a:pt x="34852" y="87106"/>
                  </a:cubicBezTo>
                  <a:cubicBezTo>
                    <a:pt x="42482" y="87106"/>
                    <a:pt x="54031" y="85728"/>
                    <a:pt x="54031" y="85728"/>
                  </a:cubicBezTo>
                  <a:cubicBezTo>
                    <a:pt x="54031" y="85728"/>
                    <a:pt x="53754" y="61169"/>
                    <a:pt x="55695" y="52335"/>
                  </a:cubicBezTo>
                  <a:cubicBezTo>
                    <a:pt x="57636" y="43502"/>
                    <a:pt x="59577" y="36292"/>
                    <a:pt x="60766" y="34193"/>
                  </a:cubicBezTo>
                  <a:cubicBezTo>
                    <a:pt x="61994" y="32093"/>
                    <a:pt x="66628" y="29875"/>
                    <a:pt x="66628" y="29875"/>
                  </a:cubicBezTo>
                  <a:cubicBezTo>
                    <a:pt x="66628" y="29875"/>
                    <a:pt x="59894" y="19813"/>
                    <a:pt x="49238" y="14030"/>
                  </a:cubicBezTo>
                  <a:cubicBezTo>
                    <a:pt x="42187" y="10069"/>
                    <a:pt x="35018" y="6939"/>
                    <a:pt x="35018" y="6939"/>
                  </a:cubicBezTo>
                  <a:cubicBezTo>
                    <a:pt x="35018" y="6939"/>
                    <a:pt x="28442" y="4681"/>
                    <a:pt x="24837" y="2899"/>
                  </a:cubicBezTo>
                  <a:cubicBezTo>
                    <a:pt x="21624" y="1257"/>
                    <a:pt x="19087" y="0"/>
                    <a:pt x="17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2027698" y="2649684"/>
              <a:ext cx="357213" cy="281580"/>
            </a:xfrm>
            <a:custGeom>
              <a:rect b="b" l="l" r="r" t="t"/>
              <a:pathLst>
                <a:path extrusionOk="0" h="17081" w="21669">
                  <a:moveTo>
                    <a:pt x="2100" y="0"/>
                  </a:moveTo>
                  <a:cubicBezTo>
                    <a:pt x="2100" y="1"/>
                    <a:pt x="1" y="6180"/>
                    <a:pt x="3368" y="11013"/>
                  </a:cubicBezTo>
                  <a:cubicBezTo>
                    <a:pt x="6208" y="15089"/>
                    <a:pt x="10627" y="17080"/>
                    <a:pt x="14175" y="17080"/>
                  </a:cubicBezTo>
                  <a:cubicBezTo>
                    <a:pt x="14833" y="17080"/>
                    <a:pt x="15461" y="17012"/>
                    <a:pt x="16044" y="16875"/>
                  </a:cubicBezTo>
                  <a:cubicBezTo>
                    <a:pt x="19767" y="15964"/>
                    <a:pt x="21193" y="12914"/>
                    <a:pt x="21431" y="10220"/>
                  </a:cubicBezTo>
                  <a:cubicBezTo>
                    <a:pt x="21669" y="7527"/>
                    <a:pt x="19728" y="4635"/>
                    <a:pt x="19728" y="4635"/>
                  </a:cubicBezTo>
                  <a:lnTo>
                    <a:pt x="2100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2053167" y="2649684"/>
              <a:ext cx="327821" cy="190517"/>
            </a:xfrm>
            <a:custGeom>
              <a:rect b="b" l="l" r="r" t="t"/>
              <a:pathLst>
                <a:path extrusionOk="0" h="11557" w="19886">
                  <a:moveTo>
                    <a:pt x="555" y="0"/>
                  </a:moveTo>
                  <a:cubicBezTo>
                    <a:pt x="278" y="951"/>
                    <a:pt x="80" y="1941"/>
                    <a:pt x="0" y="2892"/>
                  </a:cubicBezTo>
                  <a:cubicBezTo>
                    <a:pt x="555" y="4041"/>
                    <a:pt x="1189" y="5110"/>
                    <a:pt x="1902" y="6180"/>
                  </a:cubicBezTo>
                  <a:cubicBezTo>
                    <a:pt x="3051" y="7685"/>
                    <a:pt x="4556" y="8953"/>
                    <a:pt x="6220" y="9824"/>
                  </a:cubicBezTo>
                  <a:cubicBezTo>
                    <a:pt x="8226" y="10962"/>
                    <a:pt x="10481" y="11557"/>
                    <a:pt x="12763" y="11557"/>
                  </a:cubicBezTo>
                  <a:cubicBezTo>
                    <a:pt x="13500" y="11557"/>
                    <a:pt x="14239" y="11495"/>
                    <a:pt x="14974" y="11369"/>
                  </a:cubicBezTo>
                  <a:cubicBezTo>
                    <a:pt x="15885" y="11211"/>
                    <a:pt x="16796" y="10973"/>
                    <a:pt x="17707" y="10616"/>
                  </a:cubicBezTo>
                  <a:cubicBezTo>
                    <a:pt x="18420" y="10379"/>
                    <a:pt x="19173" y="10141"/>
                    <a:pt x="19886" y="9824"/>
                  </a:cubicBezTo>
                  <a:cubicBezTo>
                    <a:pt x="19886" y="7249"/>
                    <a:pt x="18183" y="4635"/>
                    <a:pt x="18183" y="4635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984606" y="2002154"/>
              <a:ext cx="677830" cy="798121"/>
            </a:xfrm>
            <a:custGeom>
              <a:rect b="b" l="l" r="r" t="t"/>
              <a:pathLst>
                <a:path extrusionOk="0" h="48415" w="41118">
                  <a:moveTo>
                    <a:pt x="21186" y="0"/>
                  </a:moveTo>
                  <a:cubicBezTo>
                    <a:pt x="20964" y="0"/>
                    <a:pt x="20755" y="8"/>
                    <a:pt x="20559" y="24"/>
                  </a:cubicBezTo>
                  <a:cubicBezTo>
                    <a:pt x="20559" y="24"/>
                    <a:pt x="20530" y="24"/>
                    <a:pt x="20475" y="24"/>
                  </a:cubicBezTo>
                  <a:cubicBezTo>
                    <a:pt x="19492" y="24"/>
                    <a:pt x="10143" y="131"/>
                    <a:pt x="6655" y="4144"/>
                  </a:cubicBezTo>
                  <a:cubicBezTo>
                    <a:pt x="2931" y="8422"/>
                    <a:pt x="911" y="16860"/>
                    <a:pt x="475" y="20108"/>
                  </a:cubicBezTo>
                  <a:cubicBezTo>
                    <a:pt x="0" y="23356"/>
                    <a:pt x="119" y="34606"/>
                    <a:pt x="3288" y="39756"/>
                  </a:cubicBezTo>
                  <a:cubicBezTo>
                    <a:pt x="6282" y="44683"/>
                    <a:pt x="11961" y="48414"/>
                    <a:pt x="19526" y="48414"/>
                  </a:cubicBezTo>
                  <a:cubicBezTo>
                    <a:pt x="19866" y="48414"/>
                    <a:pt x="20211" y="48407"/>
                    <a:pt x="20559" y="48391"/>
                  </a:cubicBezTo>
                  <a:cubicBezTo>
                    <a:pt x="28640" y="48074"/>
                    <a:pt x="33790" y="43242"/>
                    <a:pt x="36840" y="37735"/>
                  </a:cubicBezTo>
                  <a:cubicBezTo>
                    <a:pt x="39890" y="32229"/>
                    <a:pt x="40207" y="25376"/>
                    <a:pt x="40642" y="21574"/>
                  </a:cubicBezTo>
                  <a:cubicBezTo>
                    <a:pt x="41118" y="17771"/>
                    <a:pt x="40761" y="12027"/>
                    <a:pt x="38068" y="7630"/>
                  </a:cubicBezTo>
                  <a:cubicBezTo>
                    <a:pt x="35498" y="3472"/>
                    <a:pt x="25787" y="0"/>
                    <a:pt x="2118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2284336" y="2343558"/>
              <a:ext cx="101234" cy="222201"/>
            </a:xfrm>
            <a:custGeom>
              <a:rect b="b" l="l" r="r" t="t"/>
              <a:pathLst>
                <a:path extrusionOk="0" h="13479" w="6141">
                  <a:moveTo>
                    <a:pt x="1625" y="1"/>
                  </a:moveTo>
                  <a:cubicBezTo>
                    <a:pt x="1523" y="1"/>
                    <a:pt x="1420" y="57"/>
                    <a:pt x="1387" y="190"/>
                  </a:cubicBezTo>
                  <a:cubicBezTo>
                    <a:pt x="951" y="2052"/>
                    <a:pt x="634" y="3914"/>
                    <a:pt x="476" y="5815"/>
                  </a:cubicBezTo>
                  <a:cubicBezTo>
                    <a:pt x="396" y="7003"/>
                    <a:pt x="0" y="8984"/>
                    <a:pt x="1228" y="9737"/>
                  </a:cubicBezTo>
                  <a:cubicBezTo>
                    <a:pt x="1589" y="9931"/>
                    <a:pt x="2007" y="10028"/>
                    <a:pt x="2430" y="10028"/>
                  </a:cubicBezTo>
                  <a:cubicBezTo>
                    <a:pt x="2611" y="10028"/>
                    <a:pt x="2793" y="10010"/>
                    <a:pt x="2971" y="9974"/>
                  </a:cubicBezTo>
                  <a:cubicBezTo>
                    <a:pt x="3328" y="9935"/>
                    <a:pt x="3684" y="9816"/>
                    <a:pt x="4041" y="9737"/>
                  </a:cubicBezTo>
                  <a:cubicBezTo>
                    <a:pt x="4196" y="9679"/>
                    <a:pt x="4521" y="9573"/>
                    <a:pt x="4790" y="9573"/>
                  </a:cubicBezTo>
                  <a:cubicBezTo>
                    <a:pt x="5071" y="9573"/>
                    <a:pt x="5291" y="9688"/>
                    <a:pt x="5189" y="10093"/>
                  </a:cubicBezTo>
                  <a:cubicBezTo>
                    <a:pt x="4912" y="10886"/>
                    <a:pt x="4397" y="11559"/>
                    <a:pt x="3684" y="12034"/>
                  </a:cubicBezTo>
                  <a:cubicBezTo>
                    <a:pt x="3328" y="12272"/>
                    <a:pt x="2971" y="12510"/>
                    <a:pt x="2575" y="12668"/>
                  </a:cubicBezTo>
                  <a:cubicBezTo>
                    <a:pt x="2219" y="12787"/>
                    <a:pt x="1902" y="12906"/>
                    <a:pt x="1585" y="13104"/>
                  </a:cubicBezTo>
                  <a:cubicBezTo>
                    <a:pt x="1466" y="13183"/>
                    <a:pt x="1505" y="13421"/>
                    <a:pt x="1664" y="13460"/>
                  </a:cubicBezTo>
                  <a:cubicBezTo>
                    <a:pt x="1732" y="13473"/>
                    <a:pt x="1801" y="13479"/>
                    <a:pt x="1871" y="13479"/>
                  </a:cubicBezTo>
                  <a:cubicBezTo>
                    <a:pt x="2456" y="13479"/>
                    <a:pt x="3105" y="13066"/>
                    <a:pt x="3565" y="12747"/>
                  </a:cubicBezTo>
                  <a:cubicBezTo>
                    <a:pt x="4239" y="12351"/>
                    <a:pt x="4833" y="11797"/>
                    <a:pt x="5308" y="11202"/>
                  </a:cubicBezTo>
                  <a:cubicBezTo>
                    <a:pt x="5665" y="10687"/>
                    <a:pt x="6140" y="10172"/>
                    <a:pt x="5942" y="9539"/>
                  </a:cubicBezTo>
                  <a:cubicBezTo>
                    <a:pt x="5792" y="9028"/>
                    <a:pt x="5368" y="8859"/>
                    <a:pt x="4930" y="8859"/>
                  </a:cubicBezTo>
                  <a:cubicBezTo>
                    <a:pt x="4791" y="8859"/>
                    <a:pt x="4650" y="8876"/>
                    <a:pt x="4516" y="8905"/>
                  </a:cubicBezTo>
                  <a:cubicBezTo>
                    <a:pt x="3892" y="8994"/>
                    <a:pt x="3135" y="9373"/>
                    <a:pt x="2444" y="9373"/>
                  </a:cubicBezTo>
                  <a:cubicBezTo>
                    <a:pt x="2214" y="9373"/>
                    <a:pt x="1991" y="9331"/>
                    <a:pt x="1783" y="9222"/>
                  </a:cubicBezTo>
                  <a:cubicBezTo>
                    <a:pt x="951" y="8786"/>
                    <a:pt x="1109" y="7439"/>
                    <a:pt x="1149" y="6647"/>
                  </a:cubicBezTo>
                  <a:cubicBezTo>
                    <a:pt x="1268" y="4508"/>
                    <a:pt x="1505" y="2369"/>
                    <a:pt x="1862" y="269"/>
                  </a:cubicBezTo>
                  <a:cubicBezTo>
                    <a:pt x="1908" y="108"/>
                    <a:pt x="1767" y="1"/>
                    <a:pt x="162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990475" y="1967271"/>
              <a:ext cx="702657" cy="509386"/>
            </a:xfrm>
            <a:custGeom>
              <a:rect b="b" l="l" r="r" t="t"/>
              <a:pathLst>
                <a:path extrusionOk="0" h="30900" w="42624">
                  <a:moveTo>
                    <a:pt x="19250" y="0"/>
                  </a:moveTo>
                  <a:cubicBezTo>
                    <a:pt x="12963" y="0"/>
                    <a:pt x="7731" y="2891"/>
                    <a:pt x="4596" y="7369"/>
                  </a:cubicBezTo>
                  <a:cubicBezTo>
                    <a:pt x="1347" y="11925"/>
                    <a:pt x="1" y="23214"/>
                    <a:pt x="1" y="23214"/>
                  </a:cubicBezTo>
                  <a:cubicBezTo>
                    <a:pt x="1" y="23214"/>
                    <a:pt x="2972" y="18065"/>
                    <a:pt x="4952" y="13549"/>
                  </a:cubicBezTo>
                  <a:cubicBezTo>
                    <a:pt x="6893" y="9073"/>
                    <a:pt x="6854" y="6617"/>
                    <a:pt x="8319" y="5468"/>
                  </a:cubicBezTo>
                  <a:cubicBezTo>
                    <a:pt x="8740" y="5127"/>
                    <a:pt x="9194" y="4971"/>
                    <a:pt x="9690" y="4971"/>
                  </a:cubicBezTo>
                  <a:cubicBezTo>
                    <a:pt x="11152" y="4971"/>
                    <a:pt x="12974" y="6327"/>
                    <a:pt x="15370" y="8280"/>
                  </a:cubicBezTo>
                  <a:cubicBezTo>
                    <a:pt x="17852" y="10278"/>
                    <a:pt x="20497" y="11975"/>
                    <a:pt x="23744" y="11975"/>
                  </a:cubicBezTo>
                  <a:cubicBezTo>
                    <a:pt x="24747" y="11975"/>
                    <a:pt x="25807" y="11814"/>
                    <a:pt x="26937" y="11449"/>
                  </a:cubicBezTo>
                  <a:cubicBezTo>
                    <a:pt x="30585" y="10243"/>
                    <a:pt x="32765" y="8234"/>
                    <a:pt x="34489" y="8234"/>
                  </a:cubicBezTo>
                  <a:cubicBezTo>
                    <a:pt x="35030" y="8234"/>
                    <a:pt x="35526" y="8432"/>
                    <a:pt x="36008" y="8914"/>
                  </a:cubicBezTo>
                  <a:cubicBezTo>
                    <a:pt x="38029" y="10934"/>
                    <a:pt x="36523" y="14618"/>
                    <a:pt x="37117" y="19689"/>
                  </a:cubicBezTo>
                  <a:cubicBezTo>
                    <a:pt x="37712" y="24799"/>
                    <a:pt x="38187" y="26898"/>
                    <a:pt x="38544" y="28007"/>
                  </a:cubicBezTo>
                  <a:lnTo>
                    <a:pt x="39534" y="30899"/>
                  </a:lnTo>
                  <a:cubicBezTo>
                    <a:pt x="39534" y="30899"/>
                    <a:pt x="42624" y="20758"/>
                    <a:pt x="39771" y="12836"/>
                  </a:cubicBezTo>
                  <a:cubicBezTo>
                    <a:pt x="36919" y="4913"/>
                    <a:pt x="29710" y="1269"/>
                    <a:pt x="22144" y="199"/>
                  </a:cubicBezTo>
                  <a:cubicBezTo>
                    <a:pt x="21158" y="65"/>
                    <a:pt x="20192" y="0"/>
                    <a:pt x="192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091033" y="2360768"/>
              <a:ext cx="156096" cy="127891"/>
            </a:xfrm>
            <a:custGeom>
              <a:rect b="b" l="l" r="r" t="t"/>
              <a:pathLst>
                <a:path extrusionOk="0" h="7758" w="9469">
                  <a:moveTo>
                    <a:pt x="8701" y="1"/>
                  </a:moveTo>
                  <a:cubicBezTo>
                    <a:pt x="8562" y="1"/>
                    <a:pt x="8435" y="74"/>
                    <a:pt x="8399" y="255"/>
                  </a:cubicBezTo>
                  <a:cubicBezTo>
                    <a:pt x="8359" y="612"/>
                    <a:pt x="8201" y="889"/>
                    <a:pt x="8121" y="1246"/>
                  </a:cubicBezTo>
                  <a:cubicBezTo>
                    <a:pt x="8082" y="1602"/>
                    <a:pt x="8042" y="1919"/>
                    <a:pt x="7963" y="2236"/>
                  </a:cubicBezTo>
                  <a:cubicBezTo>
                    <a:pt x="7844" y="2830"/>
                    <a:pt x="7646" y="3345"/>
                    <a:pt x="7369" y="3860"/>
                  </a:cubicBezTo>
                  <a:cubicBezTo>
                    <a:pt x="6973" y="4811"/>
                    <a:pt x="6180" y="5524"/>
                    <a:pt x="5230" y="5841"/>
                  </a:cubicBezTo>
                  <a:cubicBezTo>
                    <a:pt x="4978" y="5911"/>
                    <a:pt x="4720" y="5946"/>
                    <a:pt x="4464" y="5946"/>
                  </a:cubicBezTo>
                  <a:cubicBezTo>
                    <a:pt x="3715" y="5946"/>
                    <a:pt x="2978" y="5649"/>
                    <a:pt x="2417" y="5088"/>
                  </a:cubicBezTo>
                  <a:cubicBezTo>
                    <a:pt x="2100" y="4732"/>
                    <a:pt x="1784" y="4296"/>
                    <a:pt x="1546" y="3860"/>
                  </a:cubicBezTo>
                  <a:cubicBezTo>
                    <a:pt x="1348" y="3424"/>
                    <a:pt x="1189" y="2791"/>
                    <a:pt x="754" y="2513"/>
                  </a:cubicBezTo>
                  <a:cubicBezTo>
                    <a:pt x="708" y="2483"/>
                    <a:pt x="663" y="2470"/>
                    <a:pt x="617" y="2470"/>
                  </a:cubicBezTo>
                  <a:cubicBezTo>
                    <a:pt x="544" y="2470"/>
                    <a:pt x="471" y="2504"/>
                    <a:pt x="397" y="2553"/>
                  </a:cubicBezTo>
                  <a:cubicBezTo>
                    <a:pt x="1" y="2870"/>
                    <a:pt x="41" y="3583"/>
                    <a:pt x="120" y="4018"/>
                  </a:cubicBezTo>
                  <a:cubicBezTo>
                    <a:pt x="239" y="4573"/>
                    <a:pt x="437" y="5088"/>
                    <a:pt x="754" y="5524"/>
                  </a:cubicBezTo>
                  <a:cubicBezTo>
                    <a:pt x="1427" y="6554"/>
                    <a:pt x="2457" y="7306"/>
                    <a:pt x="3606" y="7663"/>
                  </a:cubicBezTo>
                  <a:cubicBezTo>
                    <a:pt x="3891" y="7727"/>
                    <a:pt x="4172" y="7757"/>
                    <a:pt x="4447" y="7757"/>
                  </a:cubicBezTo>
                  <a:cubicBezTo>
                    <a:pt x="6380" y="7757"/>
                    <a:pt x="8002" y="6253"/>
                    <a:pt x="8835" y="4415"/>
                  </a:cubicBezTo>
                  <a:cubicBezTo>
                    <a:pt x="9112" y="3820"/>
                    <a:pt x="9270" y="3147"/>
                    <a:pt x="9389" y="2474"/>
                  </a:cubicBezTo>
                  <a:cubicBezTo>
                    <a:pt x="9429" y="2077"/>
                    <a:pt x="9468" y="1721"/>
                    <a:pt x="9429" y="1325"/>
                  </a:cubicBezTo>
                  <a:cubicBezTo>
                    <a:pt x="9389" y="968"/>
                    <a:pt x="9270" y="612"/>
                    <a:pt x="9112" y="255"/>
                  </a:cubicBezTo>
                  <a:cubicBezTo>
                    <a:pt x="9047" y="105"/>
                    <a:pt x="8866" y="1"/>
                    <a:pt x="870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387499" y="2392865"/>
              <a:ext cx="139776" cy="139727"/>
            </a:xfrm>
            <a:custGeom>
              <a:rect b="b" l="l" r="r" t="t"/>
              <a:pathLst>
                <a:path extrusionOk="0" h="8476" w="8479">
                  <a:moveTo>
                    <a:pt x="1458" y="0"/>
                  </a:moveTo>
                  <a:cubicBezTo>
                    <a:pt x="1390" y="0"/>
                    <a:pt x="1322" y="27"/>
                    <a:pt x="1269" y="91"/>
                  </a:cubicBezTo>
                  <a:lnTo>
                    <a:pt x="1308" y="91"/>
                  </a:lnTo>
                  <a:cubicBezTo>
                    <a:pt x="912" y="487"/>
                    <a:pt x="635" y="962"/>
                    <a:pt x="397" y="1477"/>
                  </a:cubicBezTo>
                  <a:cubicBezTo>
                    <a:pt x="199" y="2032"/>
                    <a:pt x="80" y="2626"/>
                    <a:pt x="41" y="3260"/>
                  </a:cubicBezTo>
                  <a:cubicBezTo>
                    <a:pt x="1" y="4488"/>
                    <a:pt x="318" y="5676"/>
                    <a:pt x="912" y="6785"/>
                  </a:cubicBezTo>
                  <a:cubicBezTo>
                    <a:pt x="1613" y="7979"/>
                    <a:pt x="2909" y="8476"/>
                    <a:pt x="4254" y="8476"/>
                  </a:cubicBezTo>
                  <a:cubicBezTo>
                    <a:pt x="4962" y="8476"/>
                    <a:pt x="5683" y="8338"/>
                    <a:pt x="6339" y="8093"/>
                  </a:cubicBezTo>
                  <a:cubicBezTo>
                    <a:pt x="6854" y="7895"/>
                    <a:pt x="7329" y="7578"/>
                    <a:pt x="7725" y="7181"/>
                  </a:cubicBezTo>
                  <a:cubicBezTo>
                    <a:pt x="8082" y="6746"/>
                    <a:pt x="8478" y="6072"/>
                    <a:pt x="8201" y="5557"/>
                  </a:cubicBezTo>
                  <a:cubicBezTo>
                    <a:pt x="8138" y="5369"/>
                    <a:pt x="7976" y="5256"/>
                    <a:pt x="7813" y="5256"/>
                  </a:cubicBezTo>
                  <a:cubicBezTo>
                    <a:pt x="7770" y="5256"/>
                    <a:pt x="7727" y="5264"/>
                    <a:pt x="7686" y="5280"/>
                  </a:cubicBezTo>
                  <a:cubicBezTo>
                    <a:pt x="7369" y="5399"/>
                    <a:pt x="7052" y="5637"/>
                    <a:pt x="6814" y="5874"/>
                  </a:cubicBezTo>
                  <a:cubicBezTo>
                    <a:pt x="6656" y="5993"/>
                    <a:pt x="6497" y="6112"/>
                    <a:pt x="6339" y="6191"/>
                  </a:cubicBezTo>
                  <a:lnTo>
                    <a:pt x="6101" y="6310"/>
                  </a:lnTo>
                  <a:cubicBezTo>
                    <a:pt x="6101" y="6310"/>
                    <a:pt x="6062" y="6350"/>
                    <a:pt x="6022" y="6350"/>
                  </a:cubicBezTo>
                  <a:cubicBezTo>
                    <a:pt x="6048" y="6336"/>
                    <a:pt x="6057" y="6332"/>
                    <a:pt x="6056" y="6332"/>
                  </a:cubicBezTo>
                  <a:lnTo>
                    <a:pt x="6056" y="6332"/>
                  </a:lnTo>
                  <a:cubicBezTo>
                    <a:pt x="6053" y="6332"/>
                    <a:pt x="6009" y="6350"/>
                    <a:pt x="5982" y="6350"/>
                  </a:cubicBezTo>
                  <a:cubicBezTo>
                    <a:pt x="5824" y="6429"/>
                    <a:pt x="5666" y="6468"/>
                    <a:pt x="5467" y="6508"/>
                  </a:cubicBezTo>
                  <a:lnTo>
                    <a:pt x="5349" y="6548"/>
                  </a:lnTo>
                  <a:cubicBezTo>
                    <a:pt x="5230" y="6548"/>
                    <a:pt x="5151" y="6587"/>
                    <a:pt x="5071" y="6587"/>
                  </a:cubicBezTo>
                  <a:lnTo>
                    <a:pt x="4398" y="6587"/>
                  </a:lnTo>
                  <a:lnTo>
                    <a:pt x="4121" y="6508"/>
                  </a:lnTo>
                  <a:cubicBezTo>
                    <a:pt x="3923" y="6468"/>
                    <a:pt x="3764" y="6429"/>
                    <a:pt x="3566" y="6389"/>
                  </a:cubicBezTo>
                  <a:lnTo>
                    <a:pt x="3447" y="6350"/>
                  </a:lnTo>
                  <a:lnTo>
                    <a:pt x="3170" y="6231"/>
                  </a:lnTo>
                  <a:cubicBezTo>
                    <a:pt x="2853" y="6033"/>
                    <a:pt x="2536" y="5795"/>
                    <a:pt x="2259" y="5518"/>
                  </a:cubicBezTo>
                  <a:cubicBezTo>
                    <a:pt x="1744" y="4963"/>
                    <a:pt x="1467" y="4290"/>
                    <a:pt x="1387" y="3537"/>
                  </a:cubicBezTo>
                  <a:cubicBezTo>
                    <a:pt x="1308" y="3022"/>
                    <a:pt x="1308" y="2468"/>
                    <a:pt x="1308" y="1953"/>
                  </a:cubicBezTo>
                  <a:cubicBezTo>
                    <a:pt x="1308" y="1398"/>
                    <a:pt x="1427" y="883"/>
                    <a:pt x="1704" y="368"/>
                  </a:cubicBezTo>
                  <a:cubicBezTo>
                    <a:pt x="1820" y="195"/>
                    <a:pt x="1640" y="0"/>
                    <a:pt x="14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2102325" y="2326760"/>
              <a:ext cx="155899" cy="128649"/>
            </a:xfrm>
            <a:custGeom>
              <a:rect b="b" l="l" r="r" t="t"/>
              <a:pathLst>
                <a:path extrusionOk="0" h="7804" w="9457">
                  <a:moveTo>
                    <a:pt x="4526" y="0"/>
                  </a:moveTo>
                  <a:cubicBezTo>
                    <a:pt x="433" y="0"/>
                    <a:pt x="1" y="6239"/>
                    <a:pt x="2762" y="7428"/>
                  </a:cubicBezTo>
                  <a:cubicBezTo>
                    <a:pt x="3361" y="7690"/>
                    <a:pt x="3918" y="7804"/>
                    <a:pt x="4428" y="7804"/>
                  </a:cubicBezTo>
                  <a:cubicBezTo>
                    <a:pt x="6316" y="7804"/>
                    <a:pt x="7560" y="6240"/>
                    <a:pt x="7872" y="4774"/>
                  </a:cubicBezTo>
                  <a:cubicBezTo>
                    <a:pt x="7872" y="4774"/>
                    <a:pt x="9457" y="417"/>
                    <a:pt x="4941" y="21"/>
                  </a:cubicBezTo>
                  <a:cubicBezTo>
                    <a:pt x="4799" y="7"/>
                    <a:pt x="4660" y="0"/>
                    <a:pt x="4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2151204" y="2372621"/>
              <a:ext cx="76326" cy="80711"/>
            </a:xfrm>
            <a:custGeom>
              <a:rect b="b" l="l" r="r" t="t"/>
              <a:pathLst>
                <a:path extrusionOk="0" h="4896" w="4630">
                  <a:moveTo>
                    <a:pt x="2114" y="1"/>
                  </a:moveTo>
                  <a:cubicBezTo>
                    <a:pt x="987" y="1"/>
                    <a:pt x="169" y="1147"/>
                    <a:pt x="75" y="2468"/>
                  </a:cubicBezTo>
                  <a:cubicBezTo>
                    <a:pt x="0" y="4064"/>
                    <a:pt x="866" y="4895"/>
                    <a:pt x="1790" y="4895"/>
                  </a:cubicBezTo>
                  <a:cubicBezTo>
                    <a:pt x="1852" y="4895"/>
                    <a:pt x="1914" y="4891"/>
                    <a:pt x="1976" y="4884"/>
                  </a:cubicBezTo>
                  <a:cubicBezTo>
                    <a:pt x="2808" y="4805"/>
                    <a:pt x="3560" y="4250"/>
                    <a:pt x="3917" y="3458"/>
                  </a:cubicBezTo>
                  <a:cubicBezTo>
                    <a:pt x="3917" y="3458"/>
                    <a:pt x="4630" y="1121"/>
                    <a:pt x="3045" y="249"/>
                  </a:cubicBezTo>
                  <a:cubicBezTo>
                    <a:pt x="2719" y="78"/>
                    <a:pt x="2406" y="1"/>
                    <a:pt x="2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2391423" y="2373511"/>
              <a:ext cx="127709" cy="123061"/>
            </a:xfrm>
            <a:custGeom>
              <a:rect b="b" l="l" r="r" t="t"/>
              <a:pathLst>
                <a:path extrusionOk="0" h="7465" w="7747">
                  <a:moveTo>
                    <a:pt x="3613" y="1"/>
                  </a:moveTo>
                  <a:cubicBezTo>
                    <a:pt x="2692" y="1"/>
                    <a:pt x="1836" y="363"/>
                    <a:pt x="1387" y="1106"/>
                  </a:cubicBezTo>
                  <a:cubicBezTo>
                    <a:pt x="1" y="3364"/>
                    <a:pt x="238" y="5900"/>
                    <a:pt x="2694" y="7128"/>
                  </a:cubicBezTo>
                  <a:cubicBezTo>
                    <a:pt x="3159" y="7363"/>
                    <a:pt x="3598" y="7465"/>
                    <a:pt x="4007" y="7465"/>
                  </a:cubicBezTo>
                  <a:cubicBezTo>
                    <a:pt x="5726" y="7465"/>
                    <a:pt x="6907" y="5673"/>
                    <a:pt x="7131" y="4553"/>
                  </a:cubicBezTo>
                  <a:cubicBezTo>
                    <a:pt x="7747" y="1579"/>
                    <a:pt x="5537" y="1"/>
                    <a:pt x="3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414931" y="2416224"/>
              <a:ext cx="60104" cy="73490"/>
            </a:xfrm>
            <a:custGeom>
              <a:rect b="b" l="l" r="r" t="t"/>
              <a:pathLst>
                <a:path extrusionOk="0" h="4458" w="3646">
                  <a:moveTo>
                    <a:pt x="1954" y="0"/>
                  </a:moveTo>
                  <a:cubicBezTo>
                    <a:pt x="1682" y="0"/>
                    <a:pt x="1406" y="69"/>
                    <a:pt x="1149" y="219"/>
                  </a:cubicBezTo>
                  <a:cubicBezTo>
                    <a:pt x="714" y="496"/>
                    <a:pt x="357" y="932"/>
                    <a:pt x="199" y="1407"/>
                  </a:cubicBezTo>
                  <a:cubicBezTo>
                    <a:pt x="40" y="1843"/>
                    <a:pt x="1" y="2279"/>
                    <a:pt x="80" y="2714"/>
                  </a:cubicBezTo>
                  <a:cubicBezTo>
                    <a:pt x="120" y="3150"/>
                    <a:pt x="318" y="3546"/>
                    <a:pt x="635" y="3863"/>
                  </a:cubicBezTo>
                  <a:cubicBezTo>
                    <a:pt x="951" y="4259"/>
                    <a:pt x="1466" y="4457"/>
                    <a:pt x="1981" y="4457"/>
                  </a:cubicBezTo>
                  <a:cubicBezTo>
                    <a:pt x="2496" y="4378"/>
                    <a:pt x="2972" y="4022"/>
                    <a:pt x="3249" y="3586"/>
                  </a:cubicBezTo>
                  <a:cubicBezTo>
                    <a:pt x="3487" y="3110"/>
                    <a:pt x="3605" y="2595"/>
                    <a:pt x="3645" y="2081"/>
                  </a:cubicBezTo>
                  <a:cubicBezTo>
                    <a:pt x="3645" y="1803"/>
                    <a:pt x="3645" y="1566"/>
                    <a:pt x="3605" y="1288"/>
                  </a:cubicBezTo>
                  <a:cubicBezTo>
                    <a:pt x="3403" y="507"/>
                    <a:pt x="2693" y="0"/>
                    <a:pt x="1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158951" y="2558918"/>
              <a:ext cx="188737" cy="102784"/>
            </a:xfrm>
            <a:custGeom>
              <a:rect b="b" l="l" r="r" t="t"/>
              <a:pathLst>
                <a:path extrusionOk="0" h="6235" w="11449">
                  <a:moveTo>
                    <a:pt x="674" y="0"/>
                  </a:moveTo>
                  <a:cubicBezTo>
                    <a:pt x="1" y="0"/>
                    <a:pt x="40" y="951"/>
                    <a:pt x="674" y="991"/>
                  </a:cubicBezTo>
                  <a:lnTo>
                    <a:pt x="674" y="1030"/>
                  </a:lnTo>
                  <a:cubicBezTo>
                    <a:pt x="2615" y="1268"/>
                    <a:pt x="4477" y="1902"/>
                    <a:pt x="6180" y="2892"/>
                  </a:cubicBezTo>
                  <a:cubicBezTo>
                    <a:pt x="7012" y="3328"/>
                    <a:pt x="7804" y="3843"/>
                    <a:pt x="8517" y="4437"/>
                  </a:cubicBezTo>
                  <a:cubicBezTo>
                    <a:pt x="8913" y="4754"/>
                    <a:pt x="9270" y="5071"/>
                    <a:pt x="9626" y="5388"/>
                  </a:cubicBezTo>
                  <a:cubicBezTo>
                    <a:pt x="9983" y="5704"/>
                    <a:pt x="10379" y="6140"/>
                    <a:pt x="10854" y="6219"/>
                  </a:cubicBezTo>
                  <a:cubicBezTo>
                    <a:pt x="10896" y="6230"/>
                    <a:pt x="10938" y="6235"/>
                    <a:pt x="10978" y="6235"/>
                  </a:cubicBezTo>
                  <a:cubicBezTo>
                    <a:pt x="11240" y="6235"/>
                    <a:pt x="11449" y="6024"/>
                    <a:pt x="11449" y="5784"/>
                  </a:cubicBezTo>
                  <a:cubicBezTo>
                    <a:pt x="11409" y="5229"/>
                    <a:pt x="11132" y="4754"/>
                    <a:pt x="10736" y="4397"/>
                  </a:cubicBezTo>
                  <a:cubicBezTo>
                    <a:pt x="10379" y="4001"/>
                    <a:pt x="9983" y="3605"/>
                    <a:pt x="9547" y="3288"/>
                  </a:cubicBezTo>
                  <a:cubicBezTo>
                    <a:pt x="8715" y="2615"/>
                    <a:pt x="7844" y="2020"/>
                    <a:pt x="6893" y="1505"/>
                  </a:cubicBezTo>
                  <a:cubicBezTo>
                    <a:pt x="4952" y="555"/>
                    <a:pt x="2813" y="40"/>
                    <a:pt x="674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907539" y="2198226"/>
              <a:ext cx="42910" cy="315457"/>
            </a:xfrm>
            <a:custGeom>
              <a:rect b="b" l="l" r="r" t="t"/>
              <a:pathLst>
                <a:path extrusionOk="0" h="19136" w="2603">
                  <a:moveTo>
                    <a:pt x="2232" y="1"/>
                  </a:moveTo>
                  <a:cubicBezTo>
                    <a:pt x="2140" y="1"/>
                    <a:pt x="2048" y="41"/>
                    <a:pt x="1981" y="133"/>
                  </a:cubicBezTo>
                  <a:lnTo>
                    <a:pt x="2021" y="133"/>
                  </a:lnTo>
                  <a:cubicBezTo>
                    <a:pt x="1229" y="1559"/>
                    <a:pt x="714" y="3104"/>
                    <a:pt x="476" y="4688"/>
                  </a:cubicBezTo>
                  <a:cubicBezTo>
                    <a:pt x="159" y="6273"/>
                    <a:pt x="1" y="7857"/>
                    <a:pt x="40" y="9442"/>
                  </a:cubicBezTo>
                  <a:cubicBezTo>
                    <a:pt x="40" y="11066"/>
                    <a:pt x="199" y="12730"/>
                    <a:pt x="357" y="14354"/>
                  </a:cubicBezTo>
                  <a:cubicBezTo>
                    <a:pt x="437" y="15106"/>
                    <a:pt x="516" y="15859"/>
                    <a:pt x="674" y="16612"/>
                  </a:cubicBezTo>
                  <a:cubicBezTo>
                    <a:pt x="754" y="17404"/>
                    <a:pt x="912" y="18236"/>
                    <a:pt x="1229" y="18988"/>
                  </a:cubicBezTo>
                  <a:cubicBezTo>
                    <a:pt x="1274" y="19093"/>
                    <a:pt x="1352" y="19135"/>
                    <a:pt x="1432" y="19135"/>
                  </a:cubicBezTo>
                  <a:cubicBezTo>
                    <a:pt x="1565" y="19135"/>
                    <a:pt x="1704" y="19018"/>
                    <a:pt x="1704" y="18870"/>
                  </a:cubicBezTo>
                  <a:cubicBezTo>
                    <a:pt x="1665" y="18117"/>
                    <a:pt x="1506" y="17364"/>
                    <a:pt x="1348" y="16651"/>
                  </a:cubicBezTo>
                  <a:cubicBezTo>
                    <a:pt x="1189" y="15859"/>
                    <a:pt x="1070" y="15146"/>
                    <a:pt x="952" y="14354"/>
                  </a:cubicBezTo>
                  <a:cubicBezTo>
                    <a:pt x="754" y="12769"/>
                    <a:pt x="674" y="11145"/>
                    <a:pt x="754" y="9561"/>
                  </a:cubicBezTo>
                  <a:cubicBezTo>
                    <a:pt x="793" y="8016"/>
                    <a:pt x="991" y="6471"/>
                    <a:pt x="1268" y="4926"/>
                  </a:cubicBezTo>
                  <a:cubicBezTo>
                    <a:pt x="1585" y="3381"/>
                    <a:pt x="2140" y="1916"/>
                    <a:pt x="2576" y="371"/>
                  </a:cubicBezTo>
                  <a:cubicBezTo>
                    <a:pt x="2602" y="159"/>
                    <a:pt x="2417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658694" y="2335826"/>
              <a:ext cx="79491" cy="311039"/>
            </a:xfrm>
            <a:custGeom>
              <a:rect b="b" l="l" r="r" t="t"/>
              <a:pathLst>
                <a:path extrusionOk="0" h="18868" w="4822">
                  <a:moveTo>
                    <a:pt x="4082" y="0"/>
                  </a:moveTo>
                  <a:cubicBezTo>
                    <a:pt x="3962" y="0"/>
                    <a:pt x="3851" y="70"/>
                    <a:pt x="3832" y="223"/>
                  </a:cubicBezTo>
                  <a:lnTo>
                    <a:pt x="3832" y="263"/>
                  </a:lnTo>
                  <a:cubicBezTo>
                    <a:pt x="3752" y="1016"/>
                    <a:pt x="3752" y="1768"/>
                    <a:pt x="3792" y="2561"/>
                  </a:cubicBezTo>
                  <a:lnTo>
                    <a:pt x="3792" y="4858"/>
                  </a:lnTo>
                  <a:cubicBezTo>
                    <a:pt x="3713" y="6482"/>
                    <a:pt x="3475" y="8106"/>
                    <a:pt x="3079" y="9691"/>
                  </a:cubicBezTo>
                  <a:cubicBezTo>
                    <a:pt x="2762" y="11196"/>
                    <a:pt x="2366" y="12662"/>
                    <a:pt x="1891" y="14127"/>
                  </a:cubicBezTo>
                  <a:cubicBezTo>
                    <a:pt x="1613" y="14959"/>
                    <a:pt x="1296" y="15752"/>
                    <a:pt x="940" y="16544"/>
                  </a:cubicBezTo>
                  <a:cubicBezTo>
                    <a:pt x="663" y="17217"/>
                    <a:pt x="148" y="17891"/>
                    <a:pt x="29" y="18643"/>
                  </a:cubicBezTo>
                  <a:cubicBezTo>
                    <a:pt x="1" y="18755"/>
                    <a:pt x="111" y="18867"/>
                    <a:pt x="235" y="18867"/>
                  </a:cubicBezTo>
                  <a:cubicBezTo>
                    <a:pt x="286" y="18867"/>
                    <a:pt x="339" y="18848"/>
                    <a:pt x="385" y="18802"/>
                  </a:cubicBezTo>
                  <a:cubicBezTo>
                    <a:pt x="900" y="18287"/>
                    <a:pt x="1177" y="17415"/>
                    <a:pt x="1494" y="16742"/>
                  </a:cubicBezTo>
                  <a:cubicBezTo>
                    <a:pt x="1772" y="16068"/>
                    <a:pt x="2089" y="15316"/>
                    <a:pt x="2326" y="14603"/>
                  </a:cubicBezTo>
                  <a:cubicBezTo>
                    <a:pt x="2920" y="13058"/>
                    <a:pt x="3396" y="11473"/>
                    <a:pt x="3752" y="9849"/>
                  </a:cubicBezTo>
                  <a:cubicBezTo>
                    <a:pt x="4069" y="8304"/>
                    <a:pt x="4267" y="6720"/>
                    <a:pt x="4386" y="5175"/>
                  </a:cubicBezTo>
                  <a:cubicBezTo>
                    <a:pt x="4545" y="3590"/>
                    <a:pt x="4822" y="1768"/>
                    <a:pt x="4386" y="223"/>
                  </a:cubicBezTo>
                  <a:cubicBezTo>
                    <a:pt x="4345" y="80"/>
                    <a:pt x="4209" y="0"/>
                    <a:pt x="4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880767" y="3220527"/>
              <a:ext cx="517200" cy="282569"/>
            </a:xfrm>
            <a:custGeom>
              <a:rect b="b" l="l" r="r" t="t"/>
              <a:pathLst>
                <a:path extrusionOk="0" h="17141" w="31374">
                  <a:moveTo>
                    <a:pt x="6237" y="0"/>
                  </a:moveTo>
                  <a:cubicBezTo>
                    <a:pt x="5478" y="0"/>
                    <a:pt x="4758" y="125"/>
                    <a:pt x="4160" y="429"/>
                  </a:cubicBezTo>
                  <a:cubicBezTo>
                    <a:pt x="1863" y="1618"/>
                    <a:pt x="1" y="5064"/>
                    <a:pt x="1704" y="7520"/>
                  </a:cubicBezTo>
                  <a:cubicBezTo>
                    <a:pt x="3407" y="10016"/>
                    <a:pt x="11884" y="13541"/>
                    <a:pt x="14935" y="14492"/>
                  </a:cubicBezTo>
                  <a:cubicBezTo>
                    <a:pt x="17796" y="15409"/>
                    <a:pt x="22932" y="17141"/>
                    <a:pt x="25721" y="17141"/>
                  </a:cubicBezTo>
                  <a:cubicBezTo>
                    <a:pt x="25944" y="17141"/>
                    <a:pt x="26152" y="17130"/>
                    <a:pt x="26343" y="17106"/>
                  </a:cubicBezTo>
                  <a:cubicBezTo>
                    <a:pt x="28878" y="16829"/>
                    <a:pt x="30740" y="15007"/>
                    <a:pt x="31057" y="12947"/>
                  </a:cubicBezTo>
                  <a:cubicBezTo>
                    <a:pt x="31374" y="10847"/>
                    <a:pt x="29710" y="8590"/>
                    <a:pt x="29710" y="8590"/>
                  </a:cubicBezTo>
                  <a:cubicBezTo>
                    <a:pt x="29710" y="8590"/>
                    <a:pt x="23649" y="7401"/>
                    <a:pt x="20480" y="6411"/>
                  </a:cubicBezTo>
                  <a:cubicBezTo>
                    <a:pt x="17351" y="5421"/>
                    <a:pt x="13073" y="2885"/>
                    <a:pt x="11884" y="1855"/>
                  </a:cubicBezTo>
                  <a:cubicBezTo>
                    <a:pt x="11000" y="1059"/>
                    <a:pt x="8448" y="0"/>
                    <a:pt x="62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995651" y="3257486"/>
              <a:ext cx="84304" cy="72122"/>
            </a:xfrm>
            <a:custGeom>
              <a:rect b="b" l="l" r="r" t="t"/>
              <a:pathLst>
                <a:path extrusionOk="0" h="4375" w="5114">
                  <a:moveTo>
                    <a:pt x="1984" y="1"/>
                  </a:moveTo>
                  <a:cubicBezTo>
                    <a:pt x="296" y="1"/>
                    <a:pt x="0" y="1955"/>
                    <a:pt x="954" y="3099"/>
                  </a:cubicBezTo>
                  <a:cubicBezTo>
                    <a:pt x="1430" y="3773"/>
                    <a:pt x="2222" y="4248"/>
                    <a:pt x="3054" y="4367"/>
                  </a:cubicBezTo>
                  <a:cubicBezTo>
                    <a:pt x="3109" y="4372"/>
                    <a:pt x="3164" y="4374"/>
                    <a:pt x="3219" y="4374"/>
                  </a:cubicBezTo>
                  <a:cubicBezTo>
                    <a:pt x="4023" y="4374"/>
                    <a:pt x="4730" y="3836"/>
                    <a:pt x="4915" y="3020"/>
                  </a:cubicBezTo>
                  <a:cubicBezTo>
                    <a:pt x="5114" y="1753"/>
                    <a:pt x="3410" y="128"/>
                    <a:pt x="2182" y="10"/>
                  </a:cubicBezTo>
                  <a:cubicBezTo>
                    <a:pt x="2114" y="4"/>
                    <a:pt x="2048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243190" y="3346456"/>
              <a:ext cx="94706" cy="62379"/>
            </a:xfrm>
            <a:custGeom>
              <a:rect b="b" l="l" r="r" t="t"/>
              <a:pathLst>
                <a:path extrusionOk="0" h="3784" w="5745">
                  <a:moveTo>
                    <a:pt x="2650" y="0"/>
                  </a:moveTo>
                  <a:cubicBezTo>
                    <a:pt x="2315" y="0"/>
                    <a:pt x="2002" y="51"/>
                    <a:pt x="1744" y="158"/>
                  </a:cubicBezTo>
                  <a:cubicBezTo>
                    <a:pt x="1" y="871"/>
                    <a:pt x="674" y="2852"/>
                    <a:pt x="2060" y="3446"/>
                  </a:cubicBezTo>
                  <a:cubicBezTo>
                    <a:pt x="2492" y="3673"/>
                    <a:pt x="2963" y="3783"/>
                    <a:pt x="3436" y="3783"/>
                  </a:cubicBezTo>
                  <a:cubicBezTo>
                    <a:pt x="3787" y="3783"/>
                    <a:pt x="4139" y="3723"/>
                    <a:pt x="4477" y="3605"/>
                  </a:cubicBezTo>
                  <a:cubicBezTo>
                    <a:pt x="5269" y="3288"/>
                    <a:pt x="5744" y="2416"/>
                    <a:pt x="5546" y="1584"/>
                  </a:cubicBezTo>
                  <a:cubicBezTo>
                    <a:pt x="5209" y="602"/>
                    <a:pt x="3801" y="0"/>
                    <a:pt x="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906236" y="3228605"/>
              <a:ext cx="493033" cy="212805"/>
            </a:xfrm>
            <a:custGeom>
              <a:rect b="b" l="l" r="r" t="t"/>
              <a:pathLst>
                <a:path extrusionOk="0" h="12909" w="29908">
                  <a:moveTo>
                    <a:pt x="1424" y="0"/>
                  </a:moveTo>
                  <a:cubicBezTo>
                    <a:pt x="1356" y="0"/>
                    <a:pt x="1286" y="29"/>
                    <a:pt x="1229" y="98"/>
                  </a:cubicBezTo>
                  <a:lnTo>
                    <a:pt x="1229" y="137"/>
                  </a:lnTo>
                  <a:cubicBezTo>
                    <a:pt x="1" y="2158"/>
                    <a:pt x="2060" y="4059"/>
                    <a:pt x="3526" y="5247"/>
                  </a:cubicBezTo>
                  <a:cubicBezTo>
                    <a:pt x="5269" y="6753"/>
                    <a:pt x="7170" y="8020"/>
                    <a:pt x="9270" y="9011"/>
                  </a:cubicBezTo>
                  <a:cubicBezTo>
                    <a:pt x="11409" y="9922"/>
                    <a:pt x="13627" y="10674"/>
                    <a:pt x="15885" y="11269"/>
                  </a:cubicBezTo>
                  <a:cubicBezTo>
                    <a:pt x="18341" y="11982"/>
                    <a:pt x="20876" y="12497"/>
                    <a:pt x="23451" y="12813"/>
                  </a:cubicBezTo>
                  <a:cubicBezTo>
                    <a:pt x="24022" y="12877"/>
                    <a:pt x="24592" y="12909"/>
                    <a:pt x="25162" y="12909"/>
                  </a:cubicBezTo>
                  <a:cubicBezTo>
                    <a:pt x="26018" y="12909"/>
                    <a:pt x="26874" y="12837"/>
                    <a:pt x="27729" y="12695"/>
                  </a:cubicBezTo>
                  <a:cubicBezTo>
                    <a:pt x="28640" y="12497"/>
                    <a:pt x="29710" y="12021"/>
                    <a:pt x="29908" y="10991"/>
                  </a:cubicBezTo>
                  <a:cubicBezTo>
                    <a:pt x="29908" y="10808"/>
                    <a:pt x="29770" y="10677"/>
                    <a:pt x="29620" y="10677"/>
                  </a:cubicBezTo>
                  <a:cubicBezTo>
                    <a:pt x="29542" y="10677"/>
                    <a:pt x="29461" y="10712"/>
                    <a:pt x="29393" y="10793"/>
                  </a:cubicBezTo>
                  <a:cubicBezTo>
                    <a:pt x="28543" y="11883"/>
                    <a:pt x="27033" y="12117"/>
                    <a:pt x="25593" y="12117"/>
                  </a:cubicBezTo>
                  <a:cubicBezTo>
                    <a:pt x="24886" y="12117"/>
                    <a:pt x="24196" y="12060"/>
                    <a:pt x="23610" y="12021"/>
                  </a:cubicBezTo>
                  <a:cubicBezTo>
                    <a:pt x="21273" y="11784"/>
                    <a:pt x="18975" y="11348"/>
                    <a:pt x="16757" y="10714"/>
                  </a:cubicBezTo>
                  <a:cubicBezTo>
                    <a:pt x="12835" y="9724"/>
                    <a:pt x="9072" y="8218"/>
                    <a:pt x="5626" y="6159"/>
                  </a:cubicBezTo>
                  <a:cubicBezTo>
                    <a:pt x="4635" y="5525"/>
                    <a:pt x="3685" y="4812"/>
                    <a:pt x="2853" y="3980"/>
                  </a:cubicBezTo>
                  <a:cubicBezTo>
                    <a:pt x="1942" y="3069"/>
                    <a:pt x="991" y="1722"/>
                    <a:pt x="1664" y="375"/>
                  </a:cubicBezTo>
                  <a:cubicBezTo>
                    <a:pt x="1749" y="178"/>
                    <a:pt x="1593" y="0"/>
                    <a:pt x="142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060750" y="3288511"/>
              <a:ext cx="77430" cy="77710"/>
            </a:xfrm>
            <a:custGeom>
              <a:rect b="b" l="l" r="r" t="t"/>
              <a:pathLst>
                <a:path extrusionOk="0" h="4714" w="4697">
                  <a:moveTo>
                    <a:pt x="4432" y="0"/>
                  </a:moveTo>
                  <a:cubicBezTo>
                    <a:pt x="4400" y="0"/>
                    <a:pt x="4367" y="9"/>
                    <a:pt x="4334" y="29"/>
                  </a:cubicBezTo>
                  <a:cubicBezTo>
                    <a:pt x="3422" y="504"/>
                    <a:pt x="2591" y="1178"/>
                    <a:pt x="1917" y="2010"/>
                  </a:cubicBezTo>
                  <a:cubicBezTo>
                    <a:pt x="1719" y="2208"/>
                    <a:pt x="1561" y="2406"/>
                    <a:pt x="1402" y="2604"/>
                  </a:cubicBezTo>
                  <a:cubicBezTo>
                    <a:pt x="1244" y="2802"/>
                    <a:pt x="1125" y="3000"/>
                    <a:pt x="1006" y="3238"/>
                  </a:cubicBezTo>
                  <a:cubicBezTo>
                    <a:pt x="927" y="3356"/>
                    <a:pt x="848" y="3475"/>
                    <a:pt x="768" y="3594"/>
                  </a:cubicBezTo>
                  <a:cubicBezTo>
                    <a:pt x="650" y="3713"/>
                    <a:pt x="610" y="3832"/>
                    <a:pt x="531" y="3951"/>
                  </a:cubicBezTo>
                  <a:cubicBezTo>
                    <a:pt x="333" y="4149"/>
                    <a:pt x="214" y="4347"/>
                    <a:pt x="55" y="4584"/>
                  </a:cubicBezTo>
                  <a:cubicBezTo>
                    <a:pt x="0" y="4640"/>
                    <a:pt x="60" y="4714"/>
                    <a:pt x="129" y="4714"/>
                  </a:cubicBezTo>
                  <a:cubicBezTo>
                    <a:pt x="158" y="4714"/>
                    <a:pt x="190" y="4700"/>
                    <a:pt x="214" y="4664"/>
                  </a:cubicBezTo>
                  <a:cubicBezTo>
                    <a:pt x="372" y="4505"/>
                    <a:pt x="531" y="4307"/>
                    <a:pt x="650" y="4109"/>
                  </a:cubicBezTo>
                  <a:cubicBezTo>
                    <a:pt x="729" y="3990"/>
                    <a:pt x="808" y="3911"/>
                    <a:pt x="927" y="3792"/>
                  </a:cubicBezTo>
                  <a:cubicBezTo>
                    <a:pt x="1006" y="3673"/>
                    <a:pt x="1125" y="3554"/>
                    <a:pt x="1204" y="3436"/>
                  </a:cubicBezTo>
                  <a:cubicBezTo>
                    <a:pt x="1402" y="3317"/>
                    <a:pt x="1561" y="3119"/>
                    <a:pt x="1719" y="2960"/>
                  </a:cubicBezTo>
                  <a:cubicBezTo>
                    <a:pt x="1878" y="2762"/>
                    <a:pt x="2076" y="2564"/>
                    <a:pt x="2234" y="2366"/>
                  </a:cubicBezTo>
                  <a:cubicBezTo>
                    <a:pt x="2947" y="1613"/>
                    <a:pt x="3700" y="940"/>
                    <a:pt x="4532" y="346"/>
                  </a:cubicBezTo>
                  <a:cubicBezTo>
                    <a:pt x="4696" y="214"/>
                    <a:pt x="4587" y="0"/>
                    <a:pt x="44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207928" y="3322932"/>
              <a:ext cx="37240" cy="104746"/>
            </a:xfrm>
            <a:custGeom>
              <a:rect b="b" l="l" r="r" t="t"/>
              <a:pathLst>
                <a:path extrusionOk="0" h="6354" w="2259">
                  <a:moveTo>
                    <a:pt x="199" y="1"/>
                  </a:moveTo>
                  <a:cubicBezTo>
                    <a:pt x="159" y="40"/>
                    <a:pt x="159" y="80"/>
                    <a:pt x="119" y="80"/>
                  </a:cubicBezTo>
                  <a:cubicBezTo>
                    <a:pt x="1" y="635"/>
                    <a:pt x="40" y="1189"/>
                    <a:pt x="238" y="1704"/>
                  </a:cubicBezTo>
                  <a:cubicBezTo>
                    <a:pt x="397" y="2259"/>
                    <a:pt x="555" y="2774"/>
                    <a:pt x="714" y="3328"/>
                  </a:cubicBezTo>
                  <a:cubicBezTo>
                    <a:pt x="872" y="3883"/>
                    <a:pt x="1030" y="4437"/>
                    <a:pt x="1189" y="4992"/>
                  </a:cubicBezTo>
                  <a:lnTo>
                    <a:pt x="1427" y="5745"/>
                  </a:lnTo>
                  <a:cubicBezTo>
                    <a:pt x="1506" y="6022"/>
                    <a:pt x="1545" y="6260"/>
                    <a:pt x="1823" y="6339"/>
                  </a:cubicBezTo>
                  <a:cubicBezTo>
                    <a:pt x="1852" y="6349"/>
                    <a:pt x="1882" y="6354"/>
                    <a:pt x="1911" y="6354"/>
                  </a:cubicBezTo>
                  <a:cubicBezTo>
                    <a:pt x="1999" y="6354"/>
                    <a:pt x="2080" y="6309"/>
                    <a:pt x="2140" y="6220"/>
                  </a:cubicBezTo>
                  <a:cubicBezTo>
                    <a:pt x="2258" y="6022"/>
                    <a:pt x="2258" y="5745"/>
                    <a:pt x="2100" y="5547"/>
                  </a:cubicBezTo>
                  <a:cubicBezTo>
                    <a:pt x="2021" y="5309"/>
                    <a:pt x="1942" y="5071"/>
                    <a:pt x="1823" y="4794"/>
                  </a:cubicBezTo>
                  <a:cubicBezTo>
                    <a:pt x="1664" y="4279"/>
                    <a:pt x="1466" y="3724"/>
                    <a:pt x="1268" y="3209"/>
                  </a:cubicBezTo>
                  <a:cubicBezTo>
                    <a:pt x="1070" y="2694"/>
                    <a:pt x="951" y="2179"/>
                    <a:pt x="872" y="1665"/>
                  </a:cubicBezTo>
                  <a:cubicBezTo>
                    <a:pt x="832" y="1150"/>
                    <a:pt x="753" y="635"/>
                    <a:pt x="595" y="159"/>
                  </a:cubicBezTo>
                  <a:lnTo>
                    <a:pt x="555" y="159"/>
                  </a:lnTo>
                  <a:cubicBezTo>
                    <a:pt x="397" y="120"/>
                    <a:pt x="278" y="80"/>
                    <a:pt x="19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212495" y="3425304"/>
              <a:ext cx="27250" cy="41971"/>
            </a:xfrm>
            <a:custGeom>
              <a:rect b="b" l="l" r="r" t="t"/>
              <a:pathLst>
                <a:path extrusionOk="0" h="2546" w="1653">
                  <a:moveTo>
                    <a:pt x="1510" y="0"/>
                  </a:moveTo>
                  <a:cubicBezTo>
                    <a:pt x="1480" y="0"/>
                    <a:pt x="1450" y="15"/>
                    <a:pt x="1427" y="50"/>
                  </a:cubicBezTo>
                  <a:lnTo>
                    <a:pt x="1387" y="50"/>
                  </a:lnTo>
                  <a:cubicBezTo>
                    <a:pt x="1348" y="168"/>
                    <a:pt x="1268" y="248"/>
                    <a:pt x="1189" y="366"/>
                  </a:cubicBezTo>
                  <a:cubicBezTo>
                    <a:pt x="1110" y="446"/>
                    <a:pt x="991" y="525"/>
                    <a:pt x="952" y="604"/>
                  </a:cubicBezTo>
                  <a:cubicBezTo>
                    <a:pt x="793" y="802"/>
                    <a:pt x="674" y="1000"/>
                    <a:pt x="555" y="1198"/>
                  </a:cubicBezTo>
                  <a:cubicBezTo>
                    <a:pt x="397" y="1396"/>
                    <a:pt x="278" y="1594"/>
                    <a:pt x="199" y="1793"/>
                  </a:cubicBezTo>
                  <a:cubicBezTo>
                    <a:pt x="80" y="1991"/>
                    <a:pt x="1" y="2228"/>
                    <a:pt x="40" y="2466"/>
                  </a:cubicBezTo>
                  <a:cubicBezTo>
                    <a:pt x="40" y="2506"/>
                    <a:pt x="80" y="2545"/>
                    <a:pt x="159" y="2545"/>
                  </a:cubicBezTo>
                  <a:cubicBezTo>
                    <a:pt x="357" y="2426"/>
                    <a:pt x="555" y="2268"/>
                    <a:pt x="635" y="2030"/>
                  </a:cubicBezTo>
                  <a:cubicBezTo>
                    <a:pt x="793" y="1832"/>
                    <a:pt x="872" y="1634"/>
                    <a:pt x="991" y="1436"/>
                  </a:cubicBezTo>
                  <a:cubicBezTo>
                    <a:pt x="1110" y="1238"/>
                    <a:pt x="1229" y="1040"/>
                    <a:pt x="1348" y="802"/>
                  </a:cubicBezTo>
                  <a:cubicBezTo>
                    <a:pt x="1387" y="723"/>
                    <a:pt x="1427" y="604"/>
                    <a:pt x="1467" y="485"/>
                  </a:cubicBezTo>
                  <a:cubicBezTo>
                    <a:pt x="1506" y="366"/>
                    <a:pt x="1546" y="248"/>
                    <a:pt x="1625" y="168"/>
                  </a:cubicBezTo>
                  <a:cubicBezTo>
                    <a:pt x="1653" y="84"/>
                    <a:pt x="1582" y="0"/>
                    <a:pt x="15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040111" y="3368299"/>
              <a:ext cx="25255" cy="62511"/>
            </a:xfrm>
            <a:custGeom>
              <a:rect b="b" l="l" r="r" t="t"/>
              <a:pathLst>
                <a:path extrusionOk="0" h="3792" w="1532">
                  <a:moveTo>
                    <a:pt x="1284" y="1"/>
                  </a:moveTo>
                  <a:cubicBezTo>
                    <a:pt x="1217" y="1"/>
                    <a:pt x="1151" y="31"/>
                    <a:pt x="1109" y="101"/>
                  </a:cubicBezTo>
                  <a:cubicBezTo>
                    <a:pt x="911" y="339"/>
                    <a:pt x="753" y="616"/>
                    <a:pt x="674" y="893"/>
                  </a:cubicBezTo>
                  <a:cubicBezTo>
                    <a:pt x="555" y="1170"/>
                    <a:pt x="436" y="1448"/>
                    <a:pt x="357" y="1725"/>
                  </a:cubicBezTo>
                  <a:cubicBezTo>
                    <a:pt x="277" y="2002"/>
                    <a:pt x="198" y="2280"/>
                    <a:pt x="159" y="2557"/>
                  </a:cubicBezTo>
                  <a:cubicBezTo>
                    <a:pt x="40" y="2834"/>
                    <a:pt x="0" y="3151"/>
                    <a:pt x="0" y="3468"/>
                  </a:cubicBezTo>
                  <a:cubicBezTo>
                    <a:pt x="0" y="3682"/>
                    <a:pt x="150" y="3792"/>
                    <a:pt x="307" y="3792"/>
                  </a:cubicBezTo>
                  <a:cubicBezTo>
                    <a:pt x="440" y="3792"/>
                    <a:pt x="579" y="3711"/>
                    <a:pt x="634" y="3547"/>
                  </a:cubicBezTo>
                  <a:cubicBezTo>
                    <a:pt x="674" y="3428"/>
                    <a:pt x="713" y="3270"/>
                    <a:pt x="713" y="3151"/>
                  </a:cubicBezTo>
                  <a:cubicBezTo>
                    <a:pt x="753" y="2993"/>
                    <a:pt x="792" y="2874"/>
                    <a:pt x="792" y="2715"/>
                  </a:cubicBezTo>
                  <a:cubicBezTo>
                    <a:pt x="872" y="2438"/>
                    <a:pt x="911" y="2161"/>
                    <a:pt x="990" y="1883"/>
                  </a:cubicBezTo>
                  <a:cubicBezTo>
                    <a:pt x="1149" y="1329"/>
                    <a:pt x="1347" y="814"/>
                    <a:pt x="1505" y="259"/>
                  </a:cubicBezTo>
                  <a:cubicBezTo>
                    <a:pt x="1531" y="105"/>
                    <a:pt x="1407" y="1"/>
                    <a:pt x="128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068419" y="2733923"/>
              <a:ext cx="1037665" cy="760470"/>
            </a:xfrm>
            <a:custGeom>
              <a:rect b="b" l="l" r="r" t="t"/>
              <a:pathLst>
                <a:path extrusionOk="0" h="46131" w="62946">
                  <a:moveTo>
                    <a:pt x="18936" y="0"/>
                  </a:moveTo>
                  <a:cubicBezTo>
                    <a:pt x="18936" y="0"/>
                    <a:pt x="9191" y="5942"/>
                    <a:pt x="6180" y="9824"/>
                  </a:cubicBezTo>
                  <a:cubicBezTo>
                    <a:pt x="3130" y="13746"/>
                    <a:pt x="1" y="18935"/>
                    <a:pt x="2932" y="23530"/>
                  </a:cubicBezTo>
                  <a:cubicBezTo>
                    <a:pt x="5824" y="28165"/>
                    <a:pt x="14697" y="32641"/>
                    <a:pt x="22342" y="34305"/>
                  </a:cubicBezTo>
                  <a:cubicBezTo>
                    <a:pt x="29988" y="36008"/>
                    <a:pt x="32998" y="36008"/>
                    <a:pt x="35375" y="36008"/>
                  </a:cubicBezTo>
                  <a:lnTo>
                    <a:pt x="40326" y="36008"/>
                  </a:lnTo>
                  <a:cubicBezTo>
                    <a:pt x="40326" y="36008"/>
                    <a:pt x="39534" y="40841"/>
                    <a:pt x="41554" y="43416"/>
                  </a:cubicBezTo>
                  <a:cubicBezTo>
                    <a:pt x="43174" y="45511"/>
                    <a:pt x="44946" y="46131"/>
                    <a:pt x="46749" y="46131"/>
                  </a:cubicBezTo>
                  <a:cubicBezTo>
                    <a:pt x="47195" y="46131"/>
                    <a:pt x="47643" y="46093"/>
                    <a:pt x="48090" y="46030"/>
                  </a:cubicBezTo>
                  <a:cubicBezTo>
                    <a:pt x="49318" y="45832"/>
                    <a:pt x="50546" y="45475"/>
                    <a:pt x="51695" y="44881"/>
                  </a:cubicBezTo>
                  <a:cubicBezTo>
                    <a:pt x="51695" y="44881"/>
                    <a:pt x="54032" y="44604"/>
                    <a:pt x="55023" y="44089"/>
                  </a:cubicBezTo>
                  <a:cubicBezTo>
                    <a:pt x="55617" y="43812"/>
                    <a:pt x="56052" y="43336"/>
                    <a:pt x="56251" y="42742"/>
                  </a:cubicBezTo>
                  <a:cubicBezTo>
                    <a:pt x="56805" y="42663"/>
                    <a:pt x="57280" y="42386"/>
                    <a:pt x="57558" y="41910"/>
                  </a:cubicBezTo>
                  <a:cubicBezTo>
                    <a:pt x="57699" y="41950"/>
                    <a:pt x="57841" y="41969"/>
                    <a:pt x="57979" y="41969"/>
                  </a:cubicBezTo>
                  <a:cubicBezTo>
                    <a:pt x="58538" y="41969"/>
                    <a:pt x="59047" y="41658"/>
                    <a:pt x="59301" y="41118"/>
                  </a:cubicBezTo>
                  <a:cubicBezTo>
                    <a:pt x="59934" y="39969"/>
                    <a:pt x="58627" y="38504"/>
                    <a:pt x="57479" y="38108"/>
                  </a:cubicBezTo>
                  <a:cubicBezTo>
                    <a:pt x="56330" y="37711"/>
                    <a:pt x="53002" y="37434"/>
                    <a:pt x="52052" y="35691"/>
                  </a:cubicBezTo>
                  <a:cubicBezTo>
                    <a:pt x="51061" y="33829"/>
                    <a:pt x="52012" y="31571"/>
                    <a:pt x="54032" y="30898"/>
                  </a:cubicBezTo>
                  <a:cubicBezTo>
                    <a:pt x="54820" y="30659"/>
                    <a:pt x="55636" y="30536"/>
                    <a:pt x="56463" y="30536"/>
                  </a:cubicBezTo>
                  <a:cubicBezTo>
                    <a:pt x="57010" y="30536"/>
                    <a:pt x="57561" y="30590"/>
                    <a:pt x="58112" y="30700"/>
                  </a:cubicBezTo>
                  <a:cubicBezTo>
                    <a:pt x="58310" y="30740"/>
                    <a:pt x="58548" y="30779"/>
                    <a:pt x="58786" y="30898"/>
                  </a:cubicBezTo>
                  <a:cubicBezTo>
                    <a:pt x="58786" y="30898"/>
                    <a:pt x="57518" y="34305"/>
                    <a:pt x="59895" y="34859"/>
                  </a:cubicBezTo>
                  <a:cubicBezTo>
                    <a:pt x="60052" y="34897"/>
                    <a:pt x="60200" y="34914"/>
                    <a:pt x="60340" y="34914"/>
                  </a:cubicBezTo>
                  <a:cubicBezTo>
                    <a:pt x="62289" y="34914"/>
                    <a:pt x="62670" y="31518"/>
                    <a:pt x="62707" y="30225"/>
                  </a:cubicBezTo>
                  <a:cubicBezTo>
                    <a:pt x="62747" y="28838"/>
                    <a:pt x="62945" y="27254"/>
                    <a:pt x="60648" y="26541"/>
                  </a:cubicBezTo>
                  <a:cubicBezTo>
                    <a:pt x="60204" y="26395"/>
                    <a:pt x="59738" y="26339"/>
                    <a:pt x="59244" y="26339"/>
                  </a:cubicBezTo>
                  <a:cubicBezTo>
                    <a:pt x="57494" y="26339"/>
                    <a:pt x="55396" y="27052"/>
                    <a:pt x="52709" y="27052"/>
                  </a:cubicBezTo>
                  <a:cubicBezTo>
                    <a:pt x="52232" y="27052"/>
                    <a:pt x="51736" y="27029"/>
                    <a:pt x="51220" y="26976"/>
                  </a:cubicBezTo>
                  <a:cubicBezTo>
                    <a:pt x="47021" y="26580"/>
                    <a:pt x="39019" y="26065"/>
                    <a:pt x="34028" y="24164"/>
                  </a:cubicBezTo>
                  <a:cubicBezTo>
                    <a:pt x="30740" y="22857"/>
                    <a:pt x="27611" y="21193"/>
                    <a:pt x="24719" y="19173"/>
                  </a:cubicBezTo>
                  <a:cubicBezTo>
                    <a:pt x="24719" y="19173"/>
                    <a:pt x="24878" y="17905"/>
                    <a:pt x="26937" y="15845"/>
                  </a:cubicBezTo>
                  <a:cubicBezTo>
                    <a:pt x="28205" y="14617"/>
                    <a:pt x="29631" y="13587"/>
                    <a:pt x="31176" y="12756"/>
                  </a:cubicBezTo>
                  <a:cubicBezTo>
                    <a:pt x="31176" y="12756"/>
                    <a:pt x="30701" y="7329"/>
                    <a:pt x="28680" y="4873"/>
                  </a:cubicBezTo>
                  <a:cubicBezTo>
                    <a:pt x="25036" y="555"/>
                    <a:pt x="18936" y="0"/>
                    <a:pt x="189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392725" y="2339387"/>
              <a:ext cx="166548" cy="83711"/>
            </a:xfrm>
            <a:custGeom>
              <a:rect b="b" l="l" r="r" t="t"/>
              <a:pathLst>
                <a:path extrusionOk="0" h="5078" w="10103">
                  <a:moveTo>
                    <a:pt x="6930" y="1"/>
                  </a:moveTo>
                  <a:cubicBezTo>
                    <a:pt x="5198" y="1"/>
                    <a:pt x="1910" y="1373"/>
                    <a:pt x="1110" y="1830"/>
                  </a:cubicBezTo>
                  <a:cubicBezTo>
                    <a:pt x="318" y="2345"/>
                    <a:pt x="1" y="2345"/>
                    <a:pt x="1" y="3097"/>
                  </a:cubicBezTo>
                  <a:cubicBezTo>
                    <a:pt x="40" y="3850"/>
                    <a:pt x="397" y="5038"/>
                    <a:pt x="674" y="5078"/>
                  </a:cubicBezTo>
                  <a:cubicBezTo>
                    <a:pt x="991" y="5078"/>
                    <a:pt x="2615" y="3176"/>
                    <a:pt x="4952" y="3097"/>
                  </a:cubicBezTo>
                  <a:cubicBezTo>
                    <a:pt x="5063" y="3092"/>
                    <a:pt x="5172" y="3089"/>
                    <a:pt x="5280" y="3089"/>
                  </a:cubicBezTo>
                  <a:cubicBezTo>
                    <a:pt x="7331" y="3089"/>
                    <a:pt x="9006" y="4030"/>
                    <a:pt x="9552" y="4030"/>
                  </a:cubicBezTo>
                  <a:cubicBezTo>
                    <a:pt x="9598" y="4030"/>
                    <a:pt x="9637" y="4023"/>
                    <a:pt x="9666" y="4008"/>
                  </a:cubicBezTo>
                  <a:cubicBezTo>
                    <a:pt x="10102" y="3850"/>
                    <a:pt x="9429" y="2226"/>
                    <a:pt x="8834" y="1394"/>
                  </a:cubicBezTo>
                  <a:cubicBezTo>
                    <a:pt x="8280" y="522"/>
                    <a:pt x="7844" y="47"/>
                    <a:pt x="7131" y="7"/>
                  </a:cubicBezTo>
                  <a:cubicBezTo>
                    <a:pt x="7067" y="3"/>
                    <a:pt x="6999" y="1"/>
                    <a:pt x="6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134784" y="3284357"/>
              <a:ext cx="811721" cy="616242"/>
            </a:xfrm>
            <a:custGeom>
              <a:rect b="b" l="l" r="r" t="t"/>
              <a:pathLst>
                <a:path extrusionOk="0" h="37382" w="49240">
                  <a:moveTo>
                    <a:pt x="14049" y="1"/>
                  </a:moveTo>
                  <a:cubicBezTo>
                    <a:pt x="12883" y="1"/>
                    <a:pt x="11732" y="622"/>
                    <a:pt x="11013" y="1271"/>
                  </a:cubicBezTo>
                  <a:cubicBezTo>
                    <a:pt x="9785" y="2380"/>
                    <a:pt x="8953" y="4361"/>
                    <a:pt x="10300" y="4797"/>
                  </a:cubicBezTo>
                  <a:cubicBezTo>
                    <a:pt x="10726" y="4947"/>
                    <a:pt x="11198" y="4998"/>
                    <a:pt x="11646" y="4998"/>
                  </a:cubicBezTo>
                  <a:cubicBezTo>
                    <a:pt x="12616" y="4998"/>
                    <a:pt x="13469" y="4757"/>
                    <a:pt x="13469" y="4757"/>
                  </a:cubicBezTo>
                  <a:lnTo>
                    <a:pt x="13469" y="4757"/>
                  </a:lnTo>
                  <a:cubicBezTo>
                    <a:pt x="13469" y="4757"/>
                    <a:pt x="14261" y="7451"/>
                    <a:pt x="12915" y="9590"/>
                  </a:cubicBezTo>
                  <a:cubicBezTo>
                    <a:pt x="11839" y="11298"/>
                    <a:pt x="10840" y="11920"/>
                    <a:pt x="9452" y="11920"/>
                  </a:cubicBezTo>
                  <a:cubicBezTo>
                    <a:pt x="9102" y="11920"/>
                    <a:pt x="8727" y="11880"/>
                    <a:pt x="8320" y="11808"/>
                  </a:cubicBezTo>
                  <a:cubicBezTo>
                    <a:pt x="6463" y="11517"/>
                    <a:pt x="3101" y="9988"/>
                    <a:pt x="1585" y="9988"/>
                  </a:cubicBezTo>
                  <a:cubicBezTo>
                    <a:pt x="1451" y="9988"/>
                    <a:pt x="1332" y="10000"/>
                    <a:pt x="1229" y="10026"/>
                  </a:cubicBezTo>
                  <a:cubicBezTo>
                    <a:pt x="1" y="10382"/>
                    <a:pt x="714" y="11412"/>
                    <a:pt x="1387" y="12204"/>
                  </a:cubicBezTo>
                  <a:cubicBezTo>
                    <a:pt x="1784" y="12600"/>
                    <a:pt x="2219" y="12957"/>
                    <a:pt x="2655" y="13274"/>
                  </a:cubicBezTo>
                  <a:cubicBezTo>
                    <a:pt x="2180" y="13432"/>
                    <a:pt x="1902" y="13908"/>
                    <a:pt x="1982" y="14423"/>
                  </a:cubicBezTo>
                  <a:cubicBezTo>
                    <a:pt x="2140" y="15254"/>
                    <a:pt x="3210" y="15968"/>
                    <a:pt x="3210" y="15968"/>
                  </a:cubicBezTo>
                  <a:cubicBezTo>
                    <a:pt x="3210" y="15968"/>
                    <a:pt x="3045" y="15896"/>
                    <a:pt x="2883" y="15896"/>
                  </a:cubicBezTo>
                  <a:cubicBezTo>
                    <a:pt x="2664" y="15896"/>
                    <a:pt x="2450" y="16026"/>
                    <a:pt x="2655" y="16641"/>
                  </a:cubicBezTo>
                  <a:cubicBezTo>
                    <a:pt x="2813" y="17275"/>
                    <a:pt x="3210" y="17790"/>
                    <a:pt x="3725" y="18186"/>
                  </a:cubicBezTo>
                  <a:cubicBezTo>
                    <a:pt x="3725" y="18186"/>
                    <a:pt x="2734" y="18938"/>
                    <a:pt x="3923" y="20285"/>
                  </a:cubicBezTo>
                  <a:cubicBezTo>
                    <a:pt x="5129" y="21608"/>
                    <a:pt x="8435" y="22663"/>
                    <a:pt x="10505" y="22663"/>
                  </a:cubicBezTo>
                  <a:cubicBezTo>
                    <a:pt x="10543" y="22663"/>
                    <a:pt x="10580" y="22663"/>
                    <a:pt x="10617" y="22662"/>
                  </a:cubicBezTo>
                  <a:cubicBezTo>
                    <a:pt x="12393" y="22594"/>
                    <a:pt x="14905" y="21760"/>
                    <a:pt x="15970" y="21760"/>
                  </a:cubicBezTo>
                  <a:cubicBezTo>
                    <a:pt x="16140" y="21760"/>
                    <a:pt x="16274" y="21781"/>
                    <a:pt x="16361" y="21830"/>
                  </a:cubicBezTo>
                  <a:cubicBezTo>
                    <a:pt x="16955" y="22147"/>
                    <a:pt x="29156" y="31258"/>
                    <a:pt x="33672" y="34110"/>
                  </a:cubicBezTo>
                  <a:cubicBezTo>
                    <a:pt x="36531" y="35925"/>
                    <a:pt x="39312" y="37381"/>
                    <a:pt x="41810" y="37381"/>
                  </a:cubicBezTo>
                  <a:cubicBezTo>
                    <a:pt x="43291" y="37381"/>
                    <a:pt x="44673" y="36869"/>
                    <a:pt x="45912" y="35615"/>
                  </a:cubicBezTo>
                  <a:cubicBezTo>
                    <a:pt x="49239" y="32248"/>
                    <a:pt x="49239" y="25712"/>
                    <a:pt x="49120" y="24445"/>
                  </a:cubicBezTo>
                  <a:cubicBezTo>
                    <a:pt x="49002" y="23177"/>
                    <a:pt x="44684" y="21949"/>
                    <a:pt x="44684" y="21949"/>
                  </a:cubicBezTo>
                  <a:cubicBezTo>
                    <a:pt x="44684" y="21949"/>
                    <a:pt x="22224" y="14304"/>
                    <a:pt x="20124" y="12600"/>
                  </a:cubicBezTo>
                  <a:cubicBezTo>
                    <a:pt x="17985" y="10937"/>
                    <a:pt x="18104" y="3173"/>
                    <a:pt x="16401" y="1152"/>
                  </a:cubicBezTo>
                  <a:cubicBezTo>
                    <a:pt x="15710" y="314"/>
                    <a:pt x="14876" y="1"/>
                    <a:pt x="1404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2460643" y="2935040"/>
              <a:ext cx="431000" cy="572062"/>
            </a:xfrm>
            <a:custGeom>
              <a:rect b="b" l="l" r="r" t="t"/>
              <a:pathLst>
                <a:path extrusionOk="0" h="34702" w="26145">
                  <a:moveTo>
                    <a:pt x="7289" y="1"/>
                  </a:moveTo>
                  <a:cubicBezTo>
                    <a:pt x="7289" y="1"/>
                    <a:pt x="4952" y="4873"/>
                    <a:pt x="2457" y="9072"/>
                  </a:cubicBezTo>
                  <a:cubicBezTo>
                    <a:pt x="1" y="13232"/>
                    <a:pt x="1" y="21431"/>
                    <a:pt x="1" y="21431"/>
                  </a:cubicBezTo>
                  <a:cubicBezTo>
                    <a:pt x="1" y="21431"/>
                    <a:pt x="1110" y="22778"/>
                    <a:pt x="3566" y="26383"/>
                  </a:cubicBezTo>
                  <a:cubicBezTo>
                    <a:pt x="5348" y="29077"/>
                    <a:pt x="7012" y="31849"/>
                    <a:pt x="8517" y="34702"/>
                  </a:cubicBezTo>
                  <a:cubicBezTo>
                    <a:pt x="11290" y="33236"/>
                    <a:pt x="14182" y="32047"/>
                    <a:pt x="17192" y="31097"/>
                  </a:cubicBezTo>
                  <a:cubicBezTo>
                    <a:pt x="20124" y="30186"/>
                    <a:pt x="23095" y="29473"/>
                    <a:pt x="26145" y="28958"/>
                  </a:cubicBezTo>
                  <a:cubicBezTo>
                    <a:pt x="26145" y="28958"/>
                    <a:pt x="25788" y="27967"/>
                    <a:pt x="25234" y="26739"/>
                  </a:cubicBezTo>
                  <a:cubicBezTo>
                    <a:pt x="22976" y="22065"/>
                    <a:pt x="20441" y="17510"/>
                    <a:pt x="17628" y="13192"/>
                  </a:cubicBezTo>
                  <a:cubicBezTo>
                    <a:pt x="14301" y="7963"/>
                    <a:pt x="7289" y="1"/>
                    <a:pt x="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309380" y="2520524"/>
              <a:ext cx="584459" cy="485714"/>
            </a:xfrm>
            <a:custGeom>
              <a:rect b="b" l="l" r="r" t="t"/>
              <a:pathLst>
                <a:path extrusionOk="0" h="29464" w="35454">
                  <a:moveTo>
                    <a:pt x="29338" y="0"/>
                  </a:moveTo>
                  <a:cubicBezTo>
                    <a:pt x="28549" y="0"/>
                    <a:pt x="27692" y="77"/>
                    <a:pt x="26779" y="269"/>
                  </a:cubicBezTo>
                  <a:cubicBezTo>
                    <a:pt x="22065" y="1299"/>
                    <a:pt x="13430" y="6290"/>
                    <a:pt x="9508" y="8746"/>
                  </a:cubicBezTo>
                  <a:cubicBezTo>
                    <a:pt x="5586" y="11202"/>
                    <a:pt x="1" y="15481"/>
                    <a:pt x="1" y="15481"/>
                  </a:cubicBezTo>
                  <a:cubicBezTo>
                    <a:pt x="1" y="15481"/>
                    <a:pt x="3249" y="16510"/>
                    <a:pt x="7250" y="19917"/>
                  </a:cubicBezTo>
                  <a:cubicBezTo>
                    <a:pt x="11528" y="23522"/>
                    <a:pt x="14143" y="29464"/>
                    <a:pt x="14143" y="29464"/>
                  </a:cubicBezTo>
                  <a:lnTo>
                    <a:pt x="24917" y="23641"/>
                  </a:lnTo>
                  <a:cubicBezTo>
                    <a:pt x="24917" y="23641"/>
                    <a:pt x="35454" y="4706"/>
                    <a:pt x="34701" y="1339"/>
                  </a:cubicBezTo>
                  <a:cubicBezTo>
                    <a:pt x="34701" y="1339"/>
                    <a:pt x="32616" y="0"/>
                    <a:pt x="29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988513" y="2647080"/>
              <a:ext cx="289955" cy="338800"/>
            </a:xfrm>
            <a:custGeom>
              <a:rect b="b" l="l" r="r" t="t"/>
              <a:pathLst>
                <a:path extrusionOk="0" h="20552" w="17589">
                  <a:moveTo>
                    <a:pt x="2069" y="1"/>
                  </a:moveTo>
                  <a:cubicBezTo>
                    <a:pt x="1982" y="1"/>
                    <a:pt x="1894" y="48"/>
                    <a:pt x="1863" y="158"/>
                  </a:cubicBezTo>
                  <a:lnTo>
                    <a:pt x="1863" y="119"/>
                  </a:lnTo>
                  <a:lnTo>
                    <a:pt x="1863" y="119"/>
                  </a:lnTo>
                  <a:cubicBezTo>
                    <a:pt x="278" y="3961"/>
                    <a:pt x="357" y="8239"/>
                    <a:pt x="2061" y="12002"/>
                  </a:cubicBezTo>
                  <a:cubicBezTo>
                    <a:pt x="3764" y="15726"/>
                    <a:pt x="6933" y="18539"/>
                    <a:pt x="10855" y="19806"/>
                  </a:cubicBezTo>
                  <a:cubicBezTo>
                    <a:pt x="12128" y="20247"/>
                    <a:pt x="13537" y="20551"/>
                    <a:pt x="14923" y="20551"/>
                  </a:cubicBezTo>
                  <a:cubicBezTo>
                    <a:pt x="15780" y="20551"/>
                    <a:pt x="16628" y="20435"/>
                    <a:pt x="17430" y="20163"/>
                  </a:cubicBezTo>
                  <a:cubicBezTo>
                    <a:pt x="17589" y="20123"/>
                    <a:pt x="17549" y="19925"/>
                    <a:pt x="17391" y="19885"/>
                  </a:cubicBezTo>
                  <a:cubicBezTo>
                    <a:pt x="15489" y="19767"/>
                    <a:pt x="13627" y="19767"/>
                    <a:pt x="11766" y="19252"/>
                  </a:cubicBezTo>
                  <a:cubicBezTo>
                    <a:pt x="9944" y="18737"/>
                    <a:pt x="8240" y="17905"/>
                    <a:pt x="6735" y="16756"/>
                  </a:cubicBezTo>
                  <a:cubicBezTo>
                    <a:pt x="1783" y="12834"/>
                    <a:pt x="1" y="6140"/>
                    <a:pt x="2259" y="277"/>
                  </a:cubicBezTo>
                  <a:cubicBezTo>
                    <a:pt x="2330" y="110"/>
                    <a:pt x="2201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572939" y="3383663"/>
              <a:ext cx="236428" cy="80084"/>
            </a:xfrm>
            <a:custGeom>
              <a:rect b="b" l="l" r="r" t="t"/>
              <a:pathLst>
                <a:path extrusionOk="0" h="4858" w="14342">
                  <a:moveTo>
                    <a:pt x="14144" y="1"/>
                  </a:moveTo>
                  <a:cubicBezTo>
                    <a:pt x="12955" y="40"/>
                    <a:pt x="11806" y="238"/>
                    <a:pt x="10697" y="635"/>
                  </a:cubicBezTo>
                  <a:cubicBezTo>
                    <a:pt x="9469" y="951"/>
                    <a:pt x="8202" y="1268"/>
                    <a:pt x="7013" y="1664"/>
                  </a:cubicBezTo>
                  <a:cubicBezTo>
                    <a:pt x="4637" y="2338"/>
                    <a:pt x="2379" y="3249"/>
                    <a:pt x="240" y="4437"/>
                  </a:cubicBezTo>
                  <a:cubicBezTo>
                    <a:pt x="1" y="4574"/>
                    <a:pt x="144" y="4857"/>
                    <a:pt x="365" y="4857"/>
                  </a:cubicBezTo>
                  <a:cubicBezTo>
                    <a:pt x="401" y="4857"/>
                    <a:pt x="439" y="4850"/>
                    <a:pt x="477" y="4833"/>
                  </a:cubicBezTo>
                  <a:cubicBezTo>
                    <a:pt x="4755" y="2615"/>
                    <a:pt x="9509" y="1427"/>
                    <a:pt x="14183" y="278"/>
                  </a:cubicBezTo>
                  <a:cubicBezTo>
                    <a:pt x="14342" y="238"/>
                    <a:pt x="14302" y="1"/>
                    <a:pt x="1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457795" y="2804314"/>
              <a:ext cx="117390" cy="184616"/>
            </a:xfrm>
            <a:custGeom>
              <a:rect b="b" l="l" r="r" t="t"/>
              <a:pathLst>
                <a:path extrusionOk="0" h="11199" w="7121">
                  <a:moveTo>
                    <a:pt x="218" y="1"/>
                  </a:moveTo>
                  <a:cubicBezTo>
                    <a:pt x="110" y="1"/>
                    <a:pt x="1" y="104"/>
                    <a:pt x="69" y="207"/>
                  </a:cubicBezTo>
                  <a:cubicBezTo>
                    <a:pt x="663" y="1038"/>
                    <a:pt x="1416" y="1751"/>
                    <a:pt x="2050" y="2544"/>
                  </a:cubicBezTo>
                  <a:cubicBezTo>
                    <a:pt x="2802" y="3415"/>
                    <a:pt x="3436" y="4326"/>
                    <a:pt x="4030" y="5277"/>
                  </a:cubicBezTo>
                  <a:cubicBezTo>
                    <a:pt x="4585" y="6188"/>
                    <a:pt x="5100" y="7139"/>
                    <a:pt x="5536" y="8129"/>
                  </a:cubicBezTo>
                  <a:cubicBezTo>
                    <a:pt x="5734" y="8644"/>
                    <a:pt x="5932" y="9159"/>
                    <a:pt x="6130" y="9714"/>
                  </a:cubicBezTo>
                  <a:cubicBezTo>
                    <a:pt x="6249" y="10189"/>
                    <a:pt x="6447" y="10704"/>
                    <a:pt x="6724" y="11140"/>
                  </a:cubicBezTo>
                  <a:cubicBezTo>
                    <a:pt x="6752" y="11181"/>
                    <a:pt x="6794" y="11198"/>
                    <a:pt x="6838" y="11198"/>
                  </a:cubicBezTo>
                  <a:cubicBezTo>
                    <a:pt x="6922" y="11198"/>
                    <a:pt x="7015" y="11138"/>
                    <a:pt x="7041" y="11060"/>
                  </a:cubicBezTo>
                  <a:lnTo>
                    <a:pt x="7001" y="11060"/>
                  </a:lnTo>
                  <a:cubicBezTo>
                    <a:pt x="7120" y="10070"/>
                    <a:pt x="6526" y="8921"/>
                    <a:pt x="6130" y="8050"/>
                  </a:cubicBezTo>
                  <a:cubicBezTo>
                    <a:pt x="5694" y="6980"/>
                    <a:pt x="5179" y="5950"/>
                    <a:pt x="4585" y="4960"/>
                  </a:cubicBezTo>
                  <a:cubicBezTo>
                    <a:pt x="3991" y="4049"/>
                    <a:pt x="3357" y="3138"/>
                    <a:pt x="2684" y="2306"/>
                  </a:cubicBezTo>
                  <a:cubicBezTo>
                    <a:pt x="2010" y="1395"/>
                    <a:pt x="1178" y="642"/>
                    <a:pt x="267" y="8"/>
                  </a:cubicBezTo>
                  <a:cubicBezTo>
                    <a:pt x="251" y="3"/>
                    <a:pt x="235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29660" y="3213818"/>
              <a:ext cx="11111" cy="28816"/>
            </a:xfrm>
            <a:custGeom>
              <a:rect b="b" l="l" r="r" t="t"/>
              <a:pathLst>
                <a:path extrusionOk="0" h="1748" w="674">
                  <a:moveTo>
                    <a:pt x="519" y="1"/>
                  </a:moveTo>
                  <a:cubicBezTo>
                    <a:pt x="457" y="1"/>
                    <a:pt x="392" y="64"/>
                    <a:pt x="357" y="203"/>
                  </a:cubicBezTo>
                  <a:cubicBezTo>
                    <a:pt x="238" y="757"/>
                    <a:pt x="80" y="1153"/>
                    <a:pt x="0" y="1629"/>
                  </a:cubicBezTo>
                  <a:cubicBezTo>
                    <a:pt x="159" y="1668"/>
                    <a:pt x="278" y="1708"/>
                    <a:pt x="436" y="1747"/>
                  </a:cubicBezTo>
                  <a:cubicBezTo>
                    <a:pt x="555" y="1272"/>
                    <a:pt x="634" y="757"/>
                    <a:pt x="674" y="282"/>
                  </a:cubicBezTo>
                  <a:cubicBezTo>
                    <a:pt x="674" y="104"/>
                    <a:pt x="599" y="1"/>
                    <a:pt x="51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475661" y="3142190"/>
              <a:ext cx="59544" cy="239527"/>
            </a:xfrm>
            <a:custGeom>
              <a:rect b="b" l="l" r="r" t="t"/>
              <a:pathLst>
                <a:path extrusionOk="0" h="14530" w="3612">
                  <a:moveTo>
                    <a:pt x="3346" y="1"/>
                  </a:moveTo>
                  <a:cubicBezTo>
                    <a:pt x="3246" y="1"/>
                    <a:pt x="3140" y="57"/>
                    <a:pt x="3090" y="190"/>
                  </a:cubicBezTo>
                  <a:cubicBezTo>
                    <a:pt x="2179" y="2963"/>
                    <a:pt x="1427" y="5855"/>
                    <a:pt x="833" y="8747"/>
                  </a:cubicBezTo>
                  <a:cubicBezTo>
                    <a:pt x="555" y="10093"/>
                    <a:pt x="357" y="11440"/>
                    <a:pt x="159" y="12827"/>
                  </a:cubicBezTo>
                  <a:cubicBezTo>
                    <a:pt x="119" y="13381"/>
                    <a:pt x="40" y="13975"/>
                    <a:pt x="1" y="14530"/>
                  </a:cubicBezTo>
                  <a:cubicBezTo>
                    <a:pt x="238" y="13381"/>
                    <a:pt x="476" y="12232"/>
                    <a:pt x="793" y="11123"/>
                  </a:cubicBezTo>
                  <a:cubicBezTo>
                    <a:pt x="1070" y="10014"/>
                    <a:pt x="2774" y="3042"/>
                    <a:pt x="3566" y="269"/>
                  </a:cubicBezTo>
                  <a:cubicBezTo>
                    <a:pt x="3612" y="109"/>
                    <a:pt x="3484" y="1"/>
                    <a:pt x="3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634346" y="3547573"/>
              <a:ext cx="231829" cy="109065"/>
            </a:xfrm>
            <a:custGeom>
              <a:rect b="b" l="l" r="r" t="t"/>
              <a:pathLst>
                <a:path extrusionOk="0" h="6616" w="14063">
                  <a:moveTo>
                    <a:pt x="0" y="1"/>
                  </a:moveTo>
                  <a:lnTo>
                    <a:pt x="0" y="1"/>
                  </a:lnTo>
                  <a:cubicBezTo>
                    <a:pt x="119" y="317"/>
                    <a:pt x="199" y="595"/>
                    <a:pt x="278" y="912"/>
                  </a:cubicBezTo>
                  <a:cubicBezTo>
                    <a:pt x="1070" y="1228"/>
                    <a:pt x="1862" y="1585"/>
                    <a:pt x="2694" y="1862"/>
                  </a:cubicBezTo>
                  <a:cubicBezTo>
                    <a:pt x="5388" y="2892"/>
                    <a:pt x="8081" y="3962"/>
                    <a:pt x="10696" y="5111"/>
                  </a:cubicBezTo>
                  <a:cubicBezTo>
                    <a:pt x="11805" y="5586"/>
                    <a:pt x="12914" y="6220"/>
                    <a:pt x="14063" y="6616"/>
                  </a:cubicBezTo>
                  <a:cubicBezTo>
                    <a:pt x="12558" y="5229"/>
                    <a:pt x="9032" y="3407"/>
                    <a:pt x="7764" y="2892"/>
                  </a:cubicBezTo>
                  <a:cubicBezTo>
                    <a:pt x="5190" y="1862"/>
                    <a:pt x="2615" y="872"/>
                    <a:pt x="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658747" y="2889591"/>
              <a:ext cx="88937" cy="72897"/>
            </a:xfrm>
            <a:custGeom>
              <a:rect b="b" l="l" r="r" t="t"/>
              <a:pathLst>
                <a:path extrusionOk="0" h="4422" w="5395">
                  <a:moveTo>
                    <a:pt x="5062" y="1"/>
                  </a:moveTo>
                  <a:cubicBezTo>
                    <a:pt x="5027" y="1"/>
                    <a:pt x="4991" y="8"/>
                    <a:pt x="4952" y="25"/>
                  </a:cubicBezTo>
                  <a:cubicBezTo>
                    <a:pt x="3368" y="817"/>
                    <a:pt x="1862" y="1807"/>
                    <a:pt x="516" y="2996"/>
                  </a:cubicBezTo>
                  <a:cubicBezTo>
                    <a:pt x="357" y="3511"/>
                    <a:pt x="159" y="3946"/>
                    <a:pt x="1" y="4422"/>
                  </a:cubicBezTo>
                  <a:cubicBezTo>
                    <a:pt x="119" y="4263"/>
                    <a:pt x="238" y="4144"/>
                    <a:pt x="357" y="4026"/>
                  </a:cubicBezTo>
                  <a:cubicBezTo>
                    <a:pt x="1862" y="2679"/>
                    <a:pt x="3486" y="1490"/>
                    <a:pt x="5190" y="421"/>
                  </a:cubicBezTo>
                  <a:cubicBezTo>
                    <a:pt x="5394" y="284"/>
                    <a:pt x="5276" y="1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1417126" y="3005414"/>
              <a:ext cx="63368" cy="43933"/>
            </a:xfrm>
            <a:custGeom>
              <a:rect b="b" l="l" r="r" t="t"/>
              <a:pathLst>
                <a:path extrusionOk="0" h="2665" w="3844">
                  <a:moveTo>
                    <a:pt x="296" y="1"/>
                  </a:moveTo>
                  <a:cubicBezTo>
                    <a:pt x="250" y="1"/>
                    <a:pt x="204" y="4"/>
                    <a:pt x="159" y="10"/>
                  </a:cubicBezTo>
                  <a:cubicBezTo>
                    <a:pt x="1" y="10"/>
                    <a:pt x="1" y="208"/>
                    <a:pt x="41" y="327"/>
                  </a:cubicBezTo>
                  <a:cubicBezTo>
                    <a:pt x="159" y="565"/>
                    <a:pt x="357" y="763"/>
                    <a:pt x="635" y="882"/>
                  </a:cubicBezTo>
                  <a:cubicBezTo>
                    <a:pt x="872" y="1080"/>
                    <a:pt x="1110" y="1238"/>
                    <a:pt x="1387" y="1397"/>
                  </a:cubicBezTo>
                  <a:cubicBezTo>
                    <a:pt x="1982" y="1674"/>
                    <a:pt x="2497" y="2030"/>
                    <a:pt x="3051" y="2347"/>
                  </a:cubicBezTo>
                  <a:lnTo>
                    <a:pt x="3526" y="2664"/>
                  </a:lnTo>
                  <a:cubicBezTo>
                    <a:pt x="3606" y="2387"/>
                    <a:pt x="3685" y="2149"/>
                    <a:pt x="3843" y="1912"/>
                  </a:cubicBezTo>
                  <a:lnTo>
                    <a:pt x="3447" y="1634"/>
                  </a:lnTo>
                  <a:cubicBezTo>
                    <a:pt x="2893" y="1317"/>
                    <a:pt x="2378" y="961"/>
                    <a:pt x="1823" y="644"/>
                  </a:cubicBezTo>
                  <a:cubicBezTo>
                    <a:pt x="1386" y="389"/>
                    <a:pt x="816" y="1"/>
                    <a:pt x="296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839637" y="3287209"/>
              <a:ext cx="176983" cy="143485"/>
            </a:xfrm>
            <a:custGeom>
              <a:rect b="b" l="l" r="r" t="t"/>
              <a:pathLst>
                <a:path extrusionOk="0" h="8704" w="10736">
                  <a:moveTo>
                    <a:pt x="1278" y="1"/>
                  </a:moveTo>
                  <a:cubicBezTo>
                    <a:pt x="1210" y="1"/>
                    <a:pt x="1115" y="75"/>
                    <a:pt x="1070" y="187"/>
                  </a:cubicBezTo>
                  <a:cubicBezTo>
                    <a:pt x="0" y="2881"/>
                    <a:pt x="1307" y="5891"/>
                    <a:pt x="3961" y="6961"/>
                  </a:cubicBezTo>
                  <a:cubicBezTo>
                    <a:pt x="5387" y="7555"/>
                    <a:pt x="6932" y="7199"/>
                    <a:pt x="8358" y="7595"/>
                  </a:cubicBezTo>
                  <a:cubicBezTo>
                    <a:pt x="9190" y="7793"/>
                    <a:pt x="9784" y="8308"/>
                    <a:pt x="10458" y="8704"/>
                  </a:cubicBezTo>
                  <a:cubicBezTo>
                    <a:pt x="10577" y="8625"/>
                    <a:pt x="10656" y="8506"/>
                    <a:pt x="10735" y="8387"/>
                  </a:cubicBezTo>
                  <a:cubicBezTo>
                    <a:pt x="10458" y="8229"/>
                    <a:pt x="10141" y="7912"/>
                    <a:pt x="9903" y="7753"/>
                  </a:cubicBezTo>
                  <a:cubicBezTo>
                    <a:pt x="9468" y="7436"/>
                    <a:pt x="8953" y="7199"/>
                    <a:pt x="8438" y="7080"/>
                  </a:cubicBezTo>
                  <a:cubicBezTo>
                    <a:pt x="7170" y="6802"/>
                    <a:pt x="5863" y="6882"/>
                    <a:pt x="4635" y="6486"/>
                  </a:cubicBezTo>
                  <a:cubicBezTo>
                    <a:pt x="1981" y="5614"/>
                    <a:pt x="515" y="2802"/>
                    <a:pt x="1347" y="148"/>
                  </a:cubicBezTo>
                  <a:cubicBezTo>
                    <a:pt x="1364" y="44"/>
                    <a:pt x="1329" y="1"/>
                    <a:pt x="1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1763888" y="3327778"/>
              <a:ext cx="157382" cy="154514"/>
            </a:xfrm>
            <a:custGeom>
              <a:rect b="b" l="l" r="r" t="t"/>
              <a:pathLst>
                <a:path extrusionOk="0" h="9373" w="9547">
                  <a:moveTo>
                    <a:pt x="871" y="1"/>
                  </a:moveTo>
                  <a:cubicBezTo>
                    <a:pt x="719" y="1"/>
                    <a:pt x="573" y="83"/>
                    <a:pt x="555" y="261"/>
                  </a:cubicBezTo>
                  <a:cubicBezTo>
                    <a:pt x="0" y="3351"/>
                    <a:pt x="792" y="7114"/>
                    <a:pt x="3922" y="8540"/>
                  </a:cubicBezTo>
                  <a:cubicBezTo>
                    <a:pt x="5189" y="9135"/>
                    <a:pt x="6853" y="9253"/>
                    <a:pt x="8240" y="9372"/>
                  </a:cubicBezTo>
                  <a:cubicBezTo>
                    <a:pt x="8675" y="9253"/>
                    <a:pt x="9071" y="9055"/>
                    <a:pt x="9468" y="8857"/>
                  </a:cubicBezTo>
                  <a:lnTo>
                    <a:pt x="9547" y="8857"/>
                  </a:lnTo>
                  <a:cubicBezTo>
                    <a:pt x="9230" y="8857"/>
                    <a:pt x="8913" y="8857"/>
                    <a:pt x="8596" y="8818"/>
                  </a:cubicBezTo>
                  <a:cubicBezTo>
                    <a:pt x="7249" y="8738"/>
                    <a:pt x="5902" y="8461"/>
                    <a:pt x="4635" y="8025"/>
                  </a:cubicBezTo>
                  <a:cubicBezTo>
                    <a:pt x="1505" y="6877"/>
                    <a:pt x="832" y="3312"/>
                    <a:pt x="1228" y="341"/>
                  </a:cubicBezTo>
                  <a:cubicBezTo>
                    <a:pt x="1250" y="123"/>
                    <a:pt x="1056" y="1"/>
                    <a:pt x="871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722082" y="3277516"/>
              <a:ext cx="22354" cy="50015"/>
            </a:xfrm>
            <a:custGeom>
              <a:rect b="b" l="l" r="r" t="t"/>
              <a:pathLst>
                <a:path extrusionOk="0" h="3034" w="1356">
                  <a:moveTo>
                    <a:pt x="1104" y="1"/>
                  </a:moveTo>
                  <a:cubicBezTo>
                    <a:pt x="1015" y="1"/>
                    <a:pt x="921" y="45"/>
                    <a:pt x="872" y="141"/>
                  </a:cubicBezTo>
                  <a:cubicBezTo>
                    <a:pt x="476" y="1092"/>
                    <a:pt x="199" y="2043"/>
                    <a:pt x="1" y="3033"/>
                  </a:cubicBezTo>
                  <a:lnTo>
                    <a:pt x="674" y="3033"/>
                  </a:lnTo>
                  <a:cubicBezTo>
                    <a:pt x="833" y="2082"/>
                    <a:pt x="1031" y="1171"/>
                    <a:pt x="1308" y="260"/>
                  </a:cubicBezTo>
                  <a:cubicBezTo>
                    <a:pt x="1355" y="95"/>
                    <a:pt x="1235" y="1"/>
                    <a:pt x="1104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1804376" y="3316997"/>
              <a:ext cx="192644" cy="138523"/>
            </a:xfrm>
            <a:custGeom>
              <a:rect b="b" l="l" r="r" t="t"/>
              <a:pathLst>
                <a:path extrusionOk="0" h="8403" w="11686">
                  <a:moveTo>
                    <a:pt x="11607" y="7372"/>
                  </a:moveTo>
                  <a:cubicBezTo>
                    <a:pt x="11606" y="7375"/>
                    <a:pt x="11605" y="7377"/>
                    <a:pt x="11605" y="7380"/>
                  </a:cubicBezTo>
                  <a:lnTo>
                    <a:pt x="11605" y="7380"/>
                  </a:lnTo>
                  <a:cubicBezTo>
                    <a:pt x="11632" y="7377"/>
                    <a:pt x="11659" y="7375"/>
                    <a:pt x="11686" y="7372"/>
                  </a:cubicBezTo>
                  <a:close/>
                  <a:moveTo>
                    <a:pt x="360" y="1"/>
                  </a:moveTo>
                  <a:cubicBezTo>
                    <a:pt x="274" y="1"/>
                    <a:pt x="198" y="63"/>
                    <a:pt x="198" y="202"/>
                  </a:cubicBezTo>
                  <a:cubicBezTo>
                    <a:pt x="0" y="3173"/>
                    <a:pt x="1545" y="6025"/>
                    <a:pt x="4159" y="7491"/>
                  </a:cubicBezTo>
                  <a:cubicBezTo>
                    <a:pt x="5387" y="8125"/>
                    <a:pt x="6813" y="8402"/>
                    <a:pt x="8200" y="8402"/>
                  </a:cubicBezTo>
                  <a:cubicBezTo>
                    <a:pt x="8953" y="8363"/>
                    <a:pt x="9666" y="8283"/>
                    <a:pt x="10379" y="8125"/>
                  </a:cubicBezTo>
                  <a:cubicBezTo>
                    <a:pt x="10695" y="8046"/>
                    <a:pt x="11012" y="7966"/>
                    <a:pt x="11329" y="7887"/>
                  </a:cubicBezTo>
                  <a:cubicBezTo>
                    <a:pt x="11447" y="7731"/>
                    <a:pt x="11564" y="7574"/>
                    <a:pt x="11605" y="7380"/>
                  </a:cubicBezTo>
                  <a:lnTo>
                    <a:pt x="11605" y="7380"/>
                  </a:lnTo>
                  <a:cubicBezTo>
                    <a:pt x="11192" y="7422"/>
                    <a:pt x="10748" y="7496"/>
                    <a:pt x="10339" y="7570"/>
                  </a:cubicBezTo>
                  <a:cubicBezTo>
                    <a:pt x="9666" y="7729"/>
                    <a:pt x="9032" y="7768"/>
                    <a:pt x="8398" y="7768"/>
                  </a:cubicBezTo>
                  <a:cubicBezTo>
                    <a:pt x="7091" y="7768"/>
                    <a:pt x="5784" y="7451"/>
                    <a:pt x="4595" y="6897"/>
                  </a:cubicBezTo>
                  <a:cubicBezTo>
                    <a:pt x="2179" y="5550"/>
                    <a:pt x="634" y="3054"/>
                    <a:pt x="594" y="282"/>
                  </a:cubicBezTo>
                  <a:cubicBezTo>
                    <a:pt x="594" y="104"/>
                    <a:pt x="469" y="1"/>
                    <a:pt x="36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2173969" y="3501860"/>
              <a:ext cx="193303" cy="46636"/>
            </a:xfrm>
            <a:custGeom>
              <a:rect b="b" l="l" r="r" t="t"/>
              <a:pathLst>
                <a:path extrusionOk="0" h="2829" w="11726">
                  <a:moveTo>
                    <a:pt x="159" y="1"/>
                  </a:moveTo>
                  <a:lnTo>
                    <a:pt x="278" y="80"/>
                  </a:lnTo>
                  <a:cubicBezTo>
                    <a:pt x="199" y="119"/>
                    <a:pt x="80" y="159"/>
                    <a:pt x="1" y="238"/>
                  </a:cubicBezTo>
                  <a:cubicBezTo>
                    <a:pt x="991" y="1031"/>
                    <a:pt x="2100" y="1664"/>
                    <a:pt x="3328" y="2021"/>
                  </a:cubicBezTo>
                  <a:cubicBezTo>
                    <a:pt x="4754" y="2496"/>
                    <a:pt x="6299" y="2734"/>
                    <a:pt x="7804" y="2813"/>
                  </a:cubicBezTo>
                  <a:cubicBezTo>
                    <a:pt x="7985" y="2824"/>
                    <a:pt x="8165" y="2829"/>
                    <a:pt x="8346" y="2829"/>
                  </a:cubicBezTo>
                  <a:cubicBezTo>
                    <a:pt x="8842" y="2829"/>
                    <a:pt x="9342" y="2792"/>
                    <a:pt x="9864" y="2734"/>
                  </a:cubicBezTo>
                  <a:cubicBezTo>
                    <a:pt x="10419" y="2694"/>
                    <a:pt x="11132" y="2655"/>
                    <a:pt x="11607" y="2298"/>
                  </a:cubicBezTo>
                  <a:cubicBezTo>
                    <a:pt x="11726" y="2179"/>
                    <a:pt x="11647" y="1981"/>
                    <a:pt x="11528" y="1942"/>
                  </a:cubicBezTo>
                  <a:cubicBezTo>
                    <a:pt x="11392" y="1903"/>
                    <a:pt x="11249" y="1888"/>
                    <a:pt x="11102" y="1888"/>
                  </a:cubicBezTo>
                  <a:cubicBezTo>
                    <a:pt x="10650" y="1888"/>
                    <a:pt x="10164" y="2031"/>
                    <a:pt x="9745" y="2060"/>
                  </a:cubicBezTo>
                  <a:cubicBezTo>
                    <a:pt x="9151" y="2140"/>
                    <a:pt x="8517" y="2140"/>
                    <a:pt x="7923" y="2140"/>
                  </a:cubicBezTo>
                  <a:cubicBezTo>
                    <a:pt x="6576" y="2140"/>
                    <a:pt x="5230" y="1981"/>
                    <a:pt x="3922" y="1664"/>
                  </a:cubicBezTo>
                  <a:cubicBezTo>
                    <a:pt x="2576" y="1268"/>
                    <a:pt x="1308" y="714"/>
                    <a:pt x="15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78552" y="3544309"/>
              <a:ext cx="158685" cy="55818"/>
            </a:xfrm>
            <a:custGeom>
              <a:rect b="b" l="l" r="r" t="t"/>
              <a:pathLst>
                <a:path extrusionOk="0" h="3386" w="9626">
                  <a:moveTo>
                    <a:pt x="238" y="0"/>
                  </a:moveTo>
                  <a:cubicBezTo>
                    <a:pt x="318" y="58"/>
                    <a:pt x="399" y="115"/>
                    <a:pt x="480" y="171"/>
                  </a:cubicBezTo>
                  <a:lnTo>
                    <a:pt x="480" y="171"/>
                  </a:lnTo>
                  <a:cubicBezTo>
                    <a:pt x="526" y="186"/>
                    <a:pt x="555" y="199"/>
                    <a:pt x="555" y="199"/>
                  </a:cubicBezTo>
                  <a:cubicBezTo>
                    <a:pt x="555" y="199"/>
                    <a:pt x="436" y="119"/>
                    <a:pt x="238" y="0"/>
                  </a:cubicBezTo>
                  <a:close/>
                  <a:moveTo>
                    <a:pt x="232" y="128"/>
                  </a:moveTo>
                  <a:cubicBezTo>
                    <a:pt x="150" y="128"/>
                    <a:pt x="66" y="146"/>
                    <a:pt x="0" y="199"/>
                  </a:cubicBezTo>
                  <a:cubicBezTo>
                    <a:pt x="832" y="872"/>
                    <a:pt x="1743" y="1426"/>
                    <a:pt x="2694" y="1902"/>
                  </a:cubicBezTo>
                  <a:cubicBezTo>
                    <a:pt x="3763" y="2456"/>
                    <a:pt x="4912" y="2853"/>
                    <a:pt x="6100" y="3130"/>
                  </a:cubicBezTo>
                  <a:cubicBezTo>
                    <a:pt x="6695" y="3249"/>
                    <a:pt x="7328" y="3328"/>
                    <a:pt x="7922" y="3328"/>
                  </a:cubicBezTo>
                  <a:cubicBezTo>
                    <a:pt x="8107" y="3367"/>
                    <a:pt x="8288" y="3385"/>
                    <a:pt x="8465" y="3385"/>
                  </a:cubicBezTo>
                  <a:cubicBezTo>
                    <a:pt x="8820" y="3385"/>
                    <a:pt x="9164" y="3315"/>
                    <a:pt x="9507" y="3209"/>
                  </a:cubicBezTo>
                  <a:cubicBezTo>
                    <a:pt x="9626" y="3130"/>
                    <a:pt x="9626" y="2971"/>
                    <a:pt x="9507" y="2892"/>
                  </a:cubicBezTo>
                  <a:cubicBezTo>
                    <a:pt x="9071" y="2773"/>
                    <a:pt x="8596" y="2694"/>
                    <a:pt x="8160" y="2694"/>
                  </a:cubicBezTo>
                  <a:cubicBezTo>
                    <a:pt x="4702" y="2314"/>
                    <a:pt x="2410" y="1496"/>
                    <a:pt x="480" y="171"/>
                  </a:cubicBezTo>
                  <a:lnTo>
                    <a:pt x="480" y="171"/>
                  </a:lnTo>
                  <a:cubicBezTo>
                    <a:pt x="419" y="151"/>
                    <a:pt x="326" y="128"/>
                    <a:pt x="232" y="128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2190949" y="3584137"/>
              <a:ext cx="143683" cy="49125"/>
            </a:xfrm>
            <a:custGeom>
              <a:rect b="b" l="l" r="r" t="t"/>
              <a:pathLst>
                <a:path extrusionOk="0" h="2980" w="8716">
                  <a:moveTo>
                    <a:pt x="278" y="1"/>
                  </a:moveTo>
                  <a:cubicBezTo>
                    <a:pt x="159" y="80"/>
                    <a:pt x="80" y="238"/>
                    <a:pt x="1" y="357"/>
                  </a:cubicBezTo>
                  <a:cubicBezTo>
                    <a:pt x="674" y="912"/>
                    <a:pt x="1427" y="1387"/>
                    <a:pt x="2179" y="1783"/>
                  </a:cubicBezTo>
                  <a:cubicBezTo>
                    <a:pt x="3209" y="2259"/>
                    <a:pt x="4318" y="2615"/>
                    <a:pt x="5428" y="2813"/>
                  </a:cubicBezTo>
                  <a:cubicBezTo>
                    <a:pt x="6022" y="2893"/>
                    <a:pt x="6576" y="2972"/>
                    <a:pt x="7170" y="2972"/>
                  </a:cubicBezTo>
                  <a:cubicBezTo>
                    <a:pt x="7231" y="2977"/>
                    <a:pt x="7292" y="2979"/>
                    <a:pt x="7353" y="2979"/>
                  </a:cubicBezTo>
                  <a:cubicBezTo>
                    <a:pt x="7775" y="2979"/>
                    <a:pt x="8216" y="2862"/>
                    <a:pt x="8597" y="2655"/>
                  </a:cubicBezTo>
                  <a:cubicBezTo>
                    <a:pt x="8715" y="2576"/>
                    <a:pt x="8557" y="2496"/>
                    <a:pt x="8478" y="2457"/>
                  </a:cubicBezTo>
                  <a:cubicBezTo>
                    <a:pt x="8176" y="2381"/>
                    <a:pt x="7891" y="2354"/>
                    <a:pt x="7611" y="2354"/>
                  </a:cubicBezTo>
                  <a:cubicBezTo>
                    <a:pt x="7450" y="2354"/>
                    <a:pt x="7290" y="2363"/>
                    <a:pt x="7131" y="2378"/>
                  </a:cubicBezTo>
                  <a:cubicBezTo>
                    <a:pt x="6982" y="2388"/>
                    <a:pt x="6837" y="2393"/>
                    <a:pt x="6693" y="2393"/>
                  </a:cubicBezTo>
                  <a:cubicBezTo>
                    <a:pt x="6300" y="2393"/>
                    <a:pt x="5923" y="2356"/>
                    <a:pt x="5546" y="2298"/>
                  </a:cubicBezTo>
                  <a:cubicBezTo>
                    <a:pt x="4516" y="2140"/>
                    <a:pt x="3526" y="1823"/>
                    <a:pt x="2615" y="1387"/>
                  </a:cubicBezTo>
                  <a:cubicBezTo>
                    <a:pt x="1783" y="1031"/>
                    <a:pt x="991" y="555"/>
                    <a:pt x="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350293" y="3322454"/>
              <a:ext cx="6545" cy="40817"/>
            </a:xfrm>
            <a:custGeom>
              <a:rect b="b" l="l" r="r" t="t"/>
              <a:pathLst>
                <a:path extrusionOk="0" h="2476" w="397">
                  <a:moveTo>
                    <a:pt x="74" y="0"/>
                  </a:moveTo>
                  <a:cubicBezTo>
                    <a:pt x="50" y="0"/>
                    <a:pt x="20" y="10"/>
                    <a:pt x="0" y="30"/>
                  </a:cubicBezTo>
                  <a:cubicBezTo>
                    <a:pt x="0" y="307"/>
                    <a:pt x="0" y="545"/>
                    <a:pt x="0" y="822"/>
                  </a:cubicBezTo>
                  <a:cubicBezTo>
                    <a:pt x="0" y="1139"/>
                    <a:pt x="0" y="1416"/>
                    <a:pt x="40" y="1733"/>
                  </a:cubicBezTo>
                  <a:cubicBezTo>
                    <a:pt x="40" y="1971"/>
                    <a:pt x="40" y="2208"/>
                    <a:pt x="40" y="2446"/>
                  </a:cubicBezTo>
                  <a:cubicBezTo>
                    <a:pt x="99" y="2466"/>
                    <a:pt x="159" y="2476"/>
                    <a:pt x="218" y="2476"/>
                  </a:cubicBezTo>
                  <a:cubicBezTo>
                    <a:pt x="277" y="2476"/>
                    <a:pt x="337" y="2466"/>
                    <a:pt x="396" y="2446"/>
                  </a:cubicBezTo>
                  <a:cubicBezTo>
                    <a:pt x="396" y="2208"/>
                    <a:pt x="396" y="1971"/>
                    <a:pt x="396" y="1733"/>
                  </a:cubicBezTo>
                  <a:cubicBezTo>
                    <a:pt x="357" y="1416"/>
                    <a:pt x="396" y="1099"/>
                    <a:pt x="317" y="822"/>
                  </a:cubicBezTo>
                  <a:cubicBezTo>
                    <a:pt x="277" y="545"/>
                    <a:pt x="238" y="267"/>
                    <a:pt x="119" y="30"/>
                  </a:cubicBezTo>
                  <a:cubicBezTo>
                    <a:pt x="119" y="10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401466" y="3415792"/>
              <a:ext cx="712581" cy="240203"/>
            </a:xfrm>
            <a:custGeom>
              <a:rect b="b" l="l" r="r" t="t"/>
              <a:pathLst>
                <a:path extrusionOk="0" h="14571" w="43226">
                  <a:moveTo>
                    <a:pt x="42749" y="0"/>
                  </a:moveTo>
                  <a:cubicBezTo>
                    <a:pt x="42597" y="0"/>
                    <a:pt x="42448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2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199" y="11243"/>
                    <a:pt x="6259" y="13105"/>
                    <a:pt x="8557" y="14570"/>
                  </a:cubicBezTo>
                  <a:cubicBezTo>
                    <a:pt x="8557" y="14134"/>
                    <a:pt x="8517" y="13699"/>
                    <a:pt x="8517" y="13263"/>
                  </a:cubicBezTo>
                  <a:cubicBezTo>
                    <a:pt x="6972" y="12193"/>
                    <a:pt x="5546" y="11005"/>
                    <a:pt x="4239" y="9658"/>
                  </a:cubicBezTo>
                  <a:cubicBezTo>
                    <a:pt x="257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16" y="1434"/>
                  </a:cubicBezTo>
                  <a:cubicBezTo>
                    <a:pt x="5956" y="1434"/>
                    <a:pt x="7184" y="1832"/>
                    <a:pt x="8121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52" y="13745"/>
                    <a:pt x="29837" y="13745"/>
                  </a:cubicBezTo>
                  <a:cubicBezTo>
                    <a:pt x="30810" y="13745"/>
                    <a:pt x="31799" y="13609"/>
                    <a:pt x="3279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26" y="196"/>
                    <a:pt x="42983" y="0"/>
                    <a:pt x="427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123031" y="2264315"/>
              <a:ext cx="148909" cy="114538"/>
            </a:xfrm>
            <a:custGeom>
              <a:rect b="b" l="l" r="r" t="t"/>
              <a:pathLst>
                <a:path extrusionOk="0" h="6948" w="9033">
                  <a:moveTo>
                    <a:pt x="2404" y="1"/>
                  </a:moveTo>
                  <a:cubicBezTo>
                    <a:pt x="2133" y="1"/>
                    <a:pt x="1884" y="29"/>
                    <a:pt x="1665" y="85"/>
                  </a:cubicBezTo>
                  <a:cubicBezTo>
                    <a:pt x="120" y="521"/>
                    <a:pt x="1" y="2343"/>
                    <a:pt x="159" y="2818"/>
                  </a:cubicBezTo>
                  <a:cubicBezTo>
                    <a:pt x="318" y="3254"/>
                    <a:pt x="2298" y="2937"/>
                    <a:pt x="3804" y="3650"/>
                  </a:cubicBezTo>
                  <a:cubicBezTo>
                    <a:pt x="5269" y="4324"/>
                    <a:pt x="6656" y="6582"/>
                    <a:pt x="7052" y="6899"/>
                  </a:cubicBezTo>
                  <a:cubicBezTo>
                    <a:pt x="7093" y="6932"/>
                    <a:pt x="7136" y="6947"/>
                    <a:pt x="7182" y="6947"/>
                  </a:cubicBezTo>
                  <a:cubicBezTo>
                    <a:pt x="7624" y="6947"/>
                    <a:pt x="8263" y="5507"/>
                    <a:pt x="8478" y="5076"/>
                  </a:cubicBezTo>
                  <a:cubicBezTo>
                    <a:pt x="8676" y="4601"/>
                    <a:pt x="9033" y="4245"/>
                    <a:pt x="8201" y="3175"/>
                  </a:cubicBezTo>
                  <a:cubicBezTo>
                    <a:pt x="6501" y="1034"/>
                    <a:pt x="4044" y="1"/>
                    <a:pt x="24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387091" y="4489872"/>
              <a:ext cx="1240084" cy="103839"/>
            </a:xfrm>
            <a:custGeom>
              <a:rect b="b" l="l" r="r" t="t"/>
              <a:pathLst>
                <a:path extrusionOk="0" h="6299" w="75225">
                  <a:moveTo>
                    <a:pt x="1" y="0"/>
                  </a:moveTo>
                  <a:lnTo>
                    <a:pt x="1" y="6299"/>
                  </a:lnTo>
                  <a:lnTo>
                    <a:pt x="75225" y="6299"/>
                  </a:lnTo>
                  <a:lnTo>
                    <a:pt x="752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244743" y="3716709"/>
              <a:ext cx="1538512" cy="788197"/>
            </a:xfrm>
            <a:custGeom>
              <a:rect b="b" l="l" r="r" t="t"/>
              <a:pathLst>
                <a:path extrusionOk="0" h="47813" w="93328">
                  <a:moveTo>
                    <a:pt x="3565" y="0"/>
                  </a:moveTo>
                  <a:cubicBezTo>
                    <a:pt x="1545" y="0"/>
                    <a:pt x="0" y="1822"/>
                    <a:pt x="357" y="3843"/>
                  </a:cubicBezTo>
                  <a:lnTo>
                    <a:pt x="8636" y="47812"/>
                  </a:lnTo>
                  <a:lnTo>
                    <a:pt x="83860" y="47812"/>
                  </a:lnTo>
                  <a:lnTo>
                    <a:pt x="92931" y="3882"/>
                  </a:lnTo>
                  <a:cubicBezTo>
                    <a:pt x="93327" y="1862"/>
                    <a:pt x="91822" y="0"/>
                    <a:pt x="8976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257799" y="3716676"/>
              <a:ext cx="1512383" cy="26162"/>
            </a:xfrm>
            <a:custGeom>
              <a:rect b="b" l="l" r="r" t="t"/>
              <a:pathLst>
                <a:path extrusionOk="0" h="1587" w="91743">
                  <a:moveTo>
                    <a:pt x="2708" y="0"/>
                  </a:moveTo>
                  <a:cubicBezTo>
                    <a:pt x="1562" y="0"/>
                    <a:pt x="539" y="626"/>
                    <a:pt x="1" y="1587"/>
                  </a:cubicBezTo>
                  <a:cubicBezTo>
                    <a:pt x="357" y="1428"/>
                    <a:pt x="793" y="1349"/>
                    <a:pt x="1189" y="1349"/>
                  </a:cubicBezTo>
                  <a:lnTo>
                    <a:pt x="90515" y="1349"/>
                  </a:lnTo>
                  <a:cubicBezTo>
                    <a:pt x="90951" y="1349"/>
                    <a:pt x="91347" y="1428"/>
                    <a:pt x="91743" y="1587"/>
                  </a:cubicBezTo>
                  <a:cubicBezTo>
                    <a:pt x="91205" y="626"/>
                    <a:pt x="90182" y="0"/>
                    <a:pt x="89072" y="0"/>
                  </a:cubicBezTo>
                  <a:cubicBezTo>
                    <a:pt x="89038" y="0"/>
                    <a:pt x="89004" y="1"/>
                    <a:pt x="88970" y="2"/>
                  </a:cubicBezTo>
                  <a:lnTo>
                    <a:pt x="2813" y="2"/>
                  </a:lnTo>
                  <a:cubicBezTo>
                    <a:pt x="2778" y="1"/>
                    <a:pt x="2743" y="0"/>
                    <a:pt x="2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02972" y="4032759"/>
              <a:ext cx="222036" cy="192001"/>
            </a:xfrm>
            <a:custGeom>
              <a:rect b="b" l="l" r="r" t="t"/>
              <a:pathLst>
                <a:path extrusionOk="0" h="11647" w="13469">
                  <a:moveTo>
                    <a:pt x="6735" y="1"/>
                  </a:moveTo>
                  <a:cubicBezTo>
                    <a:pt x="3011" y="1"/>
                    <a:pt x="1" y="2575"/>
                    <a:pt x="1" y="5824"/>
                  </a:cubicBezTo>
                  <a:cubicBezTo>
                    <a:pt x="1" y="9032"/>
                    <a:pt x="3011" y="11647"/>
                    <a:pt x="6735" y="11647"/>
                  </a:cubicBezTo>
                  <a:cubicBezTo>
                    <a:pt x="10458" y="11647"/>
                    <a:pt x="13469" y="9032"/>
                    <a:pt x="13469" y="5824"/>
                  </a:cubicBezTo>
                  <a:cubicBezTo>
                    <a:pt x="13469" y="2575"/>
                    <a:pt x="10458" y="1"/>
                    <a:pt x="67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8"/>
          <p:cNvGrpSpPr/>
          <p:nvPr/>
        </p:nvGrpSpPr>
        <p:grpSpPr>
          <a:xfrm>
            <a:off x="446386" y="566237"/>
            <a:ext cx="3445883" cy="3137955"/>
            <a:chOff x="451611" y="1297962"/>
            <a:chExt cx="3445883" cy="3137955"/>
          </a:xfrm>
        </p:grpSpPr>
        <p:sp>
          <p:nvSpPr>
            <p:cNvPr id="394" name="Google Shape;394;p18"/>
            <p:cNvSpPr/>
            <p:nvPr/>
          </p:nvSpPr>
          <p:spPr>
            <a:xfrm>
              <a:off x="753511" y="1594017"/>
              <a:ext cx="2841900" cy="2841900"/>
            </a:xfrm>
            <a:prstGeom prst="arc">
              <a:avLst>
                <a:gd fmla="val 10800000" name="adj1"/>
                <a:gd fmla="val 0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" name="Google Shape;395;p18"/>
            <p:cNvGrpSpPr/>
            <p:nvPr/>
          </p:nvGrpSpPr>
          <p:grpSpPr>
            <a:xfrm>
              <a:off x="3305294" y="2718967"/>
              <a:ext cx="592200" cy="592200"/>
              <a:chOff x="3305294" y="2718967"/>
              <a:chExt cx="592200" cy="592200"/>
            </a:xfrm>
          </p:grpSpPr>
          <p:sp>
            <p:nvSpPr>
              <p:cNvPr id="396" name="Google Shape;396;p18"/>
              <p:cNvSpPr/>
              <p:nvPr/>
            </p:nvSpPr>
            <p:spPr>
              <a:xfrm>
                <a:off x="3305294" y="2718967"/>
                <a:ext cx="592200" cy="592200"/>
              </a:xfrm>
              <a:prstGeom prst="ellipse">
                <a:avLst/>
              </a:prstGeom>
              <a:solidFill>
                <a:schemeClr val="accent3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7" name="Google Shape;397;p18"/>
              <p:cNvGrpSpPr/>
              <p:nvPr/>
            </p:nvGrpSpPr>
            <p:grpSpPr>
              <a:xfrm>
                <a:off x="3430321" y="2844973"/>
                <a:ext cx="342087" cy="340186"/>
                <a:chOff x="1487200" y="3210375"/>
                <a:chExt cx="485850" cy="483150"/>
              </a:xfrm>
            </p:grpSpPr>
            <p:sp>
              <p:nvSpPr>
                <p:cNvPr id="398" name="Google Shape;398;p18"/>
                <p:cNvSpPr/>
                <p:nvPr/>
              </p:nvSpPr>
              <p:spPr>
                <a:xfrm>
                  <a:off x="1712075" y="3294975"/>
                  <a:ext cx="146750" cy="141525"/>
                </a:xfrm>
                <a:custGeom>
                  <a:rect b="b" l="l" r="r" t="t"/>
                  <a:pathLst>
                    <a:path extrusionOk="0" h="5661" w="587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8"/>
                        <a:pt x="3327" y="2526"/>
                        <a:pt x="3436" y="2580"/>
                      </a:cubicBezTo>
                      <a:lnTo>
                        <a:pt x="3931" y="2831"/>
                      </a:lnTo>
                      <a:lnTo>
                        <a:pt x="3436" y="3079"/>
                      </a:lnTo>
                      <a:cubicBezTo>
                        <a:pt x="3327" y="3133"/>
                        <a:pt x="3237" y="3220"/>
                        <a:pt x="3183" y="3332"/>
                      </a:cubicBezTo>
                      <a:lnTo>
                        <a:pt x="2935" y="3827"/>
                      </a:lnTo>
                      <a:lnTo>
                        <a:pt x="2684" y="3332"/>
                      </a:lnTo>
                      <a:cubicBezTo>
                        <a:pt x="2630" y="3220"/>
                        <a:pt x="2542" y="3133"/>
                        <a:pt x="2431" y="3079"/>
                      </a:cubicBezTo>
                      <a:lnTo>
                        <a:pt x="1936" y="2831"/>
                      </a:lnTo>
                      <a:lnTo>
                        <a:pt x="2431" y="2580"/>
                      </a:lnTo>
                      <a:cubicBezTo>
                        <a:pt x="2542" y="2526"/>
                        <a:pt x="2630" y="2438"/>
                        <a:pt x="2684" y="2327"/>
                      </a:cubicBezTo>
                      <a:lnTo>
                        <a:pt x="2935" y="1832"/>
                      </a:lnTo>
                      <a:close/>
                      <a:moveTo>
                        <a:pt x="2933" y="0"/>
                      </a:moveTo>
                      <a:cubicBezTo>
                        <a:pt x="2733" y="0"/>
                        <a:pt x="2532" y="104"/>
                        <a:pt x="2428" y="313"/>
                      </a:cubicBezTo>
                      <a:lnTo>
                        <a:pt x="1757" y="1653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7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3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6"/>
                      </a:lnTo>
                      <a:lnTo>
                        <a:pt x="5453" y="3335"/>
                      </a:lnTo>
                      <a:cubicBezTo>
                        <a:pt x="5870" y="3127"/>
                        <a:pt x="5870" y="2532"/>
                        <a:pt x="5453" y="2324"/>
                      </a:cubicBezTo>
                      <a:lnTo>
                        <a:pt x="4110" y="1653"/>
                      </a:lnTo>
                      <a:lnTo>
                        <a:pt x="3439" y="313"/>
                      </a:lnTo>
                      <a:cubicBezTo>
                        <a:pt x="3335" y="104"/>
                        <a:pt x="3134" y="0"/>
                        <a:pt x="29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18"/>
                <p:cNvSpPr/>
                <p:nvPr/>
              </p:nvSpPr>
              <p:spPr>
                <a:xfrm>
                  <a:off x="1825300" y="3408200"/>
                  <a:ext cx="147750" cy="141550"/>
                </a:xfrm>
                <a:custGeom>
                  <a:rect b="b" l="l" r="r" t="t"/>
                  <a:pathLst>
                    <a:path extrusionOk="0" h="5662" w="591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9"/>
                        <a:pt x="3328" y="2529"/>
                        <a:pt x="3442" y="2584"/>
                      </a:cubicBezTo>
                      <a:lnTo>
                        <a:pt x="3944" y="2831"/>
                      </a:lnTo>
                      <a:lnTo>
                        <a:pt x="3442" y="3076"/>
                      </a:lnTo>
                      <a:cubicBezTo>
                        <a:pt x="3328" y="3130"/>
                        <a:pt x="3237" y="3221"/>
                        <a:pt x="3183" y="3332"/>
                      </a:cubicBezTo>
                      <a:lnTo>
                        <a:pt x="2935" y="3828"/>
                      </a:lnTo>
                      <a:lnTo>
                        <a:pt x="2685" y="3332"/>
                      </a:lnTo>
                      <a:cubicBezTo>
                        <a:pt x="2630" y="3221"/>
                        <a:pt x="2543" y="3133"/>
                        <a:pt x="2434" y="3079"/>
                      </a:cubicBezTo>
                      <a:lnTo>
                        <a:pt x="1936" y="2831"/>
                      </a:lnTo>
                      <a:lnTo>
                        <a:pt x="2434" y="2581"/>
                      </a:lnTo>
                      <a:cubicBezTo>
                        <a:pt x="2543" y="2526"/>
                        <a:pt x="2630" y="2439"/>
                        <a:pt x="2685" y="2327"/>
                      </a:cubicBezTo>
                      <a:lnTo>
                        <a:pt x="2935" y="1832"/>
                      </a:lnTo>
                      <a:close/>
                      <a:moveTo>
                        <a:pt x="2934" y="0"/>
                      </a:moveTo>
                      <a:cubicBezTo>
                        <a:pt x="2733" y="0"/>
                        <a:pt x="2532" y="105"/>
                        <a:pt x="2428" y="313"/>
                      </a:cubicBezTo>
                      <a:lnTo>
                        <a:pt x="1758" y="1654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8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4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9"/>
                      </a:lnTo>
                      <a:lnTo>
                        <a:pt x="5484" y="3338"/>
                      </a:lnTo>
                      <a:cubicBezTo>
                        <a:pt x="5909" y="3133"/>
                        <a:pt x="5909" y="2526"/>
                        <a:pt x="5484" y="2321"/>
                      </a:cubicBezTo>
                      <a:lnTo>
                        <a:pt x="4110" y="1651"/>
                      </a:lnTo>
                      <a:lnTo>
                        <a:pt x="3439" y="313"/>
                      </a:lnTo>
                      <a:cubicBezTo>
                        <a:pt x="3335" y="105"/>
                        <a:pt x="3134" y="0"/>
                        <a:pt x="2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18"/>
                <p:cNvSpPr/>
                <p:nvPr/>
              </p:nvSpPr>
              <p:spPr>
                <a:xfrm>
                  <a:off x="1487200" y="3210375"/>
                  <a:ext cx="410350" cy="483150"/>
                </a:xfrm>
                <a:custGeom>
                  <a:rect b="b" l="l" r="r" t="t"/>
                  <a:pathLst>
                    <a:path extrusionOk="0" h="19326" w="16414">
                      <a:moveTo>
                        <a:pt x="9662" y="1133"/>
                      </a:moveTo>
                      <a:cubicBezTo>
                        <a:pt x="9744" y="1133"/>
                        <a:pt x="9825" y="1133"/>
                        <a:pt x="9910" y="1136"/>
                      </a:cubicBezTo>
                      <a:cubicBezTo>
                        <a:pt x="7953" y="2866"/>
                        <a:pt x="6830" y="5351"/>
                        <a:pt x="6833" y="7966"/>
                      </a:cubicBezTo>
                      <a:cubicBezTo>
                        <a:pt x="6833" y="12311"/>
                        <a:pt x="9907" y="16049"/>
                        <a:pt x="14170" y="16889"/>
                      </a:cubicBezTo>
                      <a:cubicBezTo>
                        <a:pt x="12821" y="17740"/>
                        <a:pt x="11260" y="18193"/>
                        <a:pt x="9662" y="18193"/>
                      </a:cubicBezTo>
                      <a:cubicBezTo>
                        <a:pt x="4958" y="18193"/>
                        <a:pt x="1132" y="14368"/>
                        <a:pt x="1132" y="9663"/>
                      </a:cubicBezTo>
                      <a:cubicBezTo>
                        <a:pt x="1132" y="4959"/>
                        <a:pt x="4958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093" y="1"/>
                        <a:pt x="4668" y="1009"/>
                        <a:pt x="2838" y="2839"/>
                      </a:cubicBezTo>
                      <a:cubicBezTo>
                        <a:pt x="1009" y="4669"/>
                        <a:pt x="0" y="7094"/>
                        <a:pt x="0" y="9663"/>
                      </a:cubicBezTo>
                      <a:cubicBezTo>
                        <a:pt x="0" y="12233"/>
                        <a:pt x="1009" y="14657"/>
                        <a:pt x="2838" y="16487"/>
                      </a:cubicBezTo>
                      <a:cubicBezTo>
                        <a:pt x="4668" y="18317"/>
                        <a:pt x="7090" y="19325"/>
                        <a:pt x="9662" y="19325"/>
                      </a:cubicBezTo>
                      <a:cubicBezTo>
                        <a:pt x="12008" y="19322"/>
                        <a:pt x="14273" y="18462"/>
                        <a:pt x="16027" y="16907"/>
                      </a:cubicBezTo>
                      <a:cubicBezTo>
                        <a:pt x="16414" y="16566"/>
                        <a:pt x="16181" y="15932"/>
                        <a:pt x="15668" y="15916"/>
                      </a:cubicBezTo>
                      <a:cubicBezTo>
                        <a:pt x="11420" y="15799"/>
                        <a:pt x="7965" y="12233"/>
                        <a:pt x="7965" y="7966"/>
                      </a:cubicBezTo>
                      <a:cubicBezTo>
                        <a:pt x="7965" y="5243"/>
                        <a:pt x="9391" y="2658"/>
                        <a:pt x="11688" y="1215"/>
                      </a:cubicBezTo>
                      <a:cubicBezTo>
                        <a:pt x="12123" y="943"/>
                        <a:pt x="11999" y="276"/>
                        <a:pt x="11495" y="179"/>
                      </a:cubicBezTo>
                      <a:cubicBezTo>
                        <a:pt x="10891" y="61"/>
                        <a:pt x="10278" y="4"/>
                        <a:pt x="96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1" name="Google Shape;401;p18"/>
            <p:cNvGrpSpPr/>
            <p:nvPr/>
          </p:nvGrpSpPr>
          <p:grpSpPr>
            <a:xfrm>
              <a:off x="1878452" y="1297962"/>
              <a:ext cx="592200" cy="592200"/>
              <a:chOff x="1878452" y="1297962"/>
              <a:chExt cx="592200" cy="592200"/>
            </a:xfrm>
          </p:grpSpPr>
          <p:sp>
            <p:nvSpPr>
              <p:cNvPr id="402" name="Google Shape;402;p18"/>
              <p:cNvSpPr/>
              <p:nvPr/>
            </p:nvSpPr>
            <p:spPr>
              <a:xfrm>
                <a:off x="1878452" y="1297962"/>
                <a:ext cx="592200" cy="592200"/>
              </a:xfrm>
              <a:prstGeom prst="ellipse">
                <a:avLst/>
              </a:prstGeom>
              <a:solidFill>
                <a:schemeClr val="accent5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2004439" y="1457088"/>
                <a:ext cx="340168" cy="273948"/>
              </a:xfrm>
              <a:custGeom>
                <a:rect b="b" l="l" r="r" t="t"/>
                <a:pathLst>
                  <a:path extrusionOk="0" h="15563" w="19325">
                    <a:moveTo>
                      <a:pt x="13582" y="1135"/>
                    </a:moveTo>
                    <a:cubicBezTo>
                      <a:pt x="14814" y="1135"/>
                      <a:pt x="15946" y="1812"/>
                      <a:pt x="16532" y="2896"/>
                    </a:cubicBezTo>
                    <a:cubicBezTo>
                      <a:pt x="17118" y="3983"/>
                      <a:pt x="17060" y="5302"/>
                      <a:pt x="16381" y="6332"/>
                    </a:cubicBezTo>
                    <a:cubicBezTo>
                      <a:pt x="15881" y="6149"/>
                      <a:pt x="15358" y="6058"/>
                      <a:pt x="14835" y="6058"/>
                    </a:cubicBezTo>
                    <a:cubicBezTo>
                      <a:pt x="14169" y="6058"/>
                      <a:pt x="13503" y="6206"/>
                      <a:pt x="12890" y="6501"/>
                    </a:cubicBezTo>
                    <a:cubicBezTo>
                      <a:pt x="12326" y="5429"/>
                      <a:pt x="11381" y="4611"/>
                      <a:pt x="10239" y="4203"/>
                    </a:cubicBezTo>
                    <a:cubicBezTo>
                      <a:pt x="10390" y="2470"/>
                      <a:pt x="11843" y="1138"/>
                      <a:pt x="13582" y="1135"/>
                    </a:cubicBezTo>
                    <a:close/>
                    <a:moveTo>
                      <a:pt x="8612" y="5055"/>
                    </a:moveTo>
                    <a:cubicBezTo>
                      <a:pt x="8920" y="5055"/>
                      <a:pt x="9222" y="5094"/>
                      <a:pt x="9518" y="5172"/>
                    </a:cubicBezTo>
                    <a:cubicBezTo>
                      <a:pt x="10710" y="5489"/>
                      <a:pt x="11673" y="6413"/>
                      <a:pt x="12093" y="7639"/>
                    </a:cubicBezTo>
                    <a:cubicBezTo>
                      <a:pt x="12176" y="7879"/>
                      <a:pt x="12400" y="8020"/>
                      <a:pt x="12631" y="8020"/>
                    </a:cubicBezTo>
                    <a:cubicBezTo>
                      <a:pt x="12744" y="8020"/>
                      <a:pt x="12859" y="7986"/>
                      <a:pt x="12960" y="7914"/>
                    </a:cubicBezTo>
                    <a:cubicBezTo>
                      <a:pt x="13506" y="7519"/>
                      <a:pt x="14164" y="7304"/>
                      <a:pt x="14838" y="7304"/>
                    </a:cubicBezTo>
                    <a:cubicBezTo>
                      <a:pt x="14844" y="7304"/>
                      <a:pt x="14850" y="7304"/>
                      <a:pt x="14856" y="7304"/>
                    </a:cubicBezTo>
                    <a:cubicBezTo>
                      <a:pt x="15360" y="7304"/>
                      <a:pt x="15858" y="7428"/>
                      <a:pt x="16308" y="7663"/>
                    </a:cubicBezTo>
                    <a:cubicBezTo>
                      <a:pt x="17471" y="8267"/>
                      <a:pt x="18192" y="9493"/>
                      <a:pt x="18192" y="10864"/>
                    </a:cubicBezTo>
                    <a:cubicBezTo>
                      <a:pt x="18192" y="12830"/>
                      <a:pt x="16689" y="14427"/>
                      <a:pt x="14838" y="14427"/>
                    </a:cubicBezTo>
                    <a:lnTo>
                      <a:pt x="3904" y="14427"/>
                    </a:lnTo>
                    <a:cubicBezTo>
                      <a:pt x="2377" y="14427"/>
                      <a:pt x="1133" y="13104"/>
                      <a:pt x="1133" y="11480"/>
                    </a:cubicBezTo>
                    <a:cubicBezTo>
                      <a:pt x="1133" y="9853"/>
                      <a:pt x="2377" y="8530"/>
                      <a:pt x="3904" y="8530"/>
                    </a:cubicBezTo>
                    <a:cubicBezTo>
                      <a:pt x="4052" y="8533"/>
                      <a:pt x="4200" y="8545"/>
                      <a:pt x="4345" y="8569"/>
                    </a:cubicBezTo>
                    <a:cubicBezTo>
                      <a:pt x="4377" y="8575"/>
                      <a:pt x="4409" y="8577"/>
                      <a:pt x="4441" y="8577"/>
                    </a:cubicBezTo>
                    <a:cubicBezTo>
                      <a:pt x="4704" y="8577"/>
                      <a:pt x="4941" y="8393"/>
                      <a:pt x="4994" y="8128"/>
                    </a:cubicBezTo>
                    <a:cubicBezTo>
                      <a:pt x="5369" y="6347"/>
                      <a:pt x="6891" y="5055"/>
                      <a:pt x="8612" y="5055"/>
                    </a:cubicBezTo>
                    <a:close/>
                    <a:moveTo>
                      <a:pt x="13579" y="1"/>
                    </a:moveTo>
                    <a:cubicBezTo>
                      <a:pt x="11392" y="1"/>
                      <a:pt x="9410" y="1624"/>
                      <a:pt x="9128" y="3953"/>
                    </a:cubicBezTo>
                    <a:cubicBezTo>
                      <a:pt x="8954" y="3933"/>
                      <a:pt x="8780" y="3923"/>
                      <a:pt x="8607" y="3923"/>
                    </a:cubicBezTo>
                    <a:cubicBezTo>
                      <a:pt x="7490" y="3923"/>
                      <a:pt x="6402" y="4324"/>
                      <a:pt x="5550" y="5064"/>
                    </a:cubicBezTo>
                    <a:cubicBezTo>
                      <a:pt x="4831" y="5686"/>
                      <a:pt x="4300" y="6495"/>
                      <a:pt x="4016" y="7401"/>
                    </a:cubicBezTo>
                    <a:lnTo>
                      <a:pt x="3901" y="7401"/>
                    </a:lnTo>
                    <a:cubicBezTo>
                      <a:pt x="1752" y="7401"/>
                      <a:pt x="0" y="9231"/>
                      <a:pt x="0" y="11480"/>
                    </a:cubicBezTo>
                    <a:cubicBezTo>
                      <a:pt x="0" y="13730"/>
                      <a:pt x="1749" y="15562"/>
                      <a:pt x="3901" y="15562"/>
                    </a:cubicBezTo>
                    <a:lnTo>
                      <a:pt x="14838" y="15562"/>
                    </a:lnTo>
                    <a:cubicBezTo>
                      <a:pt x="17311" y="15562"/>
                      <a:pt x="19325" y="13455"/>
                      <a:pt x="19325" y="10867"/>
                    </a:cubicBezTo>
                    <a:cubicBezTo>
                      <a:pt x="19325" y="9985"/>
                      <a:pt x="19086" y="9122"/>
                      <a:pt x="18633" y="8364"/>
                    </a:cubicBezTo>
                    <a:cubicBezTo>
                      <a:pt x="18301" y="7808"/>
                      <a:pt x="17854" y="7331"/>
                      <a:pt x="17326" y="6960"/>
                    </a:cubicBezTo>
                    <a:cubicBezTo>
                      <a:pt x="18917" y="4544"/>
                      <a:pt x="17842" y="1274"/>
                      <a:pt x="15125" y="278"/>
                    </a:cubicBezTo>
                    <a:cubicBezTo>
                      <a:pt x="14611" y="89"/>
                      <a:pt x="14089" y="1"/>
                      <a:pt x="13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18"/>
            <p:cNvGrpSpPr/>
            <p:nvPr/>
          </p:nvGrpSpPr>
          <p:grpSpPr>
            <a:xfrm>
              <a:off x="451611" y="2718967"/>
              <a:ext cx="592200" cy="592200"/>
              <a:chOff x="451611" y="2718967"/>
              <a:chExt cx="592200" cy="592200"/>
            </a:xfrm>
          </p:grpSpPr>
          <p:sp>
            <p:nvSpPr>
              <p:cNvPr id="405" name="Google Shape;405;p18"/>
              <p:cNvSpPr/>
              <p:nvPr/>
            </p:nvSpPr>
            <p:spPr>
              <a:xfrm>
                <a:off x="451611" y="2718967"/>
                <a:ext cx="592200" cy="5922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6" name="Google Shape;406;p18"/>
              <p:cNvGrpSpPr/>
              <p:nvPr/>
            </p:nvGrpSpPr>
            <p:grpSpPr>
              <a:xfrm>
                <a:off x="577117" y="2844962"/>
                <a:ext cx="341136" cy="340204"/>
                <a:chOff x="3269875" y="3210400"/>
                <a:chExt cx="484500" cy="483175"/>
              </a:xfrm>
            </p:grpSpPr>
            <p:sp>
              <p:nvSpPr>
                <p:cNvPr id="407" name="Google Shape;407;p18"/>
                <p:cNvSpPr/>
                <p:nvPr/>
              </p:nvSpPr>
              <p:spPr>
                <a:xfrm>
                  <a:off x="3364000" y="3303850"/>
                  <a:ext cx="296300" cy="296300"/>
                </a:xfrm>
                <a:custGeom>
                  <a:rect b="b" l="l" r="r" t="t"/>
                  <a:pathLst>
                    <a:path extrusionOk="0" h="11852" w="11852">
                      <a:moveTo>
                        <a:pt x="5925" y="1132"/>
                      </a:moveTo>
                      <a:cubicBezTo>
                        <a:pt x="7863" y="1132"/>
                        <a:pt x="9612" y="2298"/>
                        <a:pt x="10354" y="4088"/>
                      </a:cubicBezTo>
                      <a:cubicBezTo>
                        <a:pt x="11094" y="5882"/>
                        <a:pt x="10683" y="7941"/>
                        <a:pt x="9313" y="9312"/>
                      </a:cubicBezTo>
                      <a:cubicBezTo>
                        <a:pt x="8395" y="10230"/>
                        <a:pt x="7169" y="10717"/>
                        <a:pt x="5920" y="10717"/>
                      </a:cubicBezTo>
                      <a:cubicBezTo>
                        <a:pt x="5304" y="10717"/>
                        <a:pt x="4682" y="10598"/>
                        <a:pt x="4089" y="10354"/>
                      </a:cubicBezTo>
                      <a:cubicBezTo>
                        <a:pt x="2298" y="9611"/>
                        <a:pt x="1133" y="7863"/>
                        <a:pt x="1133" y="5924"/>
                      </a:cubicBezTo>
                      <a:cubicBezTo>
                        <a:pt x="1133" y="3279"/>
                        <a:pt x="3280" y="1132"/>
                        <a:pt x="5925" y="1132"/>
                      </a:cubicBezTo>
                      <a:close/>
                      <a:moveTo>
                        <a:pt x="5925" y="0"/>
                      </a:moveTo>
                      <a:cubicBezTo>
                        <a:pt x="2658" y="0"/>
                        <a:pt x="1" y="2657"/>
                        <a:pt x="1" y="5924"/>
                      </a:cubicBezTo>
                      <a:cubicBezTo>
                        <a:pt x="1" y="9191"/>
                        <a:pt x="2658" y="11851"/>
                        <a:pt x="5925" y="11851"/>
                      </a:cubicBezTo>
                      <a:cubicBezTo>
                        <a:pt x="9192" y="11851"/>
                        <a:pt x="11852" y="9191"/>
                        <a:pt x="11852" y="5924"/>
                      </a:cubicBezTo>
                      <a:cubicBezTo>
                        <a:pt x="11852" y="2657"/>
                        <a:pt x="9192" y="0"/>
                        <a:pt x="59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18"/>
                <p:cNvSpPr/>
                <p:nvPr/>
              </p:nvSpPr>
              <p:spPr>
                <a:xfrm>
                  <a:off x="3269875" y="3210400"/>
                  <a:ext cx="484500" cy="483175"/>
                </a:xfrm>
                <a:custGeom>
                  <a:rect b="b" l="l" r="r" t="t"/>
                  <a:pathLst>
                    <a:path extrusionOk="0" h="19327" w="19380">
                      <a:moveTo>
                        <a:pt x="9690" y="1208"/>
                      </a:moveTo>
                      <a:lnTo>
                        <a:pt x="11426" y="2126"/>
                      </a:lnTo>
                      <a:cubicBezTo>
                        <a:pt x="11507" y="2168"/>
                        <a:pt x="11598" y="2192"/>
                        <a:pt x="11692" y="2192"/>
                      </a:cubicBezTo>
                      <a:lnTo>
                        <a:pt x="13651" y="2192"/>
                      </a:lnTo>
                      <a:lnTo>
                        <a:pt x="14765" y="3817"/>
                      </a:lnTo>
                      <a:cubicBezTo>
                        <a:pt x="14817" y="3892"/>
                        <a:pt x="14886" y="3955"/>
                        <a:pt x="14968" y="3998"/>
                      </a:cubicBezTo>
                      <a:lnTo>
                        <a:pt x="16704" y="4916"/>
                      </a:lnTo>
                      <a:lnTo>
                        <a:pt x="16939" y="6878"/>
                      </a:lnTo>
                      <a:cubicBezTo>
                        <a:pt x="16952" y="6969"/>
                        <a:pt x="16985" y="7056"/>
                        <a:pt x="17036" y="7132"/>
                      </a:cubicBezTo>
                      <a:lnTo>
                        <a:pt x="18150" y="8759"/>
                      </a:lnTo>
                      <a:lnTo>
                        <a:pt x="17456" y="10610"/>
                      </a:lnTo>
                      <a:cubicBezTo>
                        <a:pt x="17423" y="10695"/>
                        <a:pt x="17410" y="10785"/>
                        <a:pt x="17423" y="10876"/>
                      </a:cubicBezTo>
                      <a:lnTo>
                        <a:pt x="17658" y="12842"/>
                      </a:lnTo>
                      <a:lnTo>
                        <a:pt x="16188" y="14155"/>
                      </a:lnTo>
                      <a:cubicBezTo>
                        <a:pt x="16121" y="14216"/>
                        <a:pt x="16067" y="14291"/>
                        <a:pt x="16037" y="14379"/>
                      </a:cubicBezTo>
                      <a:lnTo>
                        <a:pt x="15339" y="16226"/>
                      </a:lnTo>
                      <a:lnTo>
                        <a:pt x="13437" y="16701"/>
                      </a:lnTo>
                      <a:cubicBezTo>
                        <a:pt x="13346" y="16722"/>
                        <a:pt x="13265" y="16764"/>
                        <a:pt x="13195" y="16827"/>
                      </a:cubicBezTo>
                      <a:lnTo>
                        <a:pt x="11728" y="18138"/>
                      </a:lnTo>
                      <a:lnTo>
                        <a:pt x="9826" y="17664"/>
                      </a:lnTo>
                      <a:cubicBezTo>
                        <a:pt x="9782" y="17653"/>
                        <a:pt x="9736" y="17648"/>
                        <a:pt x="9690" y="17648"/>
                      </a:cubicBezTo>
                      <a:cubicBezTo>
                        <a:pt x="9644" y="17648"/>
                        <a:pt x="9598" y="17653"/>
                        <a:pt x="9554" y="17664"/>
                      </a:cubicBezTo>
                      <a:lnTo>
                        <a:pt x="7652" y="18138"/>
                      </a:lnTo>
                      <a:lnTo>
                        <a:pt x="6184" y="16827"/>
                      </a:lnTo>
                      <a:cubicBezTo>
                        <a:pt x="6115" y="16767"/>
                        <a:pt x="6033" y="16722"/>
                        <a:pt x="5943" y="16701"/>
                      </a:cubicBezTo>
                      <a:lnTo>
                        <a:pt x="4040" y="16226"/>
                      </a:lnTo>
                      <a:lnTo>
                        <a:pt x="3343" y="14379"/>
                      </a:lnTo>
                      <a:cubicBezTo>
                        <a:pt x="3313" y="14291"/>
                        <a:pt x="3258" y="14216"/>
                        <a:pt x="3192" y="14155"/>
                      </a:cubicBezTo>
                      <a:lnTo>
                        <a:pt x="1721" y="12842"/>
                      </a:lnTo>
                      <a:lnTo>
                        <a:pt x="1960" y="10879"/>
                      </a:lnTo>
                      <a:cubicBezTo>
                        <a:pt x="1969" y="10788"/>
                        <a:pt x="1960" y="10695"/>
                        <a:pt x="1927" y="10610"/>
                      </a:cubicBezTo>
                      <a:lnTo>
                        <a:pt x="1229" y="8762"/>
                      </a:lnTo>
                      <a:lnTo>
                        <a:pt x="2346" y="7132"/>
                      </a:lnTo>
                      <a:cubicBezTo>
                        <a:pt x="2398" y="7056"/>
                        <a:pt x="2428" y="6969"/>
                        <a:pt x="2440" y="6878"/>
                      </a:cubicBezTo>
                      <a:lnTo>
                        <a:pt x="2679" y="4916"/>
                      </a:lnTo>
                      <a:lnTo>
                        <a:pt x="4415" y="3998"/>
                      </a:lnTo>
                      <a:cubicBezTo>
                        <a:pt x="4493" y="3955"/>
                        <a:pt x="4563" y="3892"/>
                        <a:pt x="4617" y="3817"/>
                      </a:cubicBezTo>
                      <a:lnTo>
                        <a:pt x="5731" y="2192"/>
                      </a:lnTo>
                      <a:lnTo>
                        <a:pt x="7691" y="2192"/>
                      </a:lnTo>
                      <a:cubicBezTo>
                        <a:pt x="7781" y="2192"/>
                        <a:pt x="7872" y="2168"/>
                        <a:pt x="7954" y="2126"/>
                      </a:cubicBezTo>
                      <a:lnTo>
                        <a:pt x="9690" y="1208"/>
                      </a:lnTo>
                      <a:close/>
                      <a:moveTo>
                        <a:pt x="9690" y="1"/>
                      </a:moveTo>
                      <a:cubicBezTo>
                        <a:pt x="9599" y="1"/>
                        <a:pt x="9509" y="23"/>
                        <a:pt x="9427" y="66"/>
                      </a:cubicBezTo>
                      <a:lnTo>
                        <a:pt x="7549" y="1057"/>
                      </a:lnTo>
                      <a:lnTo>
                        <a:pt x="5432" y="1057"/>
                      </a:lnTo>
                      <a:cubicBezTo>
                        <a:pt x="5245" y="1057"/>
                        <a:pt x="5070" y="1150"/>
                        <a:pt x="4964" y="1304"/>
                      </a:cubicBezTo>
                      <a:lnTo>
                        <a:pt x="3760" y="3062"/>
                      </a:lnTo>
                      <a:lnTo>
                        <a:pt x="1885" y="4052"/>
                      </a:lnTo>
                      <a:cubicBezTo>
                        <a:pt x="1721" y="4140"/>
                        <a:pt x="1610" y="4300"/>
                        <a:pt x="1586" y="4484"/>
                      </a:cubicBezTo>
                      <a:lnTo>
                        <a:pt x="1332" y="6607"/>
                      </a:lnTo>
                      <a:lnTo>
                        <a:pt x="127" y="8364"/>
                      </a:lnTo>
                      <a:cubicBezTo>
                        <a:pt x="22" y="8515"/>
                        <a:pt x="0" y="8711"/>
                        <a:pt x="67" y="8883"/>
                      </a:cubicBezTo>
                      <a:lnTo>
                        <a:pt x="819" y="10882"/>
                      </a:lnTo>
                      <a:lnTo>
                        <a:pt x="562" y="13002"/>
                      </a:lnTo>
                      <a:cubicBezTo>
                        <a:pt x="538" y="13186"/>
                        <a:pt x="607" y="13370"/>
                        <a:pt x="746" y="13494"/>
                      </a:cubicBezTo>
                      <a:lnTo>
                        <a:pt x="2331" y="14910"/>
                      </a:lnTo>
                      <a:lnTo>
                        <a:pt x="3083" y="16906"/>
                      </a:lnTo>
                      <a:cubicBezTo>
                        <a:pt x="3150" y="17081"/>
                        <a:pt x="3298" y="17211"/>
                        <a:pt x="3476" y="17256"/>
                      </a:cubicBezTo>
                      <a:lnTo>
                        <a:pt x="5535" y="17766"/>
                      </a:lnTo>
                      <a:lnTo>
                        <a:pt x="7120" y="19183"/>
                      </a:lnTo>
                      <a:cubicBezTo>
                        <a:pt x="7225" y="19276"/>
                        <a:pt x="7360" y="19326"/>
                        <a:pt x="7498" y="19326"/>
                      </a:cubicBezTo>
                      <a:cubicBezTo>
                        <a:pt x="7543" y="19326"/>
                        <a:pt x="7589" y="19321"/>
                        <a:pt x="7634" y="19309"/>
                      </a:cubicBezTo>
                      <a:lnTo>
                        <a:pt x="9690" y="18796"/>
                      </a:lnTo>
                      <a:lnTo>
                        <a:pt x="11746" y="19306"/>
                      </a:lnTo>
                      <a:cubicBezTo>
                        <a:pt x="11791" y="19318"/>
                        <a:pt x="11837" y="19324"/>
                        <a:pt x="11882" y="19324"/>
                      </a:cubicBezTo>
                      <a:cubicBezTo>
                        <a:pt x="12021" y="19324"/>
                        <a:pt x="12157" y="19273"/>
                        <a:pt x="12259" y="19180"/>
                      </a:cubicBezTo>
                      <a:lnTo>
                        <a:pt x="13845" y="17763"/>
                      </a:lnTo>
                      <a:lnTo>
                        <a:pt x="15901" y="17253"/>
                      </a:lnTo>
                      <a:cubicBezTo>
                        <a:pt x="16082" y="17208"/>
                        <a:pt x="16230" y="17078"/>
                        <a:pt x="16296" y="16903"/>
                      </a:cubicBezTo>
                      <a:lnTo>
                        <a:pt x="17048" y="14907"/>
                      </a:lnTo>
                      <a:lnTo>
                        <a:pt x="18633" y="13491"/>
                      </a:lnTo>
                      <a:cubicBezTo>
                        <a:pt x="18769" y="13367"/>
                        <a:pt x="18839" y="13183"/>
                        <a:pt x="18818" y="12999"/>
                      </a:cubicBezTo>
                      <a:lnTo>
                        <a:pt x="18561" y="10879"/>
                      </a:lnTo>
                      <a:lnTo>
                        <a:pt x="19313" y="8880"/>
                      </a:lnTo>
                      <a:cubicBezTo>
                        <a:pt x="19379" y="8708"/>
                        <a:pt x="19355" y="8515"/>
                        <a:pt x="19249" y="8361"/>
                      </a:cubicBezTo>
                      <a:lnTo>
                        <a:pt x="18048" y="6607"/>
                      </a:lnTo>
                      <a:lnTo>
                        <a:pt x="17794" y="4484"/>
                      </a:lnTo>
                      <a:cubicBezTo>
                        <a:pt x="17770" y="4300"/>
                        <a:pt x="17658" y="4140"/>
                        <a:pt x="17495" y="4052"/>
                      </a:cubicBezTo>
                      <a:lnTo>
                        <a:pt x="15620" y="3059"/>
                      </a:lnTo>
                      <a:lnTo>
                        <a:pt x="14415" y="1301"/>
                      </a:lnTo>
                      <a:cubicBezTo>
                        <a:pt x="14310" y="1147"/>
                        <a:pt x="14134" y="1057"/>
                        <a:pt x="13947" y="1057"/>
                      </a:cubicBezTo>
                      <a:lnTo>
                        <a:pt x="11831" y="1057"/>
                      </a:lnTo>
                      <a:lnTo>
                        <a:pt x="9955" y="66"/>
                      </a:lnTo>
                      <a:cubicBezTo>
                        <a:pt x="9872" y="23"/>
                        <a:pt x="9781" y="1"/>
                        <a:pt x="96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09" name="Google Shape;409;p18"/>
          <p:cNvSpPr txBox="1"/>
          <p:nvPr/>
        </p:nvSpPr>
        <p:spPr>
          <a:xfrm>
            <a:off x="5323200" y="2726550"/>
            <a:ext cx="2250600" cy="100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150 samples per gesture</a:t>
            </a:r>
            <a:endParaRPr b="1" i="0" sz="24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0" name="Google Shape;410;p18"/>
          <p:cNvSpPr txBox="1"/>
          <p:nvPr/>
        </p:nvSpPr>
        <p:spPr>
          <a:xfrm>
            <a:off x="5323200" y="1326000"/>
            <a:ext cx="2250600" cy="100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 Gestures</a:t>
            </a:r>
            <a:endParaRPr b="1" i="0" sz="24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1" name="Google Shape;411;p18"/>
          <p:cNvSpPr txBox="1"/>
          <p:nvPr/>
        </p:nvSpPr>
        <p:spPr>
          <a:xfrm>
            <a:off x="204775" y="4235000"/>
            <a:ext cx="727800" cy="7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Left</a:t>
            </a:r>
            <a:endParaRPr b="1" i="0" sz="12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2" name="Google Shape;412;p18"/>
          <p:cNvSpPr txBox="1"/>
          <p:nvPr/>
        </p:nvSpPr>
        <p:spPr>
          <a:xfrm>
            <a:off x="932671" y="4235000"/>
            <a:ext cx="727800" cy="7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Right</a:t>
            </a:r>
            <a:endParaRPr b="1" i="0" sz="12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3" name="Google Shape;413;p18"/>
          <p:cNvSpPr txBox="1"/>
          <p:nvPr/>
        </p:nvSpPr>
        <p:spPr>
          <a:xfrm>
            <a:off x="1660567" y="4235000"/>
            <a:ext cx="727800" cy="7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Jump</a:t>
            </a:r>
            <a:endParaRPr b="1" i="0" sz="12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4" name="Google Shape;414;p18"/>
          <p:cNvSpPr txBox="1"/>
          <p:nvPr/>
        </p:nvSpPr>
        <p:spPr>
          <a:xfrm>
            <a:off x="2388463" y="4235000"/>
            <a:ext cx="727800" cy="7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Crouch</a:t>
            </a:r>
            <a:endParaRPr b="1" i="0" sz="12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5" name="Google Shape;415;p18"/>
          <p:cNvSpPr txBox="1"/>
          <p:nvPr/>
        </p:nvSpPr>
        <p:spPr>
          <a:xfrm>
            <a:off x="3116359" y="4235000"/>
            <a:ext cx="727800" cy="7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Hard Punch</a:t>
            </a:r>
            <a:endParaRPr b="1" i="0" sz="12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6" name="Google Shape;416;p18"/>
          <p:cNvSpPr txBox="1"/>
          <p:nvPr/>
        </p:nvSpPr>
        <p:spPr>
          <a:xfrm>
            <a:off x="3844255" y="4235000"/>
            <a:ext cx="727800" cy="7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Crouch Punch</a:t>
            </a:r>
            <a:endParaRPr b="1" i="0" sz="12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7" name="Google Shape;417;p18"/>
          <p:cNvSpPr txBox="1"/>
          <p:nvPr/>
        </p:nvSpPr>
        <p:spPr>
          <a:xfrm>
            <a:off x="4572120" y="4235000"/>
            <a:ext cx="727800" cy="7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Uppercut</a:t>
            </a:r>
            <a:endParaRPr b="1" i="0" sz="12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8" name="Google Shape;418;p18"/>
          <p:cNvSpPr txBox="1"/>
          <p:nvPr/>
        </p:nvSpPr>
        <p:spPr>
          <a:xfrm>
            <a:off x="5300016" y="4235000"/>
            <a:ext cx="727800" cy="7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Kick</a:t>
            </a:r>
            <a:endParaRPr b="1" i="0" sz="12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9" name="Google Shape;419;p18"/>
          <p:cNvSpPr txBox="1"/>
          <p:nvPr/>
        </p:nvSpPr>
        <p:spPr>
          <a:xfrm>
            <a:off x="6027912" y="4235000"/>
            <a:ext cx="727800" cy="7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Crouch Slide</a:t>
            </a:r>
            <a:endParaRPr b="1" i="0" sz="12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0" name="Google Shape;420;p18"/>
          <p:cNvSpPr txBox="1"/>
          <p:nvPr/>
        </p:nvSpPr>
        <p:spPr>
          <a:xfrm>
            <a:off x="6755808" y="4235000"/>
            <a:ext cx="727800" cy="7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Hadoken</a:t>
            </a:r>
            <a:endParaRPr b="1" i="0" sz="12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1" name="Google Shape;421;p18"/>
          <p:cNvSpPr txBox="1"/>
          <p:nvPr/>
        </p:nvSpPr>
        <p:spPr>
          <a:xfrm>
            <a:off x="7483704" y="4235000"/>
            <a:ext cx="727800" cy="7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Tatsumaki</a:t>
            </a:r>
            <a:endParaRPr b="1" i="0" sz="12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2" name="Google Shape;422;p18"/>
          <p:cNvSpPr txBox="1"/>
          <p:nvPr/>
        </p:nvSpPr>
        <p:spPr>
          <a:xfrm>
            <a:off x="8211600" y="4235000"/>
            <a:ext cx="727800" cy="7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Normal</a:t>
            </a:r>
            <a:endParaRPr b="1" i="0" sz="12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Splitting of Data</a:t>
            </a:r>
            <a:endParaRPr b="1"/>
          </a:p>
        </p:txBody>
      </p:sp>
      <p:pic>
        <p:nvPicPr>
          <p:cNvPr id="428" name="Google Shape;4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70550"/>
            <a:ext cx="7328276" cy="27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"/>
          <p:cNvSpPr txBox="1"/>
          <p:nvPr>
            <p:ph type="title"/>
          </p:nvPr>
        </p:nvSpPr>
        <p:spPr>
          <a:xfrm>
            <a:off x="4474725" y="845600"/>
            <a:ext cx="3850200" cy="27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Model Training</a:t>
            </a:r>
            <a:endParaRPr b="1" sz="3100"/>
          </a:p>
        </p:txBody>
      </p:sp>
      <p:grpSp>
        <p:nvGrpSpPr>
          <p:cNvPr id="434" name="Google Shape;434;p20"/>
          <p:cNvGrpSpPr/>
          <p:nvPr/>
        </p:nvGrpSpPr>
        <p:grpSpPr>
          <a:xfrm>
            <a:off x="289790" y="1206851"/>
            <a:ext cx="4390783" cy="3534566"/>
            <a:chOff x="289790" y="1206851"/>
            <a:chExt cx="4390783" cy="3534566"/>
          </a:xfrm>
        </p:grpSpPr>
        <p:sp>
          <p:nvSpPr>
            <p:cNvPr id="435" name="Google Shape;435;p20"/>
            <p:cNvSpPr/>
            <p:nvPr/>
          </p:nvSpPr>
          <p:spPr>
            <a:xfrm>
              <a:off x="3745886" y="1577436"/>
              <a:ext cx="934687" cy="2870628"/>
            </a:xfrm>
            <a:custGeom>
              <a:rect b="b" l="l" r="r" t="t"/>
              <a:pathLst>
                <a:path extrusionOk="0" h="121611" w="3959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9020" y="23454"/>
                    <a:pt x="29874" y="59748"/>
                  </a:cubicBezTo>
                  <a:cubicBezTo>
                    <a:pt x="30727" y="96004"/>
                    <a:pt x="8090" y="121610"/>
                    <a:pt x="8090" y="121610"/>
                  </a:cubicBezTo>
                  <a:cubicBezTo>
                    <a:pt x="8090" y="121610"/>
                    <a:pt x="39597" y="92553"/>
                    <a:pt x="37556" y="59302"/>
                  </a:cubicBezTo>
                  <a:cubicBezTo>
                    <a:pt x="34995" y="1792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6" name="Google Shape;436;p20"/>
            <p:cNvGrpSpPr/>
            <p:nvPr/>
          </p:nvGrpSpPr>
          <p:grpSpPr>
            <a:xfrm>
              <a:off x="289790" y="1206851"/>
              <a:ext cx="4035562" cy="3534566"/>
              <a:chOff x="309693" y="1296216"/>
              <a:chExt cx="3910428" cy="3424967"/>
            </a:xfrm>
          </p:grpSpPr>
          <p:sp>
            <p:nvSpPr>
              <p:cNvPr id="437" name="Google Shape;437;p20"/>
              <p:cNvSpPr/>
              <p:nvPr/>
            </p:nvSpPr>
            <p:spPr>
              <a:xfrm>
                <a:off x="309693" y="1389526"/>
                <a:ext cx="3910428" cy="3331586"/>
              </a:xfrm>
              <a:custGeom>
                <a:rect b="b" l="l" r="r" t="t"/>
                <a:pathLst>
                  <a:path extrusionOk="0" h="141139" w="165661">
                    <a:moveTo>
                      <a:pt x="80380" y="1"/>
                    </a:moveTo>
                    <a:cubicBezTo>
                      <a:pt x="72298" y="1"/>
                      <a:pt x="64226" y="1184"/>
                      <a:pt x="56556" y="3776"/>
                    </a:cubicBezTo>
                    <a:cubicBezTo>
                      <a:pt x="16848" y="17210"/>
                      <a:pt x="8758" y="51128"/>
                      <a:pt x="8758" y="51128"/>
                    </a:cubicBezTo>
                    <a:cubicBezTo>
                      <a:pt x="8758" y="51128"/>
                      <a:pt x="0" y="86197"/>
                      <a:pt x="18407" y="113362"/>
                    </a:cubicBezTo>
                    <a:cubicBezTo>
                      <a:pt x="29530" y="129778"/>
                      <a:pt x="59477" y="141139"/>
                      <a:pt x="87954" y="141139"/>
                    </a:cubicBezTo>
                    <a:cubicBezTo>
                      <a:pt x="106601" y="141139"/>
                      <a:pt x="124618" y="136268"/>
                      <a:pt x="136307" y="124755"/>
                    </a:cubicBezTo>
                    <a:cubicBezTo>
                      <a:pt x="165661" y="95809"/>
                      <a:pt x="163991" y="60480"/>
                      <a:pt x="149444" y="34911"/>
                    </a:cubicBezTo>
                    <a:cubicBezTo>
                      <a:pt x="138168" y="15056"/>
                      <a:pt x="109212" y="1"/>
                      <a:pt x="80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>
                <a:off x="467374" y="2839039"/>
                <a:ext cx="3666022" cy="1882074"/>
              </a:xfrm>
              <a:custGeom>
                <a:rect b="b" l="l" r="r" t="t"/>
                <a:pathLst>
                  <a:path extrusionOk="0" h="79732" w="155307">
                    <a:moveTo>
                      <a:pt x="152115" y="1"/>
                    </a:moveTo>
                    <a:lnTo>
                      <a:pt x="152115" y="1"/>
                    </a:lnTo>
                    <a:cubicBezTo>
                      <a:pt x="141570" y="4805"/>
                      <a:pt x="126969" y="7478"/>
                      <a:pt x="105641" y="7478"/>
                    </a:cubicBezTo>
                    <a:cubicBezTo>
                      <a:pt x="93194" y="7478"/>
                      <a:pt x="78457" y="6568"/>
                      <a:pt x="60898" y="4640"/>
                    </a:cubicBezTo>
                    <a:cubicBezTo>
                      <a:pt x="53887" y="3863"/>
                      <a:pt x="47277" y="3502"/>
                      <a:pt x="41047" y="3502"/>
                    </a:cubicBezTo>
                    <a:cubicBezTo>
                      <a:pt x="24954" y="3502"/>
                      <a:pt x="11397" y="5908"/>
                      <a:pt x="0" y="9761"/>
                    </a:cubicBezTo>
                    <a:cubicBezTo>
                      <a:pt x="0" y="22044"/>
                      <a:pt x="2338" y="38039"/>
                      <a:pt x="11727" y="51955"/>
                    </a:cubicBezTo>
                    <a:cubicBezTo>
                      <a:pt x="22873" y="68371"/>
                      <a:pt x="52815" y="79732"/>
                      <a:pt x="81285" y="79732"/>
                    </a:cubicBezTo>
                    <a:cubicBezTo>
                      <a:pt x="99927" y="79732"/>
                      <a:pt x="117938" y="74861"/>
                      <a:pt x="129627" y="63348"/>
                    </a:cubicBezTo>
                    <a:cubicBezTo>
                      <a:pt x="149778" y="43494"/>
                      <a:pt x="155307" y="20634"/>
                      <a:pt x="152115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629423" y="3472384"/>
                <a:ext cx="1179990" cy="889153"/>
              </a:xfrm>
              <a:custGeom>
                <a:rect b="b" l="l" r="r" t="t"/>
                <a:pathLst>
                  <a:path extrusionOk="0" h="37668" w="49989">
                    <a:moveTo>
                      <a:pt x="37259" y="1"/>
                    </a:moveTo>
                    <a:lnTo>
                      <a:pt x="15141" y="9167"/>
                    </a:lnTo>
                    <a:lnTo>
                      <a:pt x="0" y="16552"/>
                    </a:lnTo>
                    <a:cubicBezTo>
                      <a:pt x="1411" y="19521"/>
                      <a:pt x="3006" y="22378"/>
                      <a:pt x="4862" y="25124"/>
                    </a:cubicBezTo>
                    <a:cubicBezTo>
                      <a:pt x="8016" y="29763"/>
                      <a:pt x="12655" y="33993"/>
                      <a:pt x="18333" y="37667"/>
                    </a:cubicBezTo>
                    <a:cubicBezTo>
                      <a:pt x="32917" y="30728"/>
                      <a:pt x="49988" y="25607"/>
                      <a:pt x="49988" y="25607"/>
                    </a:cubicBezTo>
                    <a:lnTo>
                      <a:pt x="37259" y="1"/>
                    </a:ln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>
                <a:off x="1055162" y="3759563"/>
                <a:ext cx="2879385" cy="961620"/>
              </a:xfrm>
              <a:custGeom>
                <a:rect b="b" l="l" r="r" t="t"/>
                <a:pathLst>
                  <a:path extrusionOk="0" h="40738" w="121982">
                    <a:moveTo>
                      <a:pt x="120689" y="1"/>
                    </a:moveTo>
                    <a:cubicBezTo>
                      <a:pt x="105472" y="1"/>
                      <a:pt x="88532" y="2555"/>
                      <a:pt x="69768" y="8653"/>
                    </a:cubicBezTo>
                    <a:cubicBezTo>
                      <a:pt x="41452" y="17820"/>
                      <a:pt x="18667" y="23163"/>
                      <a:pt x="0" y="25316"/>
                    </a:cubicBezTo>
                    <a:cubicBezTo>
                      <a:pt x="14450" y="34800"/>
                      <a:pt x="35798" y="40737"/>
                      <a:pt x="56380" y="40737"/>
                    </a:cubicBezTo>
                    <a:cubicBezTo>
                      <a:pt x="75020" y="40737"/>
                      <a:pt x="93033" y="35867"/>
                      <a:pt x="104726" y="24351"/>
                    </a:cubicBezTo>
                    <a:cubicBezTo>
                      <a:pt x="112593" y="16595"/>
                      <a:pt x="118234" y="8356"/>
                      <a:pt x="121982" y="7"/>
                    </a:cubicBezTo>
                    <a:cubicBezTo>
                      <a:pt x="121552" y="3"/>
                      <a:pt x="121121" y="1"/>
                      <a:pt x="120689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1115591" y="3439101"/>
                <a:ext cx="529130" cy="740229"/>
              </a:xfrm>
              <a:custGeom>
                <a:rect b="b" l="l" r="r" t="t"/>
                <a:pathLst>
                  <a:path extrusionOk="0" h="31359" w="22416">
                    <a:moveTo>
                      <a:pt x="12618" y="0"/>
                    </a:moveTo>
                    <a:lnTo>
                      <a:pt x="1" y="7645"/>
                    </a:lnTo>
                    <a:cubicBezTo>
                      <a:pt x="1" y="7645"/>
                      <a:pt x="11987" y="23454"/>
                      <a:pt x="7571" y="31358"/>
                    </a:cubicBezTo>
                    <a:cubicBezTo>
                      <a:pt x="9427" y="30690"/>
                      <a:pt x="14808" y="22155"/>
                      <a:pt x="16292" y="21673"/>
                    </a:cubicBezTo>
                    <a:cubicBezTo>
                      <a:pt x="20411" y="20263"/>
                      <a:pt x="22415" y="19706"/>
                      <a:pt x="22415" y="19706"/>
                    </a:cubicBezTo>
                    <a:lnTo>
                      <a:pt x="12618" y="0"/>
                    </a:ln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1651708" y="1296216"/>
                <a:ext cx="673663" cy="1036566"/>
              </a:xfrm>
              <a:custGeom>
                <a:rect b="b" l="l" r="r" t="t"/>
                <a:pathLst>
                  <a:path extrusionOk="0" h="43913" w="28539">
                    <a:moveTo>
                      <a:pt x="13577" y="0"/>
                    </a:moveTo>
                    <a:cubicBezTo>
                      <a:pt x="13098" y="0"/>
                      <a:pt x="12606" y="209"/>
                      <a:pt x="12210" y="715"/>
                    </a:cubicBezTo>
                    <a:cubicBezTo>
                      <a:pt x="11727" y="1346"/>
                      <a:pt x="0" y="16004"/>
                      <a:pt x="7682" y="24206"/>
                    </a:cubicBezTo>
                    <a:cubicBezTo>
                      <a:pt x="10280" y="26952"/>
                      <a:pt x="13286" y="28214"/>
                      <a:pt x="15921" y="29290"/>
                    </a:cubicBezTo>
                    <a:cubicBezTo>
                      <a:pt x="20597" y="31219"/>
                      <a:pt x="24308" y="32704"/>
                      <a:pt x="24976" y="42278"/>
                    </a:cubicBezTo>
                    <a:cubicBezTo>
                      <a:pt x="25012" y="43219"/>
                      <a:pt x="25824" y="43913"/>
                      <a:pt x="26758" y="43913"/>
                    </a:cubicBezTo>
                    <a:cubicBezTo>
                      <a:pt x="26782" y="43913"/>
                      <a:pt x="26807" y="43912"/>
                      <a:pt x="26831" y="43911"/>
                    </a:cubicBezTo>
                    <a:cubicBezTo>
                      <a:pt x="26905" y="43911"/>
                      <a:pt x="26942" y="43874"/>
                      <a:pt x="27017" y="43874"/>
                    </a:cubicBezTo>
                    <a:cubicBezTo>
                      <a:pt x="27907" y="43688"/>
                      <a:pt x="28538" y="42909"/>
                      <a:pt x="28464" y="42019"/>
                    </a:cubicBezTo>
                    <a:cubicBezTo>
                      <a:pt x="27647" y="30255"/>
                      <a:pt x="22341" y="28102"/>
                      <a:pt x="17257" y="26024"/>
                    </a:cubicBezTo>
                    <a:cubicBezTo>
                      <a:pt x="14696" y="24985"/>
                      <a:pt x="12321" y="24020"/>
                      <a:pt x="10243" y="21831"/>
                    </a:cubicBezTo>
                    <a:cubicBezTo>
                      <a:pt x="5567" y="16821"/>
                      <a:pt x="12061" y="6504"/>
                      <a:pt x="14956" y="2904"/>
                    </a:cubicBezTo>
                    <a:cubicBezTo>
                      <a:pt x="16098" y="1572"/>
                      <a:pt x="14889" y="0"/>
                      <a:pt x="1357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1545698" y="2356623"/>
                <a:ext cx="365311" cy="204750"/>
              </a:xfrm>
              <a:custGeom>
                <a:rect b="b" l="l" r="r" t="t"/>
                <a:pathLst>
                  <a:path extrusionOk="0" h="8674" w="15476">
                    <a:moveTo>
                      <a:pt x="10686" y="1"/>
                    </a:moveTo>
                    <a:cubicBezTo>
                      <a:pt x="8090" y="1"/>
                      <a:pt x="2950" y="2023"/>
                      <a:pt x="1597" y="3219"/>
                    </a:cubicBezTo>
                    <a:cubicBezTo>
                      <a:pt x="1" y="4592"/>
                      <a:pt x="335" y="8674"/>
                      <a:pt x="335" y="8674"/>
                    </a:cubicBezTo>
                    <a:lnTo>
                      <a:pt x="15476" y="3961"/>
                    </a:lnTo>
                    <a:cubicBezTo>
                      <a:pt x="15476" y="3961"/>
                      <a:pt x="13583" y="1215"/>
                      <a:pt x="11802" y="213"/>
                    </a:cubicBezTo>
                    <a:cubicBezTo>
                      <a:pt x="11537" y="66"/>
                      <a:pt x="11152" y="1"/>
                      <a:pt x="1068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1521172" y="2381597"/>
                <a:ext cx="397721" cy="197314"/>
              </a:xfrm>
              <a:custGeom>
                <a:rect b="b" l="l" r="r" t="t"/>
                <a:pathLst>
                  <a:path extrusionOk="0" h="8359" w="16849">
                    <a:moveTo>
                      <a:pt x="14535" y="0"/>
                    </a:moveTo>
                    <a:cubicBezTo>
                      <a:pt x="14395" y="0"/>
                      <a:pt x="14251" y="14"/>
                      <a:pt x="14103" y="45"/>
                    </a:cubicBezTo>
                    <a:cubicBezTo>
                      <a:pt x="12396" y="417"/>
                      <a:pt x="3452" y="3497"/>
                      <a:pt x="1263" y="5389"/>
                    </a:cubicBezTo>
                    <a:cubicBezTo>
                      <a:pt x="223" y="6280"/>
                      <a:pt x="1" y="8358"/>
                      <a:pt x="1" y="8358"/>
                    </a:cubicBezTo>
                    <a:lnTo>
                      <a:pt x="16849" y="1344"/>
                    </a:lnTo>
                    <a:cubicBezTo>
                      <a:pt x="16849" y="1344"/>
                      <a:pt x="15902" y="0"/>
                      <a:pt x="1453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2744053" y="2141039"/>
                <a:ext cx="373195" cy="147909"/>
              </a:xfrm>
              <a:custGeom>
                <a:rect b="b" l="l" r="r" t="t"/>
                <a:pathLst>
                  <a:path extrusionOk="0" h="6266" w="15810">
                    <a:moveTo>
                      <a:pt x="8836" y="0"/>
                    </a:moveTo>
                    <a:cubicBezTo>
                      <a:pt x="6065" y="0"/>
                      <a:pt x="2828" y="430"/>
                      <a:pt x="2005" y="1441"/>
                    </a:cubicBezTo>
                    <a:cubicBezTo>
                      <a:pt x="743" y="3000"/>
                      <a:pt x="1" y="6266"/>
                      <a:pt x="1" y="6266"/>
                    </a:cubicBezTo>
                    <a:lnTo>
                      <a:pt x="15810" y="5041"/>
                    </a:lnTo>
                    <a:cubicBezTo>
                      <a:pt x="15810" y="5041"/>
                      <a:pt x="14622" y="1107"/>
                      <a:pt x="12618" y="402"/>
                    </a:cubicBezTo>
                    <a:cubicBezTo>
                      <a:pt x="11884" y="144"/>
                      <a:pt x="10438" y="0"/>
                      <a:pt x="88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0"/>
              <p:cNvSpPr/>
              <p:nvPr/>
            </p:nvSpPr>
            <p:spPr>
              <a:xfrm>
                <a:off x="2723918" y="2196581"/>
                <a:ext cx="431004" cy="66967"/>
              </a:xfrm>
              <a:custGeom>
                <a:rect b="b" l="l" r="r" t="t"/>
                <a:pathLst>
                  <a:path extrusionOk="0" h="2837" w="18259">
                    <a:moveTo>
                      <a:pt x="9588" y="1"/>
                    </a:moveTo>
                    <a:cubicBezTo>
                      <a:pt x="6343" y="1"/>
                      <a:pt x="3009" y="222"/>
                      <a:pt x="2041" y="387"/>
                    </a:cubicBezTo>
                    <a:cubicBezTo>
                      <a:pt x="446" y="647"/>
                      <a:pt x="0" y="2614"/>
                      <a:pt x="0" y="2614"/>
                    </a:cubicBezTo>
                    <a:lnTo>
                      <a:pt x="18259" y="2836"/>
                    </a:lnTo>
                    <a:cubicBezTo>
                      <a:pt x="18259" y="2836"/>
                      <a:pt x="17257" y="1018"/>
                      <a:pt x="15958" y="573"/>
                    </a:cubicBezTo>
                    <a:cubicBezTo>
                      <a:pt x="14736" y="143"/>
                      <a:pt x="12190" y="1"/>
                      <a:pt x="958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0"/>
              <p:cNvSpPr/>
              <p:nvPr/>
            </p:nvSpPr>
            <p:spPr>
              <a:xfrm>
                <a:off x="2193938" y="2226229"/>
                <a:ext cx="235672" cy="265580"/>
              </a:xfrm>
              <a:custGeom>
                <a:rect b="b" l="l" r="r" t="t"/>
                <a:pathLst>
                  <a:path extrusionOk="0" h="11251" w="9984">
                    <a:moveTo>
                      <a:pt x="6571" y="0"/>
                    </a:moveTo>
                    <a:cubicBezTo>
                      <a:pt x="6510" y="0"/>
                      <a:pt x="6447" y="7"/>
                      <a:pt x="6384" y="22"/>
                    </a:cubicBezTo>
                    <a:lnTo>
                      <a:pt x="817" y="1098"/>
                    </a:lnTo>
                    <a:cubicBezTo>
                      <a:pt x="335" y="1172"/>
                      <a:pt x="1" y="1655"/>
                      <a:pt x="112" y="2100"/>
                    </a:cubicBezTo>
                    <a:lnTo>
                      <a:pt x="854" y="10561"/>
                    </a:lnTo>
                    <a:cubicBezTo>
                      <a:pt x="951" y="10948"/>
                      <a:pt x="1299" y="11251"/>
                      <a:pt x="1706" y="11251"/>
                    </a:cubicBezTo>
                    <a:cubicBezTo>
                      <a:pt x="1767" y="11251"/>
                      <a:pt x="1830" y="11244"/>
                      <a:pt x="1893" y="11229"/>
                    </a:cubicBezTo>
                    <a:lnTo>
                      <a:pt x="9204" y="9856"/>
                    </a:lnTo>
                    <a:cubicBezTo>
                      <a:pt x="9686" y="9745"/>
                      <a:pt x="9983" y="9299"/>
                      <a:pt x="9909" y="8817"/>
                    </a:cubicBezTo>
                    <a:lnTo>
                      <a:pt x="7423" y="690"/>
                    </a:lnTo>
                    <a:cubicBezTo>
                      <a:pt x="7326" y="303"/>
                      <a:pt x="6977" y="0"/>
                      <a:pt x="65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0"/>
              <p:cNvSpPr/>
              <p:nvPr/>
            </p:nvSpPr>
            <p:spPr>
              <a:xfrm>
                <a:off x="1287388" y="2233641"/>
                <a:ext cx="2608636" cy="1884812"/>
              </a:xfrm>
              <a:custGeom>
                <a:rect b="b" l="l" r="r" t="t"/>
                <a:pathLst>
                  <a:path extrusionOk="0" h="79848" w="110512">
                    <a:moveTo>
                      <a:pt x="69413" y="0"/>
                    </a:moveTo>
                    <a:cubicBezTo>
                      <a:pt x="63315" y="0"/>
                      <a:pt x="54606" y="743"/>
                      <a:pt x="42562" y="2899"/>
                    </a:cubicBezTo>
                    <a:cubicBezTo>
                      <a:pt x="21446" y="7575"/>
                      <a:pt x="10795" y="12474"/>
                      <a:pt x="7901" y="15257"/>
                    </a:cubicBezTo>
                    <a:cubicBezTo>
                      <a:pt x="5006" y="18040"/>
                      <a:pt x="1852" y="37857"/>
                      <a:pt x="850" y="57377"/>
                    </a:cubicBezTo>
                    <a:cubicBezTo>
                      <a:pt x="0" y="73965"/>
                      <a:pt x="6198" y="79847"/>
                      <a:pt x="13104" y="79847"/>
                    </a:cubicBezTo>
                    <a:cubicBezTo>
                      <a:pt x="14340" y="79847"/>
                      <a:pt x="15599" y="79659"/>
                      <a:pt x="16844" y="79309"/>
                    </a:cubicBezTo>
                    <a:cubicBezTo>
                      <a:pt x="25009" y="76971"/>
                      <a:pt x="29944" y="48805"/>
                      <a:pt x="31317" y="44982"/>
                    </a:cubicBezTo>
                    <a:cubicBezTo>
                      <a:pt x="31874" y="43498"/>
                      <a:pt x="47275" y="40306"/>
                      <a:pt x="49873" y="39750"/>
                    </a:cubicBezTo>
                    <a:cubicBezTo>
                      <a:pt x="52052" y="39320"/>
                      <a:pt x="63265" y="37342"/>
                      <a:pt x="67668" y="37342"/>
                    </a:cubicBezTo>
                    <a:cubicBezTo>
                      <a:pt x="68590" y="37342"/>
                      <a:pt x="69213" y="37429"/>
                      <a:pt x="69393" y="37634"/>
                    </a:cubicBezTo>
                    <a:cubicBezTo>
                      <a:pt x="72090" y="40623"/>
                      <a:pt x="86632" y="64118"/>
                      <a:pt x="95167" y="64118"/>
                    </a:cubicBezTo>
                    <a:cubicBezTo>
                      <a:pt x="95324" y="64118"/>
                      <a:pt x="95478" y="64110"/>
                      <a:pt x="95630" y="64094"/>
                    </a:cubicBezTo>
                    <a:cubicBezTo>
                      <a:pt x="104091" y="63240"/>
                      <a:pt x="110511" y="55559"/>
                      <a:pt x="102310" y="37820"/>
                    </a:cubicBezTo>
                    <a:cubicBezTo>
                      <a:pt x="94145" y="20044"/>
                      <a:pt x="83829" y="2862"/>
                      <a:pt x="80118" y="1341"/>
                    </a:cubicBezTo>
                    <a:cubicBezTo>
                      <a:pt x="78349" y="616"/>
                      <a:pt x="74963" y="0"/>
                      <a:pt x="694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0"/>
              <p:cNvSpPr/>
              <p:nvPr/>
            </p:nvSpPr>
            <p:spPr>
              <a:xfrm>
                <a:off x="2533827" y="2889270"/>
                <a:ext cx="423781" cy="352328"/>
              </a:xfrm>
              <a:custGeom>
                <a:rect b="b" l="l" r="r" t="t"/>
                <a:pathLst>
                  <a:path extrusionOk="0" h="14926" w="17953">
                    <a:moveTo>
                      <a:pt x="9700" y="0"/>
                    </a:moveTo>
                    <a:cubicBezTo>
                      <a:pt x="9230" y="0"/>
                      <a:pt x="8754" y="44"/>
                      <a:pt x="8276" y="137"/>
                    </a:cubicBezTo>
                    <a:cubicBezTo>
                      <a:pt x="1745" y="1398"/>
                      <a:pt x="0" y="9897"/>
                      <a:pt x="5493" y="13608"/>
                    </a:cubicBezTo>
                    <a:cubicBezTo>
                      <a:pt x="6828" y="14519"/>
                      <a:pt x="8268" y="14925"/>
                      <a:pt x="9665" y="14925"/>
                    </a:cubicBezTo>
                    <a:cubicBezTo>
                      <a:pt x="14017" y="14925"/>
                      <a:pt x="17952" y="10981"/>
                      <a:pt x="16997" y="6037"/>
                    </a:cubicBezTo>
                    <a:cubicBezTo>
                      <a:pt x="16310" y="2470"/>
                      <a:pt x="13199" y="0"/>
                      <a:pt x="97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>
                <a:off x="2582878" y="2927487"/>
                <a:ext cx="331745" cy="275801"/>
              </a:xfrm>
              <a:custGeom>
                <a:rect b="b" l="l" r="r" t="t"/>
                <a:pathLst>
                  <a:path extrusionOk="0" h="11684" w="14054">
                    <a:moveTo>
                      <a:pt x="7603" y="0"/>
                    </a:moveTo>
                    <a:cubicBezTo>
                      <a:pt x="7226" y="0"/>
                      <a:pt x="6843" y="37"/>
                      <a:pt x="6458" y="113"/>
                    </a:cubicBezTo>
                    <a:cubicBezTo>
                      <a:pt x="1374" y="1078"/>
                      <a:pt x="1" y="7758"/>
                      <a:pt x="4305" y="10653"/>
                    </a:cubicBezTo>
                    <a:cubicBezTo>
                      <a:pt x="5352" y="11365"/>
                      <a:pt x="6479" y="11683"/>
                      <a:pt x="7573" y="11683"/>
                    </a:cubicBezTo>
                    <a:cubicBezTo>
                      <a:pt x="10978" y="11683"/>
                      <a:pt x="14054" y="8600"/>
                      <a:pt x="13323" y="4752"/>
                    </a:cubicBezTo>
                    <a:cubicBezTo>
                      <a:pt x="12769" y="1946"/>
                      <a:pt x="10349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0"/>
              <p:cNvSpPr/>
              <p:nvPr/>
            </p:nvSpPr>
            <p:spPr>
              <a:xfrm>
                <a:off x="2646824" y="2959047"/>
                <a:ext cx="268955" cy="243792"/>
              </a:xfrm>
              <a:custGeom>
                <a:rect b="b" l="l" r="r" t="t"/>
                <a:pathLst>
                  <a:path extrusionOk="0" h="10328" w="11394">
                    <a:moveTo>
                      <a:pt x="8610" y="1"/>
                    </a:moveTo>
                    <a:cubicBezTo>
                      <a:pt x="9018" y="669"/>
                      <a:pt x="9315" y="1374"/>
                      <a:pt x="9464" y="2116"/>
                    </a:cubicBezTo>
                    <a:cubicBezTo>
                      <a:pt x="10220" y="6062"/>
                      <a:pt x="7081" y="9102"/>
                      <a:pt x="3699" y="9102"/>
                    </a:cubicBezTo>
                    <a:cubicBezTo>
                      <a:pt x="2437" y="9102"/>
                      <a:pt x="1141" y="8678"/>
                      <a:pt x="1" y="7720"/>
                    </a:cubicBezTo>
                    <a:lnTo>
                      <a:pt x="1" y="7720"/>
                    </a:lnTo>
                    <a:cubicBezTo>
                      <a:pt x="1133" y="9430"/>
                      <a:pt x="2980" y="10327"/>
                      <a:pt x="4853" y="10327"/>
                    </a:cubicBezTo>
                    <a:cubicBezTo>
                      <a:pt x="6232" y="10327"/>
                      <a:pt x="7626" y="9840"/>
                      <a:pt x="8759" y="8833"/>
                    </a:cubicBezTo>
                    <a:cubicBezTo>
                      <a:pt x="11394" y="6458"/>
                      <a:pt x="11319" y="2302"/>
                      <a:pt x="8610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>
                <a:off x="2609245" y="2927628"/>
                <a:ext cx="166368" cy="222406"/>
              </a:xfrm>
              <a:custGeom>
                <a:rect b="b" l="l" r="r" t="t"/>
                <a:pathLst>
                  <a:path extrusionOk="0" h="9422" w="7048">
                    <a:moveTo>
                      <a:pt x="6421" y="0"/>
                    </a:moveTo>
                    <a:cubicBezTo>
                      <a:pt x="2817" y="0"/>
                      <a:pt x="0" y="3285"/>
                      <a:pt x="702" y="6936"/>
                    </a:cubicBezTo>
                    <a:cubicBezTo>
                      <a:pt x="888" y="7863"/>
                      <a:pt x="1296" y="8680"/>
                      <a:pt x="1852" y="9422"/>
                    </a:cubicBezTo>
                    <a:cubicBezTo>
                      <a:pt x="1259" y="8160"/>
                      <a:pt x="1073" y="6713"/>
                      <a:pt x="1370" y="5340"/>
                    </a:cubicBezTo>
                    <a:lnTo>
                      <a:pt x="1370" y="5340"/>
                    </a:lnTo>
                    <a:cubicBezTo>
                      <a:pt x="1444" y="5488"/>
                      <a:pt x="1593" y="5637"/>
                      <a:pt x="1741" y="5711"/>
                    </a:cubicBezTo>
                    <a:cubicBezTo>
                      <a:pt x="1817" y="5736"/>
                      <a:pt x="1896" y="5749"/>
                      <a:pt x="1977" y="5749"/>
                    </a:cubicBezTo>
                    <a:cubicBezTo>
                      <a:pt x="2483" y="5749"/>
                      <a:pt x="3044" y="5265"/>
                      <a:pt x="3300" y="4561"/>
                    </a:cubicBezTo>
                    <a:cubicBezTo>
                      <a:pt x="3634" y="3707"/>
                      <a:pt x="3448" y="2853"/>
                      <a:pt x="2929" y="2631"/>
                    </a:cubicBezTo>
                    <a:cubicBezTo>
                      <a:pt x="2817" y="2594"/>
                      <a:pt x="2706" y="2594"/>
                      <a:pt x="2595" y="2594"/>
                    </a:cubicBezTo>
                    <a:cubicBezTo>
                      <a:pt x="3597" y="1295"/>
                      <a:pt x="5044" y="404"/>
                      <a:pt x="6640" y="70"/>
                    </a:cubicBezTo>
                    <a:cubicBezTo>
                      <a:pt x="6788" y="70"/>
                      <a:pt x="6937" y="33"/>
                      <a:pt x="7048" y="33"/>
                    </a:cubicBezTo>
                    <a:cubicBezTo>
                      <a:pt x="6837" y="11"/>
                      <a:pt x="6628" y="0"/>
                      <a:pt x="6421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>
                <a:off x="1451986" y="2558021"/>
                <a:ext cx="658225" cy="547990"/>
              </a:xfrm>
              <a:custGeom>
                <a:rect b="b" l="l" r="r" t="t"/>
                <a:pathLst>
                  <a:path extrusionOk="0" h="23215" w="27885">
                    <a:moveTo>
                      <a:pt x="15070" y="1"/>
                    </a:moveTo>
                    <a:cubicBezTo>
                      <a:pt x="14335" y="1"/>
                      <a:pt x="13589" y="71"/>
                      <a:pt x="12840" y="216"/>
                    </a:cubicBezTo>
                    <a:cubicBezTo>
                      <a:pt x="2709" y="2183"/>
                      <a:pt x="0" y="15394"/>
                      <a:pt x="8535" y="21183"/>
                    </a:cubicBezTo>
                    <a:cubicBezTo>
                      <a:pt x="10605" y="22587"/>
                      <a:pt x="12836" y="23214"/>
                      <a:pt x="15001" y="23214"/>
                    </a:cubicBezTo>
                    <a:cubicBezTo>
                      <a:pt x="21765" y="23214"/>
                      <a:pt x="27885" y="17094"/>
                      <a:pt x="26423" y="9419"/>
                    </a:cubicBezTo>
                    <a:cubicBezTo>
                      <a:pt x="25376" y="3860"/>
                      <a:pt x="20525" y="1"/>
                      <a:pt x="1507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>
                <a:off x="1496647" y="2592791"/>
                <a:ext cx="575443" cy="478945"/>
              </a:xfrm>
              <a:custGeom>
                <a:rect b="b" l="l" r="r" t="t"/>
                <a:pathLst>
                  <a:path extrusionOk="0" h="20290" w="24378">
                    <a:moveTo>
                      <a:pt x="13159" y="0"/>
                    </a:moveTo>
                    <a:cubicBezTo>
                      <a:pt x="12516" y="0"/>
                      <a:pt x="11863" y="62"/>
                      <a:pt x="11208" y="190"/>
                    </a:cubicBezTo>
                    <a:cubicBezTo>
                      <a:pt x="2376" y="1898"/>
                      <a:pt x="1" y="13476"/>
                      <a:pt x="7460" y="18523"/>
                    </a:cubicBezTo>
                    <a:cubicBezTo>
                      <a:pt x="9273" y="19744"/>
                      <a:pt x="11223" y="20289"/>
                      <a:pt x="13114" y="20289"/>
                    </a:cubicBezTo>
                    <a:cubicBezTo>
                      <a:pt x="19038" y="20289"/>
                      <a:pt x="24378" y="14930"/>
                      <a:pt x="23083" y="8206"/>
                    </a:cubicBezTo>
                    <a:cubicBezTo>
                      <a:pt x="22136" y="3369"/>
                      <a:pt x="17907" y="0"/>
                      <a:pt x="13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1607024" y="2673497"/>
                <a:ext cx="471321" cy="397626"/>
              </a:xfrm>
              <a:custGeom>
                <a:rect b="b" l="l" r="r" t="t"/>
                <a:pathLst>
                  <a:path extrusionOk="0" h="16845" w="19967">
                    <a:moveTo>
                      <a:pt x="16032" y="0"/>
                    </a:moveTo>
                    <a:lnTo>
                      <a:pt x="16032" y="0"/>
                    </a:lnTo>
                    <a:cubicBezTo>
                      <a:pt x="16775" y="1076"/>
                      <a:pt x="17257" y="2338"/>
                      <a:pt x="17517" y="3637"/>
                    </a:cubicBezTo>
                    <a:cubicBezTo>
                      <a:pt x="18370" y="8090"/>
                      <a:pt x="16144" y="12617"/>
                      <a:pt x="12061" y="14621"/>
                    </a:cubicBezTo>
                    <a:cubicBezTo>
                      <a:pt x="10624" y="15321"/>
                      <a:pt x="9092" y="15658"/>
                      <a:pt x="7577" y="15658"/>
                    </a:cubicBezTo>
                    <a:cubicBezTo>
                      <a:pt x="4750" y="15658"/>
                      <a:pt x="1982" y="14482"/>
                      <a:pt x="1" y="12284"/>
                    </a:cubicBezTo>
                    <a:lnTo>
                      <a:pt x="1" y="12284"/>
                    </a:lnTo>
                    <a:cubicBezTo>
                      <a:pt x="1958" y="15253"/>
                      <a:pt x="5197" y="16845"/>
                      <a:pt x="8486" y="16845"/>
                    </a:cubicBezTo>
                    <a:cubicBezTo>
                      <a:pt x="10623" y="16845"/>
                      <a:pt x="12781" y="16173"/>
                      <a:pt x="14622" y="14770"/>
                    </a:cubicBezTo>
                    <a:cubicBezTo>
                      <a:pt x="19298" y="11170"/>
                      <a:pt x="19966" y="4379"/>
                      <a:pt x="16032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1620172" y="2793505"/>
                <a:ext cx="171703" cy="120480"/>
              </a:xfrm>
              <a:custGeom>
                <a:rect b="b" l="l" r="r" t="t"/>
                <a:pathLst>
                  <a:path extrusionOk="0" h="5104" w="7274">
                    <a:moveTo>
                      <a:pt x="4528" y="0"/>
                    </a:moveTo>
                    <a:lnTo>
                      <a:pt x="965" y="668"/>
                    </a:lnTo>
                    <a:cubicBezTo>
                      <a:pt x="371" y="779"/>
                      <a:pt x="0" y="1336"/>
                      <a:pt x="112" y="1930"/>
                    </a:cubicBezTo>
                    <a:lnTo>
                      <a:pt x="594" y="4231"/>
                    </a:lnTo>
                    <a:cubicBezTo>
                      <a:pt x="659" y="4754"/>
                      <a:pt x="1128" y="5104"/>
                      <a:pt x="1619" y="5104"/>
                    </a:cubicBezTo>
                    <a:cubicBezTo>
                      <a:pt x="1685" y="5104"/>
                      <a:pt x="1752" y="5097"/>
                      <a:pt x="1819" y="5084"/>
                    </a:cubicBezTo>
                    <a:lnTo>
                      <a:pt x="5381" y="4416"/>
                    </a:lnTo>
                    <a:lnTo>
                      <a:pt x="7274" y="1744"/>
                    </a:lnTo>
                    <a:lnTo>
                      <a:pt x="4528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1822514" y="2749222"/>
                <a:ext cx="171726" cy="121377"/>
              </a:xfrm>
              <a:custGeom>
                <a:rect b="b" l="l" r="r" t="t"/>
                <a:pathLst>
                  <a:path extrusionOk="0" h="5142" w="7275">
                    <a:moveTo>
                      <a:pt x="5666" y="1"/>
                    </a:moveTo>
                    <a:cubicBezTo>
                      <a:pt x="5597" y="1"/>
                      <a:pt x="5527" y="7"/>
                      <a:pt x="5456" y="21"/>
                    </a:cubicBezTo>
                    <a:lnTo>
                      <a:pt x="1931" y="726"/>
                    </a:lnTo>
                    <a:lnTo>
                      <a:pt x="1" y="3361"/>
                    </a:lnTo>
                    <a:lnTo>
                      <a:pt x="2784" y="5142"/>
                    </a:lnTo>
                    <a:lnTo>
                      <a:pt x="6310" y="4437"/>
                    </a:lnTo>
                    <a:cubicBezTo>
                      <a:pt x="6903" y="4325"/>
                      <a:pt x="7274" y="3769"/>
                      <a:pt x="7163" y="3212"/>
                    </a:cubicBezTo>
                    <a:lnTo>
                      <a:pt x="6718" y="874"/>
                    </a:lnTo>
                    <a:cubicBezTo>
                      <a:pt x="6620" y="351"/>
                      <a:pt x="6176" y="1"/>
                      <a:pt x="56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0"/>
              <p:cNvSpPr/>
              <p:nvPr/>
            </p:nvSpPr>
            <p:spPr>
              <a:xfrm>
                <a:off x="1722664" y="2646776"/>
                <a:ext cx="122652" cy="169508"/>
              </a:xfrm>
              <a:custGeom>
                <a:rect b="b" l="l" r="r" t="t"/>
                <a:pathLst>
                  <a:path extrusionOk="0" h="7181" w="5196">
                    <a:moveTo>
                      <a:pt x="3463" y="0"/>
                    </a:moveTo>
                    <a:cubicBezTo>
                      <a:pt x="3398" y="0"/>
                      <a:pt x="3332" y="6"/>
                      <a:pt x="3266" y="19"/>
                    </a:cubicBezTo>
                    <a:lnTo>
                      <a:pt x="965" y="501"/>
                    </a:lnTo>
                    <a:cubicBezTo>
                      <a:pt x="371" y="612"/>
                      <a:pt x="0" y="1169"/>
                      <a:pt x="112" y="1726"/>
                    </a:cubicBezTo>
                    <a:lnTo>
                      <a:pt x="817" y="5288"/>
                    </a:lnTo>
                    <a:lnTo>
                      <a:pt x="3489" y="7181"/>
                    </a:lnTo>
                    <a:lnTo>
                      <a:pt x="5196" y="4435"/>
                    </a:lnTo>
                    <a:lnTo>
                      <a:pt x="4528" y="872"/>
                    </a:lnTo>
                    <a:cubicBezTo>
                      <a:pt x="4429" y="378"/>
                      <a:pt x="3978" y="0"/>
                      <a:pt x="34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0"/>
              <p:cNvSpPr/>
              <p:nvPr/>
            </p:nvSpPr>
            <p:spPr>
              <a:xfrm>
                <a:off x="1769096" y="2846923"/>
                <a:ext cx="122652" cy="169814"/>
              </a:xfrm>
              <a:custGeom>
                <a:rect b="b" l="l" r="r" t="t"/>
                <a:pathLst>
                  <a:path extrusionOk="0" h="7194" w="5196">
                    <a:moveTo>
                      <a:pt x="1744" y="1"/>
                    </a:moveTo>
                    <a:lnTo>
                      <a:pt x="0" y="2784"/>
                    </a:lnTo>
                    <a:lnTo>
                      <a:pt x="668" y="6347"/>
                    </a:lnTo>
                    <a:cubicBezTo>
                      <a:pt x="764" y="6825"/>
                      <a:pt x="1188" y="7194"/>
                      <a:pt x="1683" y="7194"/>
                    </a:cubicBezTo>
                    <a:cubicBezTo>
                      <a:pt x="1764" y="7194"/>
                      <a:pt x="1846" y="7184"/>
                      <a:pt x="1930" y="7163"/>
                    </a:cubicBezTo>
                    <a:lnTo>
                      <a:pt x="4231" y="6718"/>
                    </a:lnTo>
                    <a:cubicBezTo>
                      <a:pt x="4824" y="6606"/>
                      <a:pt x="5195" y="6050"/>
                      <a:pt x="5084" y="5456"/>
                    </a:cubicBezTo>
                    <a:lnTo>
                      <a:pt x="4416" y="1931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0"/>
              <p:cNvSpPr/>
              <p:nvPr/>
            </p:nvSpPr>
            <p:spPr>
              <a:xfrm>
                <a:off x="1528183" y="2591422"/>
                <a:ext cx="396847" cy="458763"/>
              </a:xfrm>
              <a:custGeom>
                <a:rect b="b" l="l" r="r" t="t"/>
                <a:pathLst>
                  <a:path extrusionOk="0" h="19435" w="16812">
                    <a:moveTo>
                      <a:pt x="16562" y="1256"/>
                    </a:moveTo>
                    <a:cubicBezTo>
                      <a:pt x="16645" y="1303"/>
                      <a:pt x="16729" y="1350"/>
                      <a:pt x="16812" y="1399"/>
                    </a:cubicBezTo>
                    <a:lnTo>
                      <a:pt x="16812" y="1362"/>
                    </a:lnTo>
                    <a:cubicBezTo>
                      <a:pt x="16729" y="1325"/>
                      <a:pt x="16645" y="1290"/>
                      <a:pt x="16562" y="1256"/>
                    </a:cubicBezTo>
                    <a:close/>
                    <a:moveTo>
                      <a:pt x="11694" y="0"/>
                    </a:moveTo>
                    <a:cubicBezTo>
                      <a:pt x="8002" y="0"/>
                      <a:pt x="4427" y="2023"/>
                      <a:pt x="2636" y="5555"/>
                    </a:cubicBezTo>
                    <a:cubicBezTo>
                      <a:pt x="1" y="10788"/>
                      <a:pt x="2339" y="17134"/>
                      <a:pt x="7720" y="19434"/>
                    </a:cubicBezTo>
                    <a:cubicBezTo>
                      <a:pt x="3081" y="16800"/>
                      <a:pt x="1262" y="11048"/>
                      <a:pt x="3600" y="6223"/>
                    </a:cubicBezTo>
                    <a:lnTo>
                      <a:pt x="3600" y="6223"/>
                    </a:lnTo>
                    <a:cubicBezTo>
                      <a:pt x="3600" y="6260"/>
                      <a:pt x="3638" y="6297"/>
                      <a:pt x="3675" y="6335"/>
                    </a:cubicBezTo>
                    <a:cubicBezTo>
                      <a:pt x="3770" y="6404"/>
                      <a:pt x="3888" y="6437"/>
                      <a:pt x="4020" y="6437"/>
                    </a:cubicBezTo>
                    <a:cubicBezTo>
                      <a:pt x="4451" y="6437"/>
                      <a:pt x="5030" y="6086"/>
                      <a:pt x="5456" y="5518"/>
                    </a:cubicBezTo>
                    <a:cubicBezTo>
                      <a:pt x="6013" y="4739"/>
                      <a:pt x="6124" y="3885"/>
                      <a:pt x="5716" y="3551"/>
                    </a:cubicBezTo>
                    <a:cubicBezTo>
                      <a:pt x="5679" y="3514"/>
                      <a:pt x="5604" y="3514"/>
                      <a:pt x="5530" y="3477"/>
                    </a:cubicBezTo>
                    <a:cubicBezTo>
                      <a:pt x="7478" y="1529"/>
                      <a:pt x="10082" y="507"/>
                      <a:pt x="12722" y="507"/>
                    </a:cubicBezTo>
                    <a:cubicBezTo>
                      <a:pt x="14017" y="507"/>
                      <a:pt x="15322" y="753"/>
                      <a:pt x="16562" y="1256"/>
                    </a:cubicBezTo>
                    <a:lnTo>
                      <a:pt x="16562" y="1256"/>
                    </a:lnTo>
                    <a:cubicBezTo>
                      <a:pt x="15015" y="404"/>
                      <a:pt x="13343" y="0"/>
                      <a:pt x="1169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1287388" y="2655085"/>
                <a:ext cx="739261" cy="1463368"/>
              </a:xfrm>
              <a:custGeom>
                <a:rect b="b" l="l" r="r" t="t"/>
                <a:pathLst>
                  <a:path extrusionOk="0" h="61994" w="31318">
                    <a:moveTo>
                      <a:pt x="6491" y="1"/>
                    </a:moveTo>
                    <a:lnTo>
                      <a:pt x="6491" y="1"/>
                    </a:lnTo>
                    <a:cubicBezTo>
                      <a:pt x="4041" y="6532"/>
                      <a:pt x="1703" y="23120"/>
                      <a:pt x="850" y="39523"/>
                    </a:cubicBezTo>
                    <a:cubicBezTo>
                      <a:pt x="0" y="56111"/>
                      <a:pt x="6198" y="61993"/>
                      <a:pt x="13104" y="61993"/>
                    </a:cubicBezTo>
                    <a:cubicBezTo>
                      <a:pt x="14340" y="61993"/>
                      <a:pt x="15599" y="61805"/>
                      <a:pt x="16844" y="61455"/>
                    </a:cubicBezTo>
                    <a:cubicBezTo>
                      <a:pt x="25009" y="59117"/>
                      <a:pt x="29944" y="30951"/>
                      <a:pt x="31317" y="27128"/>
                    </a:cubicBezTo>
                    <a:cubicBezTo>
                      <a:pt x="9051" y="25087"/>
                      <a:pt x="6082" y="9686"/>
                      <a:pt x="649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2926260" y="2290671"/>
                <a:ext cx="969764" cy="1456499"/>
              </a:xfrm>
              <a:custGeom>
                <a:rect b="b" l="l" r="r" t="t"/>
                <a:pathLst>
                  <a:path extrusionOk="0" h="61703" w="41083">
                    <a:moveTo>
                      <a:pt x="12136" y="1"/>
                    </a:moveTo>
                    <a:lnTo>
                      <a:pt x="12136" y="1"/>
                    </a:lnTo>
                    <a:cubicBezTo>
                      <a:pt x="16701" y="9946"/>
                      <a:pt x="18185" y="25273"/>
                      <a:pt x="1" y="35256"/>
                    </a:cubicBezTo>
                    <a:cubicBezTo>
                      <a:pt x="2734" y="38353"/>
                      <a:pt x="17239" y="61702"/>
                      <a:pt x="25738" y="61702"/>
                    </a:cubicBezTo>
                    <a:cubicBezTo>
                      <a:pt x="25894" y="61702"/>
                      <a:pt x="26049" y="61694"/>
                      <a:pt x="26201" y="61678"/>
                    </a:cubicBezTo>
                    <a:cubicBezTo>
                      <a:pt x="34625" y="60787"/>
                      <a:pt x="41082" y="53143"/>
                      <a:pt x="32881" y="35404"/>
                    </a:cubicBezTo>
                    <a:cubicBezTo>
                      <a:pt x="25607" y="19595"/>
                      <a:pt x="16663" y="4269"/>
                      <a:pt x="121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1617528" y="3143024"/>
                <a:ext cx="409122" cy="453783"/>
              </a:xfrm>
              <a:custGeom>
                <a:rect b="b" l="l" r="r" t="t"/>
                <a:pathLst>
                  <a:path extrusionOk="0" h="19224" w="17332">
                    <a:moveTo>
                      <a:pt x="112" y="0"/>
                    </a:moveTo>
                    <a:lnTo>
                      <a:pt x="1" y="111"/>
                    </a:lnTo>
                    <a:cubicBezTo>
                      <a:pt x="1" y="111"/>
                      <a:pt x="5085" y="15178"/>
                      <a:pt x="14066" y="19223"/>
                    </a:cubicBezTo>
                    <a:cubicBezTo>
                      <a:pt x="15699" y="13248"/>
                      <a:pt x="16812" y="7942"/>
                      <a:pt x="17331" y="6420"/>
                    </a:cubicBezTo>
                    <a:cubicBezTo>
                      <a:pt x="9390" y="5715"/>
                      <a:pt x="3898" y="3266"/>
                      <a:pt x="112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1529930" y="3259491"/>
                <a:ext cx="880396" cy="943586"/>
              </a:xfrm>
              <a:custGeom>
                <a:rect b="b" l="l" r="r" t="t"/>
                <a:pathLst>
                  <a:path extrusionOk="0" h="39974" w="37297">
                    <a:moveTo>
                      <a:pt x="29887" y="1"/>
                    </a:moveTo>
                    <a:cubicBezTo>
                      <a:pt x="23204" y="1"/>
                      <a:pt x="12470" y="6125"/>
                      <a:pt x="12470" y="6125"/>
                    </a:cubicBezTo>
                    <a:cubicBezTo>
                      <a:pt x="9501" y="8203"/>
                      <a:pt x="9130" y="10504"/>
                      <a:pt x="10206" y="12731"/>
                    </a:cubicBezTo>
                    <a:cubicBezTo>
                      <a:pt x="10726" y="13658"/>
                      <a:pt x="11616" y="14326"/>
                      <a:pt x="12656" y="14512"/>
                    </a:cubicBezTo>
                    <a:cubicBezTo>
                      <a:pt x="10726" y="15365"/>
                      <a:pt x="9130" y="16070"/>
                      <a:pt x="8536" y="17147"/>
                    </a:cubicBezTo>
                    <a:cubicBezTo>
                      <a:pt x="6569" y="20746"/>
                      <a:pt x="9612" y="23493"/>
                      <a:pt x="9612" y="23493"/>
                    </a:cubicBezTo>
                    <a:cubicBezTo>
                      <a:pt x="9612" y="23493"/>
                      <a:pt x="3712" y="24977"/>
                      <a:pt x="4825" y="29541"/>
                    </a:cubicBezTo>
                    <a:cubicBezTo>
                      <a:pt x="5530" y="32399"/>
                      <a:pt x="8388" y="32881"/>
                      <a:pt x="8388" y="32881"/>
                    </a:cubicBezTo>
                    <a:cubicBezTo>
                      <a:pt x="6495" y="35887"/>
                      <a:pt x="1" y="36073"/>
                      <a:pt x="1" y="36073"/>
                    </a:cubicBezTo>
                    <a:cubicBezTo>
                      <a:pt x="487" y="38990"/>
                      <a:pt x="2444" y="39974"/>
                      <a:pt x="5135" y="39974"/>
                    </a:cubicBezTo>
                    <a:cubicBezTo>
                      <a:pt x="8193" y="39974"/>
                      <a:pt x="12200" y="38702"/>
                      <a:pt x="16070" y="37557"/>
                    </a:cubicBezTo>
                    <a:cubicBezTo>
                      <a:pt x="23566" y="35368"/>
                      <a:pt x="22490" y="28317"/>
                      <a:pt x="22490" y="28317"/>
                    </a:cubicBezTo>
                    <a:cubicBezTo>
                      <a:pt x="30023" y="26610"/>
                      <a:pt x="28613" y="19076"/>
                      <a:pt x="28613" y="19076"/>
                    </a:cubicBezTo>
                    <a:cubicBezTo>
                      <a:pt x="34031" y="16033"/>
                      <a:pt x="31508" y="9576"/>
                      <a:pt x="31508" y="9576"/>
                    </a:cubicBezTo>
                    <a:cubicBezTo>
                      <a:pt x="31508" y="9576"/>
                      <a:pt x="37297" y="6273"/>
                      <a:pt x="34328" y="1857"/>
                    </a:cubicBezTo>
                    <a:cubicBezTo>
                      <a:pt x="33433" y="519"/>
                      <a:pt x="31832" y="1"/>
                      <a:pt x="29887" y="1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1855797" y="3260388"/>
                <a:ext cx="554529" cy="874258"/>
              </a:xfrm>
              <a:custGeom>
                <a:rect b="b" l="l" r="r" t="t"/>
                <a:pathLst>
                  <a:path extrusionOk="0" h="37037" w="23492">
                    <a:moveTo>
                      <a:pt x="16849" y="1"/>
                    </a:moveTo>
                    <a:lnTo>
                      <a:pt x="16849" y="1"/>
                    </a:lnTo>
                    <a:cubicBezTo>
                      <a:pt x="18111" y="1003"/>
                      <a:pt x="19707" y="2599"/>
                      <a:pt x="19707" y="4194"/>
                    </a:cubicBezTo>
                    <a:cubicBezTo>
                      <a:pt x="19707" y="6866"/>
                      <a:pt x="16626" y="9390"/>
                      <a:pt x="10429" y="11394"/>
                    </a:cubicBezTo>
                    <a:cubicBezTo>
                      <a:pt x="10429" y="11394"/>
                      <a:pt x="14006" y="10528"/>
                      <a:pt x="15822" y="10528"/>
                    </a:cubicBezTo>
                    <a:cubicBezTo>
                      <a:pt x="16324" y="10528"/>
                      <a:pt x="16691" y="10594"/>
                      <a:pt x="16812" y="10763"/>
                    </a:cubicBezTo>
                    <a:cubicBezTo>
                      <a:pt x="17740" y="12173"/>
                      <a:pt x="16998" y="16700"/>
                      <a:pt x="14288" y="18111"/>
                    </a:cubicBezTo>
                    <a:cubicBezTo>
                      <a:pt x="11579" y="19521"/>
                      <a:pt x="4157" y="21933"/>
                      <a:pt x="4157" y="21933"/>
                    </a:cubicBezTo>
                    <a:cubicBezTo>
                      <a:pt x="4157" y="21933"/>
                      <a:pt x="10429" y="20931"/>
                      <a:pt x="13472" y="20077"/>
                    </a:cubicBezTo>
                    <a:cubicBezTo>
                      <a:pt x="13493" y="20071"/>
                      <a:pt x="13514" y="20068"/>
                      <a:pt x="13534" y="20068"/>
                    </a:cubicBezTo>
                    <a:cubicBezTo>
                      <a:pt x="14188" y="20068"/>
                      <a:pt x="14323" y="23521"/>
                      <a:pt x="11802" y="25681"/>
                    </a:cubicBezTo>
                    <a:cubicBezTo>
                      <a:pt x="9204" y="27871"/>
                      <a:pt x="7571" y="28130"/>
                      <a:pt x="7571" y="28130"/>
                    </a:cubicBezTo>
                    <a:lnTo>
                      <a:pt x="1" y="30543"/>
                    </a:lnTo>
                    <a:cubicBezTo>
                      <a:pt x="1" y="30543"/>
                      <a:pt x="5103" y="29722"/>
                      <a:pt x="6628" y="29722"/>
                    </a:cubicBezTo>
                    <a:cubicBezTo>
                      <a:pt x="6818" y="29722"/>
                      <a:pt x="6953" y="29734"/>
                      <a:pt x="7015" y="29763"/>
                    </a:cubicBezTo>
                    <a:cubicBezTo>
                      <a:pt x="7794" y="30134"/>
                      <a:pt x="7423" y="33845"/>
                      <a:pt x="3638" y="37037"/>
                    </a:cubicBezTo>
                    <a:cubicBezTo>
                      <a:pt x="9613" y="34402"/>
                      <a:pt x="8685" y="28279"/>
                      <a:pt x="8685" y="28279"/>
                    </a:cubicBezTo>
                    <a:cubicBezTo>
                      <a:pt x="16218" y="26572"/>
                      <a:pt x="14808" y="19038"/>
                      <a:pt x="14808" y="19038"/>
                    </a:cubicBezTo>
                    <a:cubicBezTo>
                      <a:pt x="20226" y="15995"/>
                      <a:pt x="17703" y="9538"/>
                      <a:pt x="17703" y="9538"/>
                    </a:cubicBezTo>
                    <a:cubicBezTo>
                      <a:pt x="17703" y="9538"/>
                      <a:pt x="23492" y="6235"/>
                      <a:pt x="20523" y="1819"/>
                    </a:cubicBezTo>
                    <a:cubicBezTo>
                      <a:pt x="19744" y="669"/>
                      <a:pt x="18445" y="112"/>
                      <a:pt x="16849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2926260" y="2842556"/>
                <a:ext cx="304009" cy="516855"/>
              </a:xfrm>
              <a:custGeom>
                <a:rect b="b" l="l" r="r" t="t"/>
                <a:pathLst>
                  <a:path extrusionOk="0" h="21896" w="12879">
                    <a:moveTo>
                      <a:pt x="12544" y="0"/>
                    </a:moveTo>
                    <a:lnTo>
                      <a:pt x="12544" y="0"/>
                    </a:lnTo>
                    <a:cubicBezTo>
                      <a:pt x="10243" y="4305"/>
                      <a:pt x="6310" y="8387"/>
                      <a:pt x="1" y="11838"/>
                    </a:cubicBezTo>
                    <a:cubicBezTo>
                      <a:pt x="1040" y="13063"/>
                      <a:pt x="3823" y="17219"/>
                      <a:pt x="7312" y="21895"/>
                    </a:cubicBezTo>
                    <a:cubicBezTo>
                      <a:pt x="12878" y="15030"/>
                      <a:pt x="12618" y="2041"/>
                      <a:pt x="1254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2252620" y="2593854"/>
                <a:ext cx="218157" cy="129544"/>
              </a:xfrm>
              <a:custGeom>
                <a:rect b="b" l="l" r="r" t="t"/>
                <a:pathLst>
                  <a:path extrusionOk="0" h="5488" w="9242">
                    <a:moveTo>
                      <a:pt x="7171" y="0"/>
                    </a:moveTo>
                    <a:cubicBezTo>
                      <a:pt x="7058" y="0"/>
                      <a:pt x="6944" y="11"/>
                      <a:pt x="6829" y="34"/>
                    </a:cubicBezTo>
                    <a:lnTo>
                      <a:pt x="1523" y="1073"/>
                    </a:lnTo>
                    <a:cubicBezTo>
                      <a:pt x="595" y="1222"/>
                      <a:pt x="1" y="2112"/>
                      <a:pt x="149" y="3040"/>
                    </a:cubicBezTo>
                    <a:lnTo>
                      <a:pt x="372" y="4153"/>
                    </a:lnTo>
                    <a:cubicBezTo>
                      <a:pt x="534" y="4961"/>
                      <a:pt x="1258" y="5488"/>
                      <a:pt x="2055" y="5488"/>
                    </a:cubicBezTo>
                    <a:cubicBezTo>
                      <a:pt x="2173" y="5488"/>
                      <a:pt x="2293" y="5476"/>
                      <a:pt x="2413" y="5452"/>
                    </a:cubicBezTo>
                    <a:lnTo>
                      <a:pt x="7720" y="4413"/>
                    </a:lnTo>
                    <a:cubicBezTo>
                      <a:pt x="8611" y="4265"/>
                      <a:pt x="9241" y="3374"/>
                      <a:pt x="9093" y="2446"/>
                    </a:cubicBezTo>
                    <a:lnTo>
                      <a:pt x="8870" y="1370"/>
                    </a:lnTo>
                    <a:cubicBezTo>
                      <a:pt x="8708" y="557"/>
                      <a:pt x="7975" y="0"/>
                      <a:pt x="717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2282410" y="2749765"/>
                <a:ext cx="218157" cy="129521"/>
              </a:xfrm>
              <a:custGeom>
                <a:rect b="b" l="l" r="r" t="t"/>
                <a:pathLst>
                  <a:path extrusionOk="0" h="5487" w="9242">
                    <a:moveTo>
                      <a:pt x="7208" y="1"/>
                    </a:moveTo>
                    <a:cubicBezTo>
                      <a:pt x="7095" y="1"/>
                      <a:pt x="6981" y="12"/>
                      <a:pt x="6866" y="35"/>
                    </a:cubicBezTo>
                    <a:lnTo>
                      <a:pt x="1559" y="1074"/>
                    </a:lnTo>
                    <a:cubicBezTo>
                      <a:pt x="632" y="1222"/>
                      <a:pt x="1" y="2113"/>
                      <a:pt x="149" y="3041"/>
                    </a:cubicBezTo>
                    <a:lnTo>
                      <a:pt x="372" y="4154"/>
                    </a:lnTo>
                    <a:cubicBezTo>
                      <a:pt x="534" y="4934"/>
                      <a:pt x="1267" y="5487"/>
                      <a:pt x="2070" y="5487"/>
                    </a:cubicBezTo>
                    <a:cubicBezTo>
                      <a:pt x="2183" y="5487"/>
                      <a:pt x="2298" y="5476"/>
                      <a:pt x="2413" y="5453"/>
                    </a:cubicBezTo>
                    <a:lnTo>
                      <a:pt x="7720" y="4414"/>
                    </a:lnTo>
                    <a:cubicBezTo>
                      <a:pt x="8647" y="4265"/>
                      <a:pt x="9241" y="3375"/>
                      <a:pt x="9093" y="2447"/>
                    </a:cubicBezTo>
                    <a:lnTo>
                      <a:pt x="8907" y="1334"/>
                    </a:lnTo>
                    <a:cubicBezTo>
                      <a:pt x="8712" y="553"/>
                      <a:pt x="8004" y="1"/>
                      <a:pt x="720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2274526" y="2615074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65"/>
                    </a:lnTo>
                    <a:cubicBezTo>
                      <a:pt x="335" y="1102"/>
                      <a:pt x="1" y="1510"/>
                      <a:pt x="75" y="1993"/>
                    </a:cubicBezTo>
                    <a:lnTo>
                      <a:pt x="261" y="3069"/>
                    </a:lnTo>
                    <a:cubicBezTo>
                      <a:pt x="356" y="3450"/>
                      <a:pt x="724" y="3723"/>
                      <a:pt x="1108" y="3723"/>
                    </a:cubicBezTo>
                    <a:cubicBezTo>
                      <a:pt x="1172" y="3723"/>
                      <a:pt x="1236" y="3716"/>
                      <a:pt x="1300" y="3700"/>
                    </a:cubicBezTo>
                    <a:lnTo>
                      <a:pt x="6606" y="2661"/>
                    </a:lnTo>
                    <a:cubicBezTo>
                      <a:pt x="7052" y="2586"/>
                      <a:pt x="7349" y="2178"/>
                      <a:pt x="7311" y="1733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2305189" y="2770159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260" y="3104"/>
                    </a:lnTo>
                    <a:cubicBezTo>
                      <a:pt x="354" y="3480"/>
                      <a:pt x="686" y="3724"/>
                      <a:pt x="1055" y="3724"/>
                    </a:cubicBezTo>
                    <a:cubicBezTo>
                      <a:pt x="1123" y="3724"/>
                      <a:pt x="1193" y="3716"/>
                      <a:pt x="1262" y="3698"/>
                    </a:cubicBezTo>
                    <a:lnTo>
                      <a:pt x="6569" y="2659"/>
                    </a:lnTo>
                    <a:cubicBezTo>
                      <a:pt x="7014" y="2622"/>
                      <a:pt x="7348" y="2214"/>
                      <a:pt x="7274" y="1731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2274526" y="2615074"/>
                <a:ext cx="169980" cy="58446"/>
              </a:xfrm>
              <a:custGeom>
                <a:rect b="b" l="l" r="r" t="t"/>
                <a:pathLst>
                  <a:path extrusionOk="0" h="2476" w="7201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28"/>
                    </a:lnTo>
                    <a:cubicBezTo>
                      <a:pt x="335" y="1102"/>
                      <a:pt x="1" y="1510"/>
                      <a:pt x="75" y="1955"/>
                    </a:cubicBezTo>
                    <a:lnTo>
                      <a:pt x="149" y="2475"/>
                    </a:lnTo>
                    <a:cubicBezTo>
                      <a:pt x="112" y="2030"/>
                      <a:pt x="409" y="1621"/>
                      <a:pt x="891" y="1547"/>
                    </a:cubicBezTo>
                    <a:lnTo>
                      <a:pt x="6198" y="508"/>
                    </a:lnTo>
                    <a:cubicBezTo>
                      <a:pt x="6262" y="492"/>
                      <a:pt x="6325" y="485"/>
                      <a:pt x="6388" y="485"/>
                    </a:cubicBezTo>
                    <a:cubicBezTo>
                      <a:pt x="6764" y="485"/>
                      <a:pt x="7105" y="757"/>
                      <a:pt x="7200" y="1139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2305189" y="2770159"/>
                <a:ext cx="169083" cy="59272"/>
              </a:xfrm>
              <a:custGeom>
                <a:rect b="b" l="l" r="r" t="t"/>
                <a:pathLst>
                  <a:path extrusionOk="0" h="2511" w="7163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149" y="2511"/>
                    </a:lnTo>
                    <a:cubicBezTo>
                      <a:pt x="75" y="2028"/>
                      <a:pt x="409" y="1620"/>
                      <a:pt x="854" y="1583"/>
                    </a:cubicBezTo>
                    <a:lnTo>
                      <a:pt x="6161" y="544"/>
                    </a:lnTo>
                    <a:cubicBezTo>
                      <a:pt x="6230" y="526"/>
                      <a:pt x="6300" y="518"/>
                      <a:pt x="6368" y="518"/>
                    </a:cubicBezTo>
                    <a:cubicBezTo>
                      <a:pt x="6737" y="518"/>
                      <a:pt x="7069" y="762"/>
                      <a:pt x="7163" y="1138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2278043" y="2638443"/>
                <a:ext cx="169956" cy="64536"/>
              </a:xfrm>
              <a:custGeom>
                <a:rect b="b" l="l" r="r" t="t"/>
                <a:pathLst>
                  <a:path extrusionOk="0" h="2734" w="7200">
                    <a:moveTo>
                      <a:pt x="7014" y="1"/>
                    </a:moveTo>
                    <a:cubicBezTo>
                      <a:pt x="7051" y="446"/>
                      <a:pt x="6754" y="854"/>
                      <a:pt x="6309" y="928"/>
                    </a:cubicBezTo>
                    <a:lnTo>
                      <a:pt x="1002" y="1930"/>
                    </a:lnTo>
                    <a:cubicBezTo>
                      <a:pt x="933" y="1948"/>
                      <a:pt x="862" y="1956"/>
                      <a:pt x="793" y="1956"/>
                    </a:cubicBezTo>
                    <a:cubicBezTo>
                      <a:pt x="416" y="1956"/>
                      <a:pt x="63" y="1712"/>
                      <a:pt x="0" y="1337"/>
                    </a:cubicBezTo>
                    <a:lnTo>
                      <a:pt x="0" y="1337"/>
                    </a:lnTo>
                    <a:lnTo>
                      <a:pt x="112" y="2079"/>
                    </a:lnTo>
                    <a:cubicBezTo>
                      <a:pt x="207" y="2460"/>
                      <a:pt x="575" y="2733"/>
                      <a:pt x="959" y="2733"/>
                    </a:cubicBezTo>
                    <a:cubicBezTo>
                      <a:pt x="1023" y="2733"/>
                      <a:pt x="1087" y="2726"/>
                      <a:pt x="1151" y="2710"/>
                    </a:cubicBezTo>
                    <a:lnTo>
                      <a:pt x="6457" y="1671"/>
                    </a:lnTo>
                    <a:cubicBezTo>
                      <a:pt x="6903" y="1596"/>
                      <a:pt x="7200" y="1188"/>
                      <a:pt x="7162" y="743"/>
                    </a:cubicBezTo>
                    <a:lnTo>
                      <a:pt x="7014" y="1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2307809" y="2794378"/>
                <a:ext cx="170853" cy="64253"/>
              </a:xfrm>
              <a:custGeom>
                <a:rect b="b" l="l" r="r" t="t"/>
                <a:pathLst>
                  <a:path extrusionOk="0" h="2722" w="7238">
                    <a:moveTo>
                      <a:pt x="7015" y="0"/>
                    </a:moveTo>
                    <a:cubicBezTo>
                      <a:pt x="7089" y="446"/>
                      <a:pt x="6755" y="854"/>
                      <a:pt x="6310" y="928"/>
                    </a:cubicBezTo>
                    <a:lnTo>
                      <a:pt x="1003" y="1930"/>
                    </a:lnTo>
                    <a:cubicBezTo>
                      <a:pt x="933" y="1947"/>
                      <a:pt x="864" y="1956"/>
                      <a:pt x="796" y="1956"/>
                    </a:cubicBezTo>
                    <a:cubicBezTo>
                      <a:pt x="427" y="1956"/>
                      <a:pt x="95" y="1712"/>
                      <a:pt x="1" y="1336"/>
                    </a:cubicBezTo>
                    <a:lnTo>
                      <a:pt x="1" y="1336"/>
                    </a:lnTo>
                    <a:lnTo>
                      <a:pt x="149" y="2078"/>
                    </a:lnTo>
                    <a:cubicBezTo>
                      <a:pt x="248" y="2473"/>
                      <a:pt x="609" y="2722"/>
                      <a:pt x="1000" y="2722"/>
                    </a:cubicBezTo>
                    <a:cubicBezTo>
                      <a:pt x="1050" y="2722"/>
                      <a:pt x="1101" y="2718"/>
                      <a:pt x="1151" y="2709"/>
                    </a:cubicBezTo>
                    <a:lnTo>
                      <a:pt x="6458" y="1670"/>
                    </a:lnTo>
                    <a:cubicBezTo>
                      <a:pt x="6903" y="1596"/>
                      <a:pt x="7237" y="1188"/>
                      <a:pt x="7163" y="742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1776083" y="1296712"/>
                <a:ext cx="254722" cy="514825"/>
              </a:xfrm>
              <a:custGeom>
                <a:rect b="b" l="l" r="r" t="t"/>
                <a:pathLst>
                  <a:path extrusionOk="0" h="21810" w="10791">
                    <a:moveTo>
                      <a:pt x="8290" y="0"/>
                    </a:moveTo>
                    <a:cubicBezTo>
                      <a:pt x="7815" y="0"/>
                      <a:pt x="7329" y="214"/>
                      <a:pt x="6941" y="731"/>
                    </a:cubicBezTo>
                    <a:cubicBezTo>
                      <a:pt x="6607" y="1139"/>
                      <a:pt x="1151" y="7930"/>
                      <a:pt x="1" y="14833"/>
                    </a:cubicBezTo>
                    <a:cubicBezTo>
                      <a:pt x="558" y="17765"/>
                      <a:pt x="2339" y="20325"/>
                      <a:pt x="4937" y="21810"/>
                    </a:cubicBezTo>
                    <a:cubicBezTo>
                      <a:pt x="298" y="16837"/>
                      <a:pt x="6755" y="6520"/>
                      <a:pt x="9650" y="2920"/>
                    </a:cubicBezTo>
                    <a:cubicBezTo>
                      <a:pt x="10790" y="1590"/>
                      <a:pt x="9585" y="0"/>
                      <a:pt x="8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2769475" y="2324261"/>
                <a:ext cx="294520" cy="245468"/>
              </a:xfrm>
              <a:custGeom>
                <a:rect b="b" l="l" r="r" t="t"/>
                <a:pathLst>
                  <a:path extrusionOk="0" h="10399" w="12477">
                    <a:moveTo>
                      <a:pt x="6757" y="1"/>
                    </a:moveTo>
                    <a:cubicBezTo>
                      <a:pt x="6426" y="1"/>
                      <a:pt x="6090" y="33"/>
                      <a:pt x="5752" y="99"/>
                    </a:cubicBezTo>
                    <a:cubicBezTo>
                      <a:pt x="1188" y="990"/>
                      <a:pt x="0" y="6891"/>
                      <a:pt x="3822" y="9488"/>
                    </a:cubicBezTo>
                    <a:cubicBezTo>
                      <a:pt x="4748" y="10117"/>
                      <a:pt x="5746" y="10398"/>
                      <a:pt x="6714" y="10398"/>
                    </a:cubicBezTo>
                    <a:cubicBezTo>
                      <a:pt x="9741" y="10398"/>
                      <a:pt x="12476" y="7649"/>
                      <a:pt x="11801" y="4219"/>
                    </a:cubicBezTo>
                    <a:cubicBezTo>
                      <a:pt x="11344" y="1736"/>
                      <a:pt x="9190" y="1"/>
                      <a:pt x="675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2808896" y="2354688"/>
                <a:ext cx="221557" cy="184072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2850063" y="2378269"/>
                <a:ext cx="181074" cy="16013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2821147" y="2354782"/>
                <a:ext cx="164716" cy="172435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2833421" y="2656501"/>
                <a:ext cx="294732" cy="245232"/>
              </a:xfrm>
              <a:custGeom>
                <a:rect b="b" l="l" r="r" t="t"/>
                <a:pathLst>
                  <a:path extrusionOk="0" h="10389" w="12486">
                    <a:moveTo>
                      <a:pt x="6717" y="1"/>
                    </a:moveTo>
                    <a:cubicBezTo>
                      <a:pt x="6399" y="1"/>
                      <a:pt x="6076" y="29"/>
                      <a:pt x="5752" y="89"/>
                    </a:cubicBezTo>
                    <a:cubicBezTo>
                      <a:pt x="1225" y="980"/>
                      <a:pt x="0" y="6917"/>
                      <a:pt x="3823" y="9478"/>
                    </a:cubicBezTo>
                    <a:cubicBezTo>
                      <a:pt x="4748" y="10107"/>
                      <a:pt x="5746" y="10388"/>
                      <a:pt x="6714" y="10388"/>
                    </a:cubicBezTo>
                    <a:cubicBezTo>
                      <a:pt x="9744" y="10388"/>
                      <a:pt x="12485" y="7639"/>
                      <a:pt x="11838" y="4208"/>
                    </a:cubicBezTo>
                    <a:cubicBezTo>
                      <a:pt x="11346" y="1712"/>
                      <a:pt x="9167" y="1"/>
                      <a:pt x="671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2872842" y="2687306"/>
                <a:ext cx="221297" cy="18395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2914009" y="2711147"/>
                <a:ext cx="181357" cy="160490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2885966" y="2687282"/>
                <a:ext cx="164716" cy="172812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2622298" y="2525116"/>
                <a:ext cx="295393" cy="245209"/>
              </a:xfrm>
              <a:custGeom>
                <a:rect b="b" l="l" r="r" t="t"/>
                <a:pathLst>
                  <a:path extrusionOk="0" h="10388" w="12514">
                    <a:moveTo>
                      <a:pt x="6717" y="0"/>
                    </a:moveTo>
                    <a:cubicBezTo>
                      <a:pt x="6399" y="0"/>
                      <a:pt x="6077" y="29"/>
                      <a:pt x="5753" y="89"/>
                    </a:cubicBezTo>
                    <a:cubicBezTo>
                      <a:pt x="1225" y="979"/>
                      <a:pt x="1" y="6880"/>
                      <a:pt x="3823" y="9478"/>
                    </a:cubicBezTo>
                    <a:cubicBezTo>
                      <a:pt x="4758" y="10107"/>
                      <a:pt x="5762" y="10388"/>
                      <a:pt x="6735" y="10388"/>
                    </a:cubicBezTo>
                    <a:cubicBezTo>
                      <a:pt x="9779" y="10388"/>
                      <a:pt x="12514" y="7639"/>
                      <a:pt x="11839" y="4208"/>
                    </a:cubicBezTo>
                    <a:cubicBezTo>
                      <a:pt x="11346" y="1711"/>
                      <a:pt x="9167" y="0"/>
                      <a:pt x="671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2662592" y="2555307"/>
                <a:ext cx="221320" cy="184426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2703759" y="2578888"/>
                <a:ext cx="180696" cy="161222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2674867" y="2555401"/>
                <a:ext cx="164692" cy="172411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2980575" y="2456496"/>
                <a:ext cx="295440" cy="245374"/>
              </a:xfrm>
              <a:custGeom>
                <a:rect b="b" l="l" r="r" t="t"/>
                <a:pathLst>
                  <a:path extrusionOk="0" h="10395" w="12516">
                    <a:moveTo>
                      <a:pt x="6736" y="1"/>
                    </a:moveTo>
                    <a:cubicBezTo>
                      <a:pt x="6400" y="1"/>
                      <a:pt x="6058" y="33"/>
                      <a:pt x="5716" y="101"/>
                    </a:cubicBezTo>
                    <a:cubicBezTo>
                      <a:pt x="1188" y="992"/>
                      <a:pt x="1" y="6929"/>
                      <a:pt x="3860" y="9490"/>
                    </a:cubicBezTo>
                    <a:cubicBezTo>
                      <a:pt x="4781" y="10115"/>
                      <a:pt x="5772" y="10395"/>
                      <a:pt x="6735" y="10395"/>
                    </a:cubicBezTo>
                    <a:cubicBezTo>
                      <a:pt x="9769" y="10395"/>
                      <a:pt x="12515" y="7620"/>
                      <a:pt x="11839" y="4183"/>
                    </a:cubicBezTo>
                    <a:cubicBezTo>
                      <a:pt x="11350" y="1705"/>
                      <a:pt x="9171" y="1"/>
                      <a:pt x="67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3019995" y="2486947"/>
                <a:ext cx="220660" cy="183600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3061162" y="2509678"/>
                <a:ext cx="181357" cy="160986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3032270" y="2486522"/>
                <a:ext cx="164692" cy="172104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3113731" y="2550845"/>
                <a:ext cx="65716" cy="68360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2921893" y="2408059"/>
                <a:ext cx="14045" cy="73600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2892103" y="2437848"/>
                <a:ext cx="73600" cy="14045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2737939" y="2609527"/>
                <a:ext cx="84105" cy="83255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2951682" y="2747074"/>
                <a:ext cx="80611" cy="59579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625032" y="2655109"/>
                <a:ext cx="904921" cy="1248280"/>
              </a:xfrm>
              <a:custGeom>
                <a:rect b="b" l="l" r="r" t="t"/>
                <a:pathLst>
                  <a:path extrusionOk="0" h="52882" w="38336">
                    <a:moveTo>
                      <a:pt x="30550" y="0"/>
                    </a:moveTo>
                    <a:cubicBezTo>
                      <a:pt x="29812" y="0"/>
                      <a:pt x="29083" y="344"/>
                      <a:pt x="28465" y="1150"/>
                    </a:cubicBezTo>
                    <a:cubicBezTo>
                      <a:pt x="26757" y="3340"/>
                      <a:pt x="27203" y="7904"/>
                      <a:pt x="22230" y="13730"/>
                    </a:cubicBezTo>
                    <a:cubicBezTo>
                      <a:pt x="18667" y="17887"/>
                      <a:pt x="21154" y="26200"/>
                      <a:pt x="15736" y="35254"/>
                    </a:cubicBezTo>
                    <a:cubicBezTo>
                      <a:pt x="15736" y="35254"/>
                      <a:pt x="11913" y="42528"/>
                      <a:pt x="1" y="50618"/>
                    </a:cubicBezTo>
                    <a:lnTo>
                      <a:pt x="3192" y="52882"/>
                    </a:lnTo>
                    <a:lnTo>
                      <a:pt x="23492" y="52845"/>
                    </a:lnTo>
                    <a:cubicBezTo>
                      <a:pt x="25013" y="51583"/>
                      <a:pt x="33474" y="45014"/>
                      <a:pt x="33474" y="34215"/>
                    </a:cubicBezTo>
                    <a:cubicBezTo>
                      <a:pt x="33437" y="30467"/>
                      <a:pt x="32769" y="26756"/>
                      <a:pt x="31470" y="23268"/>
                    </a:cubicBezTo>
                    <a:cubicBezTo>
                      <a:pt x="38336" y="17182"/>
                      <a:pt x="34922" y="4490"/>
                      <a:pt x="33957" y="2560"/>
                    </a:cubicBezTo>
                    <a:cubicBezTo>
                      <a:pt x="33176" y="1069"/>
                      <a:pt x="31850" y="0"/>
                      <a:pt x="30550" y="0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1182181" y="2672600"/>
                <a:ext cx="147177" cy="267374"/>
              </a:xfrm>
              <a:custGeom>
                <a:rect b="b" l="l" r="r" t="t"/>
                <a:pathLst>
                  <a:path extrusionOk="0" h="11327" w="6235">
                    <a:moveTo>
                      <a:pt x="5196" y="1"/>
                    </a:moveTo>
                    <a:cubicBezTo>
                      <a:pt x="5084" y="149"/>
                      <a:pt x="4973" y="261"/>
                      <a:pt x="4862" y="409"/>
                    </a:cubicBezTo>
                    <a:cubicBezTo>
                      <a:pt x="3340" y="2376"/>
                      <a:pt x="3488" y="6235"/>
                      <a:pt x="0" y="11208"/>
                    </a:cubicBezTo>
                    <a:cubicBezTo>
                      <a:pt x="318" y="11288"/>
                      <a:pt x="641" y="11326"/>
                      <a:pt x="962" y="11326"/>
                    </a:cubicBezTo>
                    <a:cubicBezTo>
                      <a:pt x="2140" y="11326"/>
                      <a:pt x="3295" y="10806"/>
                      <a:pt x="4082" y="9872"/>
                    </a:cubicBezTo>
                    <a:cubicBezTo>
                      <a:pt x="5604" y="8202"/>
                      <a:pt x="6235" y="4157"/>
                      <a:pt x="6086" y="2116"/>
                    </a:cubicBezTo>
                    <a:cubicBezTo>
                      <a:pt x="6049" y="1337"/>
                      <a:pt x="5715" y="595"/>
                      <a:pt x="5196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1780473" y="3420690"/>
                <a:ext cx="179492" cy="152701"/>
              </a:xfrm>
              <a:custGeom>
                <a:rect b="b" l="l" r="r" t="t"/>
                <a:pathLst>
                  <a:path extrusionOk="0" h="6469" w="7604">
                    <a:moveTo>
                      <a:pt x="5327" y="1"/>
                    </a:moveTo>
                    <a:cubicBezTo>
                      <a:pt x="5321" y="1"/>
                      <a:pt x="5314" y="1"/>
                      <a:pt x="5307" y="1"/>
                    </a:cubicBezTo>
                    <a:cubicBezTo>
                      <a:pt x="3303" y="38"/>
                      <a:pt x="1336" y="1671"/>
                      <a:pt x="1336" y="1671"/>
                    </a:cubicBezTo>
                    <a:cubicBezTo>
                      <a:pt x="0" y="2562"/>
                      <a:pt x="1188" y="6198"/>
                      <a:pt x="2079" y="6421"/>
                    </a:cubicBezTo>
                    <a:cubicBezTo>
                      <a:pt x="2200" y="6453"/>
                      <a:pt x="2344" y="6468"/>
                      <a:pt x="2506" y="6468"/>
                    </a:cubicBezTo>
                    <a:cubicBezTo>
                      <a:pt x="3837" y="6468"/>
                      <a:pt x="6354" y="5474"/>
                      <a:pt x="6717" y="5011"/>
                    </a:cubicBezTo>
                    <a:cubicBezTo>
                      <a:pt x="7604" y="3829"/>
                      <a:pt x="6726" y="1"/>
                      <a:pt x="5327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1729675" y="3646707"/>
                <a:ext cx="176849" cy="143023"/>
              </a:xfrm>
              <a:custGeom>
                <a:rect b="b" l="l" r="r" t="t"/>
                <a:pathLst>
                  <a:path extrusionOk="0" h="6059" w="7492">
                    <a:moveTo>
                      <a:pt x="5104" y="0"/>
                    </a:moveTo>
                    <a:cubicBezTo>
                      <a:pt x="5098" y="0"/>
                      <a:pt x="5091" y="0"/>
                      <a:pt x="5084" y="0"/>
                    </a:cubicBezTo>
                    <a:cubicBezTo>
                      <a:pt x="3748" y="112"/>
                      <a:pt x="2449" y="557"/>
                      <a:pt x="1336" y="1336"/>
                    </a:cubicBezTo>
                    <a:cubicBezTo>
                      <a:pt x="0" y="2264"/>
                      <a:pt x="1299" y="5827"/>
                      <a:pt x="2227" y="6012"/>
                    </a:cubicBezTo>
                    <a:cubicBezTo>
                      <a:pt x="2385" y="6044"/>
                      <a:pt x="2578" y="6058"/>
                      <a:pt x="2793" y="6058"/>
                    </a:cubicBezTo>
                    <a:cubicBezTo>
                      <a:pt x="4100" y="6058"/>
                      <a:pt x="6250" y="5530"/>
                      <a:pt x="6569" y="5085"/>
                    </a:cubicBezTo>
                    <a:cubicBezTo>
                      <a:pt x="7492" y="3866"/>
                      <a:pt x="6504" y="0"/>
                      <a:pt x="5104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1659592" y="3856934"/>
                <a:ext cx="176872" cy="142763"/>
              </a:xfrm>
              <a:custGeom>
                <a:rect b="b" l="l" r="r" t="t"/>
                <a:pathLst>
                  <a:path extrusionOk="0" h="6048" w="7493">
                    <a:moveTo>
                      <a:pt x="5104" y="1"/>
                    </a:moveTo>
                    <a:cubicBezTo>
                      <a:pt x="5098" y="1"/>
                      <a:pt x="5091" y="1"/>
                      <a:pt x="5084" y="1"/>
                    </a:cubicBezTo>
                    <a:cubicBezTo>
                      <a:pt x="3748" y="112"/>
                      <a:pt x="2450" y="558"/>
                      <a:pt x="1336" y="1337"/>
                    </a:cubicBezTo>
                    <a:cubicBezTo>
                      <a:pt x="0" y="2265"/>
                      <a:pt x="1299" y="5790"/>
                      <a:pt x="2227" y="6013"/>
                    </a:cubicBezTo>
                    <a:cubicBezTo>
                      <a:pt x="2365" y="6037"/>
                      <a:pt x="2532" y="6048"/>
                      <a:pt x="2721" y="6048"/>
                    </a:cubicBezTo>
                    <a:cubicBezTo>
                      <a:pt x="4003" y="6048"/>
                      <a:pt x="6245" y="5538"/>
                      <a:pt x="6569" y="5085"/>
                    </a:cubicBezTo>
                    <a:cubicBezTo>
                      <a:pt x="7492" y="3866"/>
                      <a:pt x="6504" y="1"/>
                      <a:pt x="5104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1548342" y="4128320"/>
                <a:ext cx="145430" cy="74615"/>
              </a:xfrm>
              <a:custGeom>
                <a:rect b="b" l="l" r="r" t="t"/>
                <a:pathLst>
                  <a:path extrusionOk="0" h="3161" w="6161">
                    <a:moveTo>
                      <a:pt x="2080" y="0"/>
                    </a:moveTo>
                    <a:cubicBezTo>
                      <a:pt x="1778" y="0"/>
                      <a:pt x="1509" y="15"/>
                      <a:pt x="1299" y="45"/>
                    </a:cubicBezTo>
                    <a:cubicBezTo>
                      <a:pt x="668" y="119"/>
                      <a:pt x="223" y="787"/>
                      <a:pt x="0" y="1307"/>
                    </a:cubicBezTo>
                    <a:cubicBezTo>
                      <a:pt x="882" y="2645"/>
                      <a:pt x="2436" y="3160"/>
                      <a:pt x="4377" y="3160"/>
                    </a:cubicBezTo>
                    <a:cubicBezTo>
                      <a:pt x="4805" y="3160"/>
                      <a:pt x="5252" y="3135"/>
                      <a:pt x="5715" y="3088"/>
                    </a:cubicBezTo>
                    <a:cubicBezTo>
                      <a:pt x="5975" y="2198"/>
                      <a:pt x="6161" y="1047"/>
                      <a:pt x="5641" y="676"/>
                    </a:cubicBezTo>
                    <a:cubicBezTo>
                      <a:pt x="4990" y="232"/>
                      <a:pt x="3275" y="0"/>
                      <a:pt x="2080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1088445" y="2671726"/>
                <a:ext cx="468677" cy="1260578"/>
              </a:xfrm>
              <a:custGeom>
                <a:rect b="b" l="l" r="r" t="t"/>
                <a:pathLst>
                  <a:path extrusionOk="0" h="53403" w="19855">
                    <a:moveTo>
                      <a:pt x="12840" y="1"/>
                    </a:moveTo>
                    <a:lnTo>
                      <a:pt x="12840" y="1"/>
                    </a:lnTo>
                    <a:cubicBezTo>
                      <a:pt x="13546" y="1485"/>
                      <a:pt x="15030" y="5308"/>
                      <a:pt x="14882" y="10948"/>
                    </a:cubicBezTo>
                    <a:cubicBezTo>
                      <a:pt x="14696" y="15364"/>
                      <a:pt x="12692" y="19521"/>
                      <a:pt x="9352" y="22415"/>
                    </a:cubicBezTo>
                    <a:cubicBezTo>
                      <a:pt x="9352" y="22415"/>
                      <a:pt x="12321" y="26238"/>
                      <a:pt x="11764" y="34699"/>
                    </a:cubicBezTo>
                    <a:cubicBezTo>
                      <a:pt x="11096" y="45572"/>
                      <a:pt x="5307" y="49432"/>
                      <a:pt x="0" y="53402"/>
                    </a:cubicBezTo>
                    <a:lnTo>
                      <a:pt x="3860" y="52141"/>
                    </a:lnTo>
                    <a:cubicBezTo>
                      <a:pt x="19854" y="41898"/>
                      <a:pt x="11838" y="22564"/>
                      <a:pt x="11838" y="22564"/>
                    </a:cubicBezTo>
                    <a:cubicBezTo>
                      <a:pt x="18704" y="16478"/>
                      <a:pt x="15290" y="3786"/>
                      <a:pt x="14325" y="1856"/>
                    </a:cubicBezTo>
                    <a:cubicBezTo>
                      <a:pt x="13954" y="1151"/>
                      <a:pt x="13434" y="520"/>
                      <a:pt x="12840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2579384" y="3503921"/>
                <a:ext cx="155935" cy="161199"/>
              </a:xfrm>
              <a:custGeom>
                <a:rect b="b" l="l" r="r" t="t"/>
                <a:pathLst>
                  <a:path extrusionOk="0" h="6829" w="6606">
                    <a:moveTo>
                      <a:pt x="1522" y="1670"/>
                    </a:moveTo>
                    <a:lnTo>
                      <a:pt x="4639" y="2710"/>
                    </a:lnTo>
                    <a:lnTo>
                      <a:pt x="2153" y="4899"/>
                    </a:lnTo>
                    <a:lnTo>
                      <a:pt x="1522" y="1670"/>
                    </a:lnTo>
                    <a:close/>
                    <a:moveTo>
                      <a:pt x="705" y="1"/>
                    </a:moveTo>
                    <a:cubicBezTo>
                      <a:pt x="631" y="1"/>
                      <a:pt x="557" y="1"/>
                      <a:pt x="483" y="38"/>
                    </a:cubicBezTo>
                    <a:cubicBezTo>
                      <a:pt x="371" y="75"/>
                      <a:pt x="297" y="112"/>
                      <a:pt x="223" y="186"/>
                    </a:cubicBezTo>
                    <a:cubicBezTo>
                      <a:pt x="149" y="223"/>
                      <a:pt x="111" y="297"/>
                      <a:pt x="74" y="409"/>
                    </a:cubicBezTo>
                    <a:cubicBezTo>
                      <a:pt x="37" y="483"/>
                      <a:pt x="0" y="557"/>
                      <a:pt x="0" y="631"/>
                    </a:cubicBezTo>
                    <a:cubicBezTo>
                      <a:pt x="0" y="631"/>
                      <a:pt x="0" y="668"/>
                      <a:pt x="0" y="668"/>
                    </a:cubicBezTo>
                    <a:cubicBezTo>
                      <a:pt x="0" y="706"/>
                      <a:pt x="0" y="780"/>
                      <a:pt x="0" y="817"/>
                    </a:cubicBezTo>
                    <a:lnTo>
                      <a:pt x="1076" y="6272"/>
                    </a:lnTo>
                    <a:cubicBezTo>
                      <a:pt x="1076" y="6346"/>
                      <a:pt x="1113" y="6383"/>
                      <a:pt x="1113" y="6458"/>
                    </a:cubicBezTo>
                    <a:cubicBezTo>
                      <a:pt x="1151" y="6532"/>
                      <a:pt x="1188" y="6606"/>
                      <a:pt x="1262" y="6643"/>
                    </a:cubicBezTo>
                    <a:cubicBezTo>
                      <a:pt x="1336" y="6717"/>
                      <a:pt x="1410" y="6755"/>
                      <a:pt x="1485" y="6792"/>
                    </a:cubicBezTo>
                    <a:cubicBezTo>
                      <a:pt x="1559" y="6792"/>
                      <a:pt x="1633" y="6829"/>
                      <a:pt x="1707" y="6829"/>
                    </a:cubicBezTo>
                    <a:lnTo>
                      <a:pt x="1781" y="6829"/>
                    </a:lnTo>
                    <a:cubicBezTo>
                      <a:pt x="1856" y="6829"/>
                      <a:pt x="1930" y="6792"/>
                      <a:pt x="2004" y="6755"/>
                    </a:cubicBezTo>
                    <a:cubicBezTo>
                      <a:pt x="2078" y="6717"/>
                      <a:pt x="2115" y="6680"/>
                      <a:pt x="2153" y="6643"/>
                    </a:cubicBezTo>
                    <a:lnTo>
                      <a:pt x="6383" y="3006"/>
                    </a:lnTo>
                    <a:cubicBezTo>
                      <a:pt x="6420" y="2969"/>
                      <a:pt x="6457" y="2932"/>
                      <a:pt x="6494" y="2858"/>
                    </a:cubicBezTo>
                    <a:cubicBezTo>
                      <a:pt x="6532" y="2821"/>
                      <a:pt x="6569" y="2747"/>
                      <a:pt x="6606" y="2635"/>
                    </a:cubicBezTo>
                    <a:cubicBezTo>
                      <a:pt x="6606" y="2598"/>
                      <a:pt x="6606" y="2561"/>
                      <a:pt x="6606" y="2487"/>
                    </a:cubicBezTo>
                    <a:cubicBezTo>
                      <a:pt x="6606" y="2450"/>
                      <a:pt x="6606" y="2413"/>
                      <a:pt x="6606" y="2376"/>
                    </a:cubicBezTo>
                    <a:cubicBezTo>
                      <a:pt x="6569" y="2301"/>
                      <a:pt x="6532" y="2190"/>
                      <a:pt x="6494" y="2116"/>
                    </a:cubicBezTo>
                    <a:cubicBezTo>
                      <a:pt x="6457" y="2042"/>
                      <a:pt x="6383" y="2004"/>
                      <a:pt x="6309" y="1967"/>
                    </a:cubicBezTo>
                    <a:cubicBezTo>
                      <a:pt x="6272" y="1930"/>
                      <a:pt x="6198" y="1893"/>
                      <a:pt x="6160" y="1893"/>
                    </a:cubicBezTo>
                    <a:lnTo>
                      <a:pt x="891" y="38"/>
                    </a:lnTo>
                    <a:cubicBezTo>
                      <a:pt x="817" y="38"/>
                      <a:pt x="779" y="38"/>
                      <a:pt x="705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1466291" y="1947431"/>
                <a:ext cx="128506" cy="140048"/>
              </a:xfrm>
              <a:custGeom>
                <a:rect b="b" l="l" r="r" t="t"/>
                <a:pathLst>
                  <a:path extrusionOk="0" h="5933" w="5444">
                    <a:moveTo>
                      <a:pt x="888" y="0"/>
                    </a:moveTo>
                    <a:cubicBezTo>
                      <a:pt x="420" y="0"/>
                      <a:pt x="1" y="538"/>
                      <a:pt x="359" y="1034"/>
                    </a:cubicBezTo>
                    <a:lnTo>
                      <a:pt x="4181" y="5673"/>
                    </a:lnTo>
                    <a:cubicBezTo>
                      <a:pt x="4330" y="5821"/>
                      <a:pt x="4515" y="5932"/>
                      <a:pt x="4701" y="5932"/>
                    </a:cubicBezTo>
                    <a:cubicBezTo>
                      <a:pt x="4849" y="5932"/>
                      <a:pt x="4998" y="5858"/>
                      <a:pt x="5109" y="5784"/>
                    </a:cubicBezTo>
                    <a:cubicBezTo>
                      <a:pt x="5406" y="5524"/>
                      <a:pt x="5443" y="5116"/>
                      <a:pt x="5220" y="4856"/>
                    </a:cubicBezTo>
                    <a:lnTo>
                      <a:pt x="1361" y="217"/>
                    </a:lnTo>
                    <a:cubicBezTo>
                      <a:pt x="1218" y="65"/>
                      <a:pt x="1050" y="0"/>
                      <a:pt x="888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1459870" y="1955102"/>
                <a:ext cx="150505" cy="122746"/>
              </a:xfrm>
              <a:custGeom>
                <a:rect b="b" l="l" r="r" t="t"/>
                <a:pathLst>
                  <a:path extrusionOk="0" h="5200" w="6376">
                    <a:moveTo>
                      <a:pt x="5389" y="1"/>
                    </a:moveTo>
                    <a:cubicBezTo>
                      <a:pt x="5241" y="1"/>
                      <a:pt x="5084" y="56"/>
                      <a:pt x="4936" y="189"/>
                    </a:cubicBezTo>
                    <a:lnTo>
                      <a:pt x="297" y="4049"/>
                    </a:lnTo>
                    <a:cubicBezTo>
                      <a:pt x="37" y="4271"/>
                      <a:pt x="0" y="4680"/>
                      <a:pt x="223" y="4976"/>
                    </a:cubicBezTo>
                    <a:cubicBezTo>
                      <a:pt x="334" y="5125"/>
                      <a:pt x="520" y="5199"/>
                      <a:pt x="742" y="5199"/>
                    </a:cubicBezTo>
                    <a:cubicBezTo>
                      <a:pt x="891" y="5199"/>
                      <a:pt x="1039" y="5162"/>
                      <a:pt x="1150" y="5051"/>
                    </a:cubicBezTo>
                    <a:lnTo>
                      <a:pt x="5789" y="1191"/>
                    </a:lnTo>
                    <a:cubicBezTo>
                      <a:pt x="6375" y="781"/>
                      <a:pt x="5944" y="1"/>
                      <a:pt x="5389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2643448" y="4082220"/>
                <a:ext cx="93641" cy="161930"/>
              </a:xfrm>
              <a:custGeom>
                <a:rect b="b" l="l" r="r" t="t"/>
                <a:pathLst>
                  <a:path extrusionOk="0" h="6860" w="3967">
                    <a:moveTo>
                      <a:pt x="857" y="0"/>
                    </a:moveTo>
                    <a:cubicBezTo>
                      <a:pt x="429" y="0"/>
                      <a:pt x="0" y="414"/>
                      <a:pt x="218" y="922"/>
                    </a:cubicBezTo>
                    <a:lnTo>
                      <a:pt x="2667" y="6451"/>
                    </a:lnTo>
                    <a:cubicBezTo>
                      <a:pt x="2741" y="6674"/>
                      <a:pt x="3001" y="6823"/>
                      <a:pt x="3261" y="6860"/>
                    </a:cubicBezTo>
                    <a:cubicBezTo>
                      <a:pt x="3335" y="6823"/>
                      <a:pt x="3409" y="6823"/>
                      <a:pt x="3484" y="6785"/>
                    </a:cubicBezTo>
                    <a:cubicBezTo>
                      <a:pt x="3818" y="6637"/>
                      <a:pt x="3966" y="6229"/>
                      <a:pt x="3855" y="5932"/>
                    </a:cubicBezTo>
                    <a:lnTo>
                      <a:pt x="1443" y="402"/>
                    </a:lnTo>
                    <a:cubicBezTo>
                      <a:pt x="1313" y="118"/>
                      <a:pt x="1085" y="0"/>
                      <a:pt x="857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2604783" y="4118359"/>
                <a:ext cx="174748" cy="88991"/>
              </a:xfrm>
              <a:custGeom>
                <a:rect b="b" l="l" r="r" t="t"/>
                <a:pathLst>
                  <a:path extrusionOk="0" h="3770" w="7403">
                    <a:moveTo>
                      <a:pt x="6442" y="0"/>
                    </a:moveTo>
                    <a:cubicBezTo>
                      <a:pt x="6354" y="0"/>
                      <a:pt x="6259" y="19"/>
                      <a:pt x="6161" y="59"/>
                    </a:cubicBezTo>
                    <a:lnTo>
                      <a:pt x="668" y="2508"/>
                    </a:lnTo>
                    <a:cubicBezTo>
                      <a:pt x="0" y="2805"/>
                      <a:pt x="186" y="3770"/>
                      <a:pt x="928" y="3770"/>
                    </a:cubicBezTo>
                    <a:cubicBezTo>
                      <a:pt x="1002" y="3770"/>
                      <a:pt x="1114" y="3733"/>
                      <a:pt x="1188" y="3696"/>
                    </a:cubicBezTo>
                    <a:lnTo>
                      <a:pt x="6717" y="1284"/>
                    </a:lnTo>
                    <a:cubicBezTo>
                      <a:pt x="7402" y="957"/>
                      <a:pt x="7084" y="0"/>
                      <a:pt x="6442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666223" y="3175434"/>
                <a:ext cx="187471" cy="141040"/>
              </a:xfrm>
              <a:custGeom>
                <a:rect b="b" l="l" r="r" t="t"/>
                <a:pathLst>
                  <a:path extrusionOk="0" h="5975" w="7942">
                    <a:moveTo>
                      <a:pt x="4119" y="1151"/>
                    </a:moveTo>
                    <a:lnTo>
                      <a:pt x="4119" y="1188"/>
                    </a:lnTo>
                    <a:cubicBezTo>
                      <a:pt x="5567" y="1188"/>
                      <a:pt x="6420" y="2821"/>
                      <a:pt x="5641" y="4045"/>
                    </a:cubicBezTo>
                    <a:cubicBezTo>
                      <a:pt x="5270" y="4565"/>
                      <a:pt x="4713" y="4862"/>
                      <a:pt x="4119" y="4862"/>
                    </a:cubicBezTo>
                    <a:cubicBezTo>
                      <a:pt x="1633" y="4862"/>
                      <a:pt x="1633" y="1151"/>
                      <a:pt x="4119" y="1151"/>
                    </a:cubicBezTo>
                    <a:close/>
                    <a:moveTo>
                      <a:pt x="4119" y="0"/>
                    </a:moveTo>
                    <a:cubicBezTo>
                      <a:pt x="3934" y="0"/>
                      <a:pt x="3711" y="0"/>
                      <a:pt x="3526" y="37"/>
                    </a:cubicBezTo>
                    <a:cubicBezTo>
                      <a:pt x="0" y="742"/>
                      <a:pt x="482" y="5975"/>
                      <a:pt x="4119" y="5975"/>
                    </a:cubicBezTo>
                    <a:cubicBezTo>
                      <a:pt x="5084" y="5975"/>
                      <a:pt x="6012" y="5492"/>
                      <a:pt x="6569" y="4676"/>
                    </a:cubicBezTo>
                    <a:cubicBezTo>
                      <a:pt x="7942" y="2672"/>
                      <a:pt x="6494" y="0"/>
                      <a:pt x="4119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2251747" y="1660087"/>
                <a:ext cx="193632" cy="159782"/>
              </a:xfrm>
              <a:custGeom>
                <a:rect b="b" l="l" r="r" t="t"/>
                <a:pathLst>
                  <a:path extrusionOk="0" h="6769" w="8203">
                    <a:moveTo>
                      <a:pt x="2376" y="1480"/>
                    </a:moveTo>
                    <a:lnTo>
                      <a:pt x="6607" y="2964"/>
                    </a:lnTo>
                    <a:lnTo>
                      <a:pt x="5827" y="5265"/>
                    </a:lnTo>
                    <a:lnTo>
                      <a:pt x="1560" y="3781"/>
                    </a:lnTo>
                    <a:lnTo>
                      <a:pt x="2376" y="1480"/>
                    </a:lnTo>
                    <a:close/>
                    <a:moveTo>
                      <a:pt x="1973" y="0"/>
                    </a:moveTo>
                    <a:cubicBezTo>
                      <a:pt x="1683" y="0"/>
                      <a:pt x="1426" y="173"/>
                      <a:pt x="1337" y="441"/>
                    </a:cubicBezTo>
                    <a:lnTo>
                      <a:pt x="112" y="3966"/>
                    </a:lnTo>
                    <a:cubicBezTo>
                      <a:pt x="1" y="4300"/>
                      <a:pt x="149" y="4634"/>
                      <a:pt x="446" y="4783"/>
                    </a:cubicBezTo>
                    <a:lnTo>
                      <a:pt x="520" y="4820"/>
                    </a:lnTo>
                    <a:lnTo>
                      <a:pt x="6013" y="6712"/>
                    </a:lnTo>
                    <a:cubicBezTo>
                      <a:pt x="6087" y="6750"/>
                      <a:pt x="6170" y="6768"/>
                      <a:pt x="6259" y="6768"/>
                    </a:cubicBezTo>
                    <a:cubicBezTo>
                      <a:pt x="6347" y="6768"/>
                      <a:pt x="6440" y="6750"/>
                      <a:pt x="6532" y="6712"/>
                    </a:cubicBezTo>
                    <a:cubicBezTo>
                      <a:pt x="6681" y="6601"/>
                      <a:pt x="6792" y="6490"/>
                      <a:pt x="6866" y="6304"/>
                    </a:cubicBezTo>
                    <a:lnTo>
                      <a:pt x="8091" y="2779"/>
                    </a:lnTo>
                    <a:cubicBezTo>
                      <a:pt x="8202" y="2445"/>
                      <a:pt x="8017" y="2074"/>
                      <a:pt x="7683" y="1962"/>
                    </a:cubicBezTo>
                    <a:lnTo>
                      <a:pt x="2190" y="33"/>
                    </a:lnTo>
                    <a:cubicBezTo>
                      <a:pt x="2117" y="11"/>
                      <a:pt x="2044" y="0"/>
                      <a:pt x="197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905419" y="2392984"/>
                <a:ext cx="113021" cy="96049"/>
              </a:xfrm>
              <a:custGeom>
                <a:rect b="b" l="l" r="r" t="t"/>
                <a:pathLst>
                  <a:path extrusionOk="0" h="4069" w="4788">
                    <a:moveTo>
                      <a:pt x="2813" y="0"/>
                    </a:moveTo>
                    <a:cubicBezTo>
                      <a:pt x="2791" y="0"/>
                      <a:pt x="2769" y="1"/>
                      <a:pt x="2747" y="1"/>
                    </a:cubicBezTo>
                    <a:cubicBezTo>
                      <a:pt x="928" y="1"/>
                      <a:pt x="1" y="2191"/>
                      <a:pt x="1300" y="3453"/>
                    </a:cubicBezTo>
                    <a:cubicBezTo>
                      <a:pt x="1713" y="3878"/>
                      <a:pt x="2230" y="4068"/>
                      <a:pt x="2738" y="4068"/>
                    </a:cubicBezTo>
                    <a:cubicBezTo>
                      <a:pt x="3781" y="4068"/>
                      <a:pt x="4788" y="3265"/>
                      <a:pt x="4788" y="2042"/>
                    </a:cubicBezTo>
                    <a:cubicBezTo>
                      <a:pt x="4788" y="914"/>
                      <a:pt x="3931" y="0"/>
                      <a:pt x="281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3775969" y="2729559"/>
                <a:ext cx="125295" cy="106671"/>
              </a:xfrm>
              <a:custGeom>
                <a:rect b="b" l="l" r="r" t="t"/>
                <a:pathLst>
                  <a:path extrusionOk="0" h="4519" w="5308">
                    <a:moveTo>
                      <a:pt x="3044" y="0"/>
                    </a:moveTo>
                    <a:cubicBezTo>
                      <a:pt x="1040" y="0"/>
                      <a:pt x="1" y="2412"/>
                      <a:pt x="1448" y="3860"/>
                    </a:cubicBezTo>
                    <a:cubicBezTo>
                      <a:pt x="1903" y="4315"/>
                      <a:pt x="2467" y="4519"/>
                      <a:pt x="3021" y="4519"/>
                    </a:cubicBezTo>
                    <a:cubicBezTo>
                      <a:pt x="4184" y="4519"/>
                      <a:pt x="5308" y="3621"/>
                      <a:pt x="5308" y="2264"/>
                    </a:cubicBezTo>
                    <a:cubicBezTo>
                      <a:pt x="5308" y="1002"/>
                      <a:pt x="4306" y="0"/>
                      <a:pt x="3044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3313453" y="2029647"/>
                <a:ext cx="160325" cy="112147"/>
              </a:xfrm>
              <a:custGeom>
                <a:rect b="b" l="l" r="r" t="t"/>
                <a:pathLst>
                  <a:path extrusionOk="0" h="4751" w="6792">
                    <a:moveTo>
                      <a:pt x="817" y="0"/>
                    </a:moveTo>
                    <a:lnTo>
                      <a:pt x="1" y="3266"/>
                    </a:lnTo>
                    <a:lnTo>
                      <a:pt x="6013" y="4750"/>
                    </a:lnTo>
                    <a:lnTo>
                      <a:pt x="6792" y="148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624159" y="3670360"/>
                <a:ext cx="927700" cy="691178"/>
              </a:xfrm>
              <a:custGeom>
                <a:rect b="b" l="l" r="r" t="t"/>
                <a:pathLst>
                  <a:path extrusionOk="0" h="29281" w="39301">
                    <a:moveTo>
                      <a:pt x="9315" y="0"/>
                    </a:moveTo>
                    <a:lnTo>
                      <a:pt x="9315" y="0"/>
                    </a:lnTo>
                    <a:cubicBezTo>
                      <a:pt x="6384" y="2747"/>
                      <a:pt x="3266" y="5307"/>
                      <a:pt x="1" y="7645"/>
                    </a:cubicBezTo>
                    <a:cubicBezTo>
                      <a:pt x="1448" y="10800"/>
                      <a:pt x="3155" y="13843"/>
                      <a:pt x="5085" y="16737"/>
                    </a:cubicBezTo>
                    <a:cubicBezTo>
                      <a:pt x="8239" y="21376"/>
                      <a:pt x="12878" y="25606"/>
                      <a:pt x="18556" y="29280"/>
                    </a:cubicBezTo>
                    <a:lnTo>
                      <a:pt x="19372" y="28909"/>
                    </a:lnTo>
                    <a:lnTo>
                      <a:pt x="19558" y="28835"/>
                    </a:lnTo>
                    <a:cubicBezTo>
                      <a:pt x="20374" y="28427"/>
                      <a:pt x="21191" y="28056"/>
                      <a:pt x="22007" y="27685"/>
                    </a:cubicBezTo>
                    <a:lnTo>
                      <a:pt x="22119" y="27648"/>
                    </a:lnTo>
                    <a:lnTo>
                      <a:pt x="23269" y="27128"/>
                    </a:lnTo>
                    <a:cubicBezTo>
                      <a:pt x="28873" y="24679"/>
                      <a:pt x="34588" y="22526"/>
                      <a:pt x="39301" y="20856"/>
                    </a:cubicBezTo>
                    <a:cubicBezTo>
                      <a:pt x="38781" y="20226"/>
                      <a:pt x="38484" y="19446"/>
                      <a:pt x="38373" y="18667"/>
                    </a:cubicBezTo>
                    <a:lnTo>
                      <a:pt x="38484" y="18667"/>
                    </a:lnTo>
                    <a:cubicBezTo>
                      <a:pt x="35849" y="17962"/>
                      <a:pt x="33549" y="16255"/>
                      <a:pt x="32138" y="13917"/>
                    </a:cubicBezTo>
                    <a:lnTo>
                      <a:pt x="32138" y="13917"/>
                    </a:lnTo>
                    <a:cubicBezTo>
                      <a:pt x="33140" y="17850"/>
                      <a:pt x="29949" y="20188"/>
                      <a:pt x="24865" y="22675"/>
                    </a:cubicBezTo>
                    <a:cubicBezTo>
                      <a:pt x="24865" y="22675"/>
                      <a:pt x="22750" y="23635"/>
                      <a:pt x="20002" y="23635"/>
                    </a:cubicBezTo>
                    <a:cubicBezTo>
                      <a:pt x="16614" y="23635"/>
                      <a:pt x="12264" y="22176"/>
                      <a:pt x="9724" y="15661"/>
                    </a:cubicBezTo>
                    <a:cubicBezTo>
                      <a:pt x="7868" y="10874"/>
                      <a:pt x="8313" y="4899"/>
                      <a:pt x="9315" y="0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1931144" y="3005761"/>
                <a:ext cx="423804" cy="351856"/>
              </a:xfrm>
              <a:custGeom>
                <a:rect b="b" l="l" r="r" t="t"/>
                <a:pathLst>
                  <a:path extrusionOk="0" h="14906" w="17954">
                    <a:moveTo>
                      <a:pt x="9700" y="1"/>
                    </a:moveTo>
                    <a:cubicBezTo>
                      <a:pt x="9231" y="1"/>
                      <a:pt x="8754" y="45"/>
                      <a:pt x="8276" y="137"/>
                    </a:cubicBezTo>
                    <a:cubicBezTo>
                      <a:pt x="1745" y="1362"/>
                      <a:pt x="0" y="9897"/>
                      <a:pt x="5493" y="13608"/>
                    </a:cubicBezTo>
                    <a:cubicBezTo>
                      <a:pt x="6820" y="14505"/>
                      <a:pt x="8252" y="14906"/>
                      <a:pt x="9641" y="14906"/>
                    </a:cubicBezTo>
                    <a:cubicBezTo>
                      <a:pt x="14002" y="14906"/>
                      <a:pt x="17954" y="10963"/>
                      <a:pt x="16997" y="6038"/>
                    </a:cubicBezTo>
                    <a:cubicBezTo>
                      <a:pt x="16310" y="2471"/>
                      <a:pt x="13199" y="1"/>
                      <a:pt x="970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0"/>
              <p:cNvSpPr/>
              <p:nvPr/>
            </p:nvSpPr>
            <p:spPr>
              <a:xfrm>
                <a:off x="1980195" y="3043128"/>
                <a:ext cx="332618" cy="276651"/>
              </a:xfrm>
              <a:custGeom>
                <a:rect b="b" l="l" r="r" t="t"/>
                <a:pathLst>
                  <a:path extrusionOk="0" h="11720" w="14091">
                    <a:moveTo>
                      <a:pt x="7630" y="0"/>
                    </a:moveTo>
                    <a:cubicBezTo>
                      <a:pt x="7256" y="0"/>
                      <a:pt x="6876" y="37"/>
                      <a:pt x="6495" y="113"/>
                    </a:cubicBezTo>
                    <a:cubicBezTo>
                      <a:pt x="1374" y="1115"/>
                      <a:pt x="1" y="7758"/>
                      <a:pt x="4305" y="10689"/>
                    </a:cubicBezTo>
                    <a:cubicBezTo>
                      <a:pt x="5360" y="11401"/>
                      <a:pt x="6493" y="11719"/>
                      <a:pt x="7591" y="11719"/>
                    </a:cubicBezTo>
                    <a:cubicBezTo>
                      <a:pt x="11014" y="11719"/>
                      <a:pt x="14091" y="8629"/>
                      <a:pt x="13360" y="4752"/>
                    </a:cubicBezTo>
                    <a:cubicBezTo>
                      <a:pt x="12806" y="1945"/>
                      <a:pt x="10357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2044141" y="3075561"/>
                <a:ext cx="268955" cy="243132"/>
              </a:xfrm>
              <a:custGeom>
                <a:rect b="b" l="l" r="r" t="t"/>
                <a:pathLst>
                  <a:path extrusionOk="0" h="10300" w="11394">
                    <a:moveTo>
                      <a:pt x="8647" y="1"/>
                    </a:moveTo>
                    <a:lnTo>
                      <a:pt x="8647" y="1"/>
                    </a:lnTo>
                    <a:cubicBezTo>
                      <a:pt x="10280" y="2413"/>
                      <a:pt x="9872" y="5678"/>
                      <a:pt x="7683" y="7608"/>
                    </a:cubicBezTo>
                    <a:cubicBezTo>
                      <a:pt x="6567" y="8611"/>
                      <a:pt x="5171" y="9112"/>
                      <a:pt x="3777" y="9112"/>
                    </a:cubicBezTo>
                    <a:cubicBezTo>
                      <a:pt x="2434" y="9112"/>
                      <a:pt x="1093" y="8648"/>
                      <a:pt x="1" y="7720"/>
                    </a:cubicBezTo>
                    <a:lnTo>
                      <a:pt x="1" y="7720"/>
                    </a:lnTo>
                    <a:cubicBezTo>
                      <a:pt x="1136" y="9411"/>
                      <a:pt x="2999" y="10300"/>
                      <a:pt x="4879" y="10300"/>
                    </a:cubicBezTo>
                    <a:cubicBezTo>
                      <a:pt x="6257" y="10300"/>
                      <a:pt x="7644" y="9822"/>
                      <a:pt x="8759" y="8833"/>
                    </a:cubicBezTo>
                    <a:cubicBezTo>
                      <a:pt x="11394" y="6458"/>
                      <a:pt x="11356" y="2264"/>
                      <a:pt x="8647" y="1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1987206" y="3043505"/>
                <a:ext cx="186621" cy="223044"/>
              </a:xfrm>
              <a:custGeom>
                <a:rect b="b" l="l" r="r" t="t"/>
                <a:pathLst>
                  <a:path extrusionOk="0" h="9449" w="7906">
                    <a:moveTo>
                      <a:pt x="7283" y="0"/>
                    </a:moveTo>
                    <a:cubicBezTo>
                      <a:pt x="6919" y="0"/>
                      <a:pt x="6551" y="26"/>
                      <a:pt x="6198" y="97"/>
                    </a:cubicBezTo>
                    <a:cubicBezTo>
                      <a:pt x="1930" y="913"/>
                      <a:pt x="1" y="5997"/>
                      <a:pt x="2710" y="9449"/>
                    </a:cubicBezTo>
                    <a:cubicBezTo>
                      <a:pt x="2487" y="8966"/>
                      <a:pt x="2301" y="8447"/>
                      <a:pt x="2227" y="7927"/>
                    </a:cubicBezTo>
                    <a:cubicBezTo>
                      <a:pt x="2042" y="7074"/>
                      <a:pt x="2042" y="6183"/>
                      <a:pt x="2227" y="5367"/>
                    </a:cubicBezTo>
                    <a:cubicBezTo>
                      <a:pt x="2301" y="5515"/>
                      <a:pt x="2413" y="5663"/>
                      <a:pt x="2598" y="5738"/>
                    </a:cubicBezTo>
                    <a:cubicBezTo>
                      <a:pt x="2674" y="5763"/>
                      <a:pt x="2752" y="5775"/>
                      <a:pt x="2831" y="5775"/>
                    </a:cubicBezTo>
                    <a:cubicBezTo>
                      <a:pt x="3331" y="5775"/>
                      <a:pt x="3868" y="5287"/>
                      <a:pt x="4157" y="4550"/>
                    </a:cubicBezTo>
                    <a:cubicBezTo>
                      <a:pt x="4491" y="3697"/>
                      <a:pt x="4305" y="2843"/>
                      <a:pt x="3786" y="2657"/>
                    </a:cubicBezTo>
                    <a:cubicBezTo>
                      <a:pt x="3707" y="2631"/>
                      <a:pt x="3628" y="2605"/>
                      <a:pt x="3550" y="2605"/>
                    </a:cubicBezTo>
                    <a:cubicBezTo>
                      <a:pt x="3517" y="2605"/>
                      <a:pt x="3484" y="2609"/>
                      <a:pt x="3452" y="2620"/>
                    </a:cubicBezTo>
                    <a:cubicBezTo>
                      <a:pt x="4454" y="1284"/>
                      <a:pt x="5864" y="394"/>
                      <a:pt x="7497" y="97"/>
                    </a:cubicBezTo>
                    <a:cubicBezTo>
                      <a:pt x="7645" y="60"/>
                      <a:pt x="7757" y="60"/>
                      <a:pt x="7905" y="23"/>
                    </a:cubicBezTo>
                    <a:cubicBezTo>
                      <a:pt x="7701" y="9"/>
                      <a:pt x="7493" y="0"/>
                      <a:pt x="7283" y="0"/>
                    </a:cubicBez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3" name="Google Shape;523;p21"/>
          <p:cNvGraphicFramePr/>
          <p:nvPr/>
        </p:nvGraphicFramePr>
        <p:xfrm>
          <a:off x="1462088" y="94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{F3D87653-6586-406A-8337-EED84903B1A8}</a:tableStyleId>
              </a:tblPr>
              <a:tblGrid>
                <a:gridCol w="927900"/>
                <a:gridCol w="927900"/>
                <a:gridCol w="1619625"/>
                <a:gridCol w="1619625"/>
                <a:gridCol w="1124750"/>
              </a:tblGrid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Layer Number</a:t>
                      </a:r>
                      <a:endParaRPr b="1"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Layer</a:t>
                      </a:r>
                      <a:endParaRPr b="1"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Units</a:t>
                      </a:r>
                      <a:endParaRPr b="1"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Dropout Size</a:t>
                      </a:r>
                      <a:endParaRPr b="1"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Activation</a:t>
                      </a:r>
                      <a:endParaRPr b="1"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Dense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64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ReLU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Dense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64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ReLU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Dropout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Dense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ReLU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Dense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ReLU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Dropout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Dense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NUM_GESTURES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Softmax</a:t>
                      </a:r>
                      <a:endParaRPr sz="95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524" name="Google Shape;524;p21"/>
          <p:cNvSpPr txBox="1"/>
          <p:nvPr>
            <p:ph type="title"/>
          </p:nvPr>
        </p:nvSpPr>
        <p:spPr>
          <a:xfrm>
            <a:off x="2646900" y="272375"/>
            <a:ext cx="38502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Model Architecture</a:t>
            </a:r>
            <a:endParaRPr b="1"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