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323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-576" y="-30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10.10.2018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10.10.2018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10.10.2018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IKlzN8vSKC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spc="100" dirty="0" smtClean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EDUM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1800" b="1" spc="100" dirty="0" smtClean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</a:t>
            </a: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.</a:t>
            </a:r>
            <a:endParaRPr lang="en-US" sz="1100" spc="300" dirty="0" smtClean="0">
              <a:solidFill>
                <a:schemeClr val="bg1"/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0225" y="5341549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201600784 </a:t>
            </a:r>
            <a:r>
              <a:rPr lang="ko-KR" altLang="en-US" dirty="0" smtClean="0"/>
              <a:t>김준영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#8. Q&amp;A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214561" y="4245089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ea"/>
                <a:ea typeface="+mn-ea"/>
              </a:rPr>
              <a:t>Q &amp;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514" y="2540000"/>
            <a:ext cx="8142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096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#1. Part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8086" y="1536933"/>
            <a:ext cx="529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Web server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999" y="2040523"/>
            <a:ext cx="5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실시간으로 카메라의 상태를 알려주는 웹 서버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72227" y="2425245"/>
            <a:ext cx="0" cy="500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964279" y="3164114"/>
            <a:ext cx="40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무엇을 통해서 구현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7" name="Picture 3" descr="C:\Users\305\Desktop\김준영\python-django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1" y="3755345"/>
            <a:ext cx="4092348" cy="23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꺾인 연결선 1027"/>
          <p:cNvCxnSpPr/>
          <p:nvPr/>
        </p:nvCxnSpPr>
        <p:spPr>
          <a:xfrm flipV="1">
            <a:off x="4970223" y="2055913"/>
            <a:ext cx="2973895" cy="28843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8026399" y="1672611"/>
            <a:ext cx="380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기반으로함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관리와 같은 대부분의  사이트들이 사용하는 기능들이 기본모듈로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AWS, Google Cloud </a:t>
            </a:r>
            <a:r>
              <a:rPr lang="ko-KR" altLang="en-US" dirty="0" smtClean="0"/>
              <a:t>등에서 전폭적으로 지원하는 프레임워크</a:t>
            </a:r>
            <a:endParaRPr lang="en-US" altLang="ko-KR" dirty="0" smtClean="0"/>
          </a:p>
        </p:txBody>
      </p:sp>
      <p:sp>
        <p:nvSpPr>
          <p:cNvPr id="1038" name="TextBox 1037"/>
          <p:cNvSpPr txBox="1"/>
          <p:nvPr/>
        </p:nvSpPr>
        <p:spPr>
          <a:xfrm>
            <a:off x="8316687" y="4383313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*But </a:t>
            </a:r>
            <a:r>
              <a:rPr lang="ko-KR" altLang="en-US" dirty="0" smtClean="0"/>
              <a:t>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만으로는 실시간으로        변화하는 정보를 보여 줄 수가 없었음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#2. </a:t>
            </a:r>
            <a:r>
              <a:rPr lang="ko-KR" altLang="en-US" sz="2400" b="1" dirty="0" smtClean="0"/>
              <a:t>기술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305\Desktop\김준영\django_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4" y="1882205"/>
            <a:ext cx="3048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7483" y="1458750"/>
            <a:ext cx="51961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Django</a:t>
            </a:r>
            <a:r>
              <a:rPr lang="ko-KR" altLang="en-US" sz="2400" b="1" dirty="0" smtClean="0"/>
              <a:t>의 구성</a:t>
            </a:r>
            <a:endParaRPr lang="en-US" altLang="ko-KR" sz="2400" b="1" dirty="0" smtClean="0"/>
          </a:p>
          <a:p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) URLS</a:t>
            </a:r>
          </a:p>
          <a:p>
            <a:r>
              <a:rPr lang="ko-KR" altLang="en-US" sz="1600" dirty="0" smtClean="0"/>
              <a:t>브라우저로부터 요청 받은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Django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urlresolver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Django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URLS</a:t>
            </a:r>
            <a:r>
              <a:rPr lang="ko-KR" altLang="en-US" sz="1600" dirty="0" smtClean="0"/>
              <a:t>에서 하나씩 대조하여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일치하는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이 있으면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요청을 관련된 함수</a:t>
            </a:r>
            <a:endParaRPr lang="en-US" altLang="ko-KR" sz="1600" dirty="0"/>
          </a:p>
          <a:p>
            <a:r>
              <a:rPr lang="en-US" altLang="ko-KR" sz="1600" dirty="0" smtClean="0"/>
              <a:t>(view)</a:t>
            </a:r>
            <a:r>
              <a:rPr lang="ko-KR" altLang="en-US" sz="1600" dirty="0" smtClean="0"/>
              <a:t>에 전달한다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b="1" dirty="0" smtClean="0"/>
              <a:t>ii) Views</a:t>
            </a:r>
          </a:p>
          <a:p>
            <a:r>
              <a:rPr lang="ko-KR" altLang="en-US" sz="1600" dirty="0" smtClean="0"/>
              <a:t>어떤 데이터가 표시될 것인지를 정의함</a:t>
            </a:r>
            <a:endParaRPr lang="en-US" altLang="ko-KR" sz="1600" dirty="0" smtClean="0"/>
          </a:p>
          <a:p>
            <a:r>
              <a:rPr lang="en-US" altLang="ko-KR" sz="1600" dirty="0" smtClean="0"/>
              <a:t>View</a:t>
            </a:r>
            <a:r>
              <a:rPr lang="ko-KR" altLang="en-US" sz="1600" dirty="0" smtClean="0"/>
              <a:t>는 웹 페이지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리디렉션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문서 등 다양한 형태로 </a:t>
            </a:r>
            <a:r>
              <a:rPr lang="en-US" altLang="ko-KR" sz="1600" dirty="0" smtClean="0"/>
              <a:t>HTTP response</a:t>
            </a:r>
            <a:r>
              <a:rPr lang="ko-KR" altLang="en-US" sz="1600" dirty="0" smtClean="0"/>
              <a:t>를 반환한다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b="1" dirty="0" smtClean="0"/>
              <a:t>iii) Models</a:t>
            </a:r>
          </a:p>
          <a:p>
            <a:r>
              <a:rPr lang="en-US" altLang="ko-KR" sz="1600" dirty="0" smtClean="0"/>
              <a:t>Model</a:t>
            </a:r>
            <a:r>
              <a:rPr lang="ko-KR" altLang="en-US" sz="1600" dirty="0" smtClean="0"/>
              <a:t>은 데이터에 관한 정보를 담는다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데이터에 대한 접근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작동과 데이터 사이의 관계를 정의하는데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일반적으로 각각의 모델은 데이터베이스에서 테이블에 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b="1" dirty="0" smtClean="0"/>
              <a:t>iv) Templates </a:t>
            </a:r>
          </a:p>
          <a:p>
            <a:r>
              <a:rPr lang="en-US" altLang="ko-KR" sz="1600" dirty="0" smtClean="0"/>
              <a:t>Template</a:t>
            </a:r>
            <a:r>
              <a:rPr lang="ko-KR" altLang="en-US" sz="1600" dirty="0" smtClean="0"/>
              <a:t>은 데이터가 어떻게 표시될지를 정의한다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이는 사용자에게 실제로 보여지는 웹 페이지나 문서를 다룬다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14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#3. </a:t>
            </a:r>
            <a:r>
              <a:rPr lang="ko-KR" altLang="en-US" sz="2400" b="1" dirty="0" smtClean="0"/>
              <a:t>문제</a:t>
            </a:r>
            <a:r>
              <a:rPr lang="ko-KR" altLang="en-US" sz="2400" b="1" dirty="0"/>
              <a:t>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143" y="1426419"/>
            <a:ext cx="4978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HTTP</a:t>
            </a:r>
            <a:r>
              <a:rPr lang="ko-KR" altLang="en-US" sz="2000" b="1" dirty="0" smtClean="0"/>
              <a:t>의 한계성</a:t>
            </a:r>
            <a:endParaRPr lang="en-US" altLang="ko-KR" sz="2000" b="1" dirty="0" smtClean="0"/>
          </a:p>
          <a:p>
            <a:endParaRPr lang="en-US" altLang="ko-KR" dirty="0"/>
          </a:p>
          <a:p>
            <a:r>
              <a:rPr lang="en-US" altLang="ko-KR" sz="1600" dirty="0" smtClean="0"/>
              <a:t>HTTP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Request/Response </a:t>
            </a:r>
            <a:r>
              <a:rPr lang="ko-KR" altLang="en-US" sz="1600" dirty="0" smtClean="0"/>
              <a:t>기반의 </a:t>
            </a:r>
            <a:endParaRPr lang="en-US" altLang="ko-KR" sz="1600" dirty="0" smtClean="0"/>
          </a:p>
          <a:p>
            <a:r>
              <a:rPr lang="en-US" altLang="ko-KR" sz="1600" dirty="0" smtClean="0"/>
              <a:t>Stateless protocol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Socket connection </a:t>
            </a:r>
            <a:r>
              <a:rPr lang="ko-KR" altLang="en-US" sz="1600" dirty="0" smtClean="0"/>
              <a:t>같은 영구적인 연결이 되어 있지 않고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필요할 때 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를 보내면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서버에서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를 하는 방식으로 진행되는 한 방향 통신이다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074" name="Picture 2" descr="C:\Users\305\Desktop\김준영\HTTP_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0" y="1374873"/>
            <a:ext cx="5065487" cy="20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305\Desktop\김준영\HTTP_rep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0" y="3827120"/>
            <a:ext cx="4833259" cy="18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989943" y="3580855"/>
            <a:ext cx="0" cy="8895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6380" y="4601320"/>
            <a:ext cx="506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서버 쪽 데이터가 업데이트 되더라도   클라이언트 쪽에서는 새로 고침을 하지 않는 한</a:t>
            </a:r>
            <a:endParaRPr lang="en-US" altLang="ko-KR" sz="1600" dirty="0" smtClean="0"/>
          </a:p>
          <a:p>
            <a:r>
              <a:rPr lang="ko-KR" altLang="en-US" sz="1600" dirty="0" smtClean="0"/>
              <a:t>바뀐 데이터가 업데이트가 되지 않는 문제가 발생</a:t>
            </a:r>
            <a:endParaRPr lang="en-US" altLang="ko-KR" sz="1600" dirty="0" smtClean="0"/>
          </a:p>
          <a:p>
            <a:r>
              <a:rPr lang="ko-KR" altLang="en-US" sz="1600" dirty="0" smtClean="0"/>
              <a:t>이는 실시간으로 </a:t>
            </a:r>
            <a:r>
              <a:rPr lang="en-US" altLang="ko-KR" sz="1600" dirty="0" smtClean="0"/>
              <a:t>CCTV</a:t>
            </a:r>
            <a:r>
              <a:rPr lang="ko-KR" altLang="en-US" sz="1600" dirty="0" smtClean="0"/>
              <a:t>의 상태를 확인하는 웹 사이트를 구현하는 데에 적합하지 않음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7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#4. </a:t>
            </a:r>
            <a:r>
              <a:rPr lang="ko-KR" altLang="en-US" sz="2400" b="1" dirty="0" smtClean="0"/>
              <a:t>대안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0436" y="1727199"/>
            <a:ext cx="59502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i</a:t>
            </a:r>
            <a:r>
              <a:rPr lang="en-US" altLang="ko-KR" sz="2200" b="1" dirty="0" smtClean="0"/>
              <a:t>) Html</a:t>
            </a:r>
            <a:r>
              <a:rPr lang="ko-KR" altLang="en-US" sz="2200" b="1" dirty="0" smtClean="0"/>
              <a:t>의 </a:t>
            </a:r>
            <a:r>
              <a:rPr lang="en-US" altLang="ko-KR" sz="2200" b="1" dirty="0" smtClean="0"/>
              <a:t>meta </a:t>
            </a:r>
            <a:r>
              <a:rPr lang="ko-KR" altLang="en-US" sz="2200" b="1" dirty="0" smtClean="0"/>
              <a:t>태그를 이용한 자동 </a:t>
            </a:r>
            <a:r>
              <a:rPr lang="ko-KR" altLang="en-US" sz="2200" b="1" dirty="0" err="1" smtClean="0"/>
              <a:t>새로고침</a:t>
            </a:r>
            <a:endParaRPr lang="en-US" altLang="ko-KR" sz="2200" b="1" dirty="0" smtClean="0"/>
          </a:p>
          <a:p>
            <a:r>
              <a:rPr lang="ko-KR" altLang="en-US" dirty="0" smtClean="0"/>
              <a:t>사이트 전체를 </a:t>
            </a:r>
            <a:r>
              <a:rPr lang="ko-KR" altLang="en-US" dirty="0" err="1" smtClean="0"/>
              <a:t>새로고침</a:t>
            </a:r>
            <a:r>
              <a:rPr lang="ko-KR" altLang="en-US" dirty="0" err="1"/>
              <a:t>을</a:t>
            </a:r>
            <a:r>
              <a:rPr lang="ko-KR" altLang="en-US" dirty="0" smtClean="0"/>
              <a:t> 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주기가 너무 짧으면 서버에 부담을 줄 수가 있음 </a:t>
            </a:r>
            <a:endParaRPr lang="ko-KR" altLang="en-US" dirty="0"/>
          </a:p>
        </p:txBody>
      </p:sp>
      <p:pic>
        <p:nvPicPr>
          <p:cNvPr id="4098" name="Picture 2" descr="C:\Users\305\Desktop\김준영\자동새로고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84" y="2096532"/>
            <a:ext cx="38385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999" y="3334310"/>
            <a:ext cx="528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ii) Web Socket</a:t>
            </a:r>
          </a:p>
          <a:p>
            <a:r>
              <a:rPr lang="ko-KR" altLang="en-US" dirty="0" smtClean="0"/>
              <a:t>웹 버전의 </a:t>
            </a:r>
            <a:r>
              <a:rPr lang="en-US" altLang="ko-KR" dirty="0" smtClean="0"/>
              <a:t>TCP Socket</a:t>
            </a:r>
            <a:r>
              <a:rPr lang="ko-KR" altLang="en-US" dirty="0" smtClean="0"/>
              <a:t>으로 최초 접속이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http request</a:t>
            </a:r>
            <a:r>
              <a:rPr lang="ko-KR" altLang="en-US" dirty="0" smtClean="0"/>
              <a:t>로 인한 </a:t>
            </a:r>
            <a:r>
              <a:rPr lang="en-US" altLang="ko-KR" dirty="0" smtClean="0"/>
              <a:t>handshaking </a:t>
            </a:r>
            <a:r>
              <a:rPr lang="ko-KR" altLang="en-US" dirty="0" smtClean="0"/>
              <a:t>과정을 통해 이루어짐 </a:t>
            </a:r>
            <a:endParaRPr lang="en-US" altLang="ko-KR" dirty="0" smtClean="0"/>
          </a:p>
          <a:p>
            <a:r>
              <a:rPr lang="en-US" altLang="ko-KR" dirty="0" smtClean="0"/>
              <a:t>--&gt;  </a:t>
            </a:r>
            <a:r>
              <a:rPr lang="ko-KR" altLang="en-US" dirty="0" smtClean="0"/>
              <a:t>한 번 연결이 되면 계속 통신을 할 수 있기 때문에 실시간으로 정보를 주고받기 적합함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 descr="C:\Users\305\Desktop\김준영\개인조사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3" y="5353912"/>
            <a:ext cx="5668134" cy="5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305\Desktop\김준영\web_so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97" y="3334310"/>
            <a:ext cx="5835546" cy="28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#5. Django channels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999" y="1323703"/>
            <a:ext cx="52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Django </a:t>
            </a:r>
            <a:r>
              <a:rPr lang="ko-KR" altLang="en-US" b="1" dirty="0" smtClean="0"/>
              <a:t>에서는 </a:t>
            </a:r>
            <a:r>
              <a:rPr lang="en-US" altLang="ko-KR" b="1" dirty="0" smtClean="0"/>
              <a:t>channels</a:t>
            </a:r>
            <a:r>
              <a:rPr lang="ko-KR" altLang="en-US" b="1" dirty="0" smtClean="0"/>
              <a:t>를 통해 </a:t>
            </a:r>
            <a:r>
              <a:rPr lang="en-US" altLang="ko-KR" b="1" dirty="0" smtClean="0"/>
              <a:t>Web Socket</a:t>
            </a:r>
            <a:r>
              <a:rPr lang="ko-KR" altLang="en-US" b="1" dirty="0" smtClean="0"/>
              <a:t>을 제공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996" y="1693035"/>
            <a:ext cx="51961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Django</a:t>
            </a:r>
            <a:r>
              <a:rPr lang="ko-KR" altLang="en-US" sz="1600" dirty="0" smtClean="0"/>
              <a:t>에 새로운 계층을 추가해주며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이는 </a:t>
            </a:r>
            <a:r>
              <a:rPr lang="en-US" altLang="ko-KR" sz="1600" dirty="0" smtClean="0"/>
              <a:t>HTTP, </a:t>
            </a:r>
            <a:r>
              <a:rPr lang="en-US" altLang="ko-KR" sz="1600" dirty="0" err="1" smtClean="0"/>
              <a:t>Websocket</a:t>
            </a:r>
            <a:r>
              <a:rPr lang="en-US" altLang="ko-KR" sz="1600" dirty="0" smtClean="0"/>
              <a:t> handling, </a:t>
            </a:r>
            <a:r>
              <a:rPr lang="en-US" altLang="ko-KR" sz="1600" dirty="0" err="1" smtClean="0"/>
              <a:t>runnung</a:t>
            </a:r>
            <a:r>
              <a:rPr lang="en-US" altLang="ko-KR" sz="1600" dirty="0" smtClean="0"/>
              <a:t> views, </a:t>
            </a:r>
            <a:r>
              <a:rPr lang="en-US" altLang="ko-KR" sz="1600" dirty="0" err="1" smtClean="0"/>
              <a:t>websocket</a:t>
            </a:r>
            <a:r>
              <a:rPr lang="en-US" altLang="ko-KR" sz="1600" dirty="0" smtClean="0"/>
              <a:t> handler and background tasks </a:t>
            </a:r>
            <a:r>
              <a:rPr lang="ko-KR" altLang="en-US" sz="1600" dirty="0" smtClean="0"/>
              <a:t>와 같은 기능을 수행한다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Django </a:t>
            </a:r>
            <a:r>
              <a:rPr lang="ko-KR" altLang="en-US" sz="1600" dirty="0" smtClean="0"/>
              <a:t>자체는 동기식이지만</a:t>
            </a:r>
            <a:r>
              <a:rPr lang="en-US" altLang="ko-KR" sz="1600" dirty="0" smtClean="0"/>
              <a:t>, Channels</a:t>
            </a:r>
            <a:r>
              <a:rPr lang="ko-KR" altLang="en-US" sz="1600" dirty="0" smtClean="0"/>
              <a:t>를 사용하면 연결과 소켓을 비 동기 처리한다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ASGI </a:t>
            </a:r>
            <a:r>
              <a:rPr lang="ko-KR" altLang="en-US" sz="1600" dirty="0" smtClean="0"/>
              <a:t>프로토콜을 통해 통신을 수행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HTTP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는 여전히 같은 방식으로 작동하지만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채널을 경유 </a:t>
            </a:r>
            <a:endParaRPr lang="en-US" altLang="ko-KR" sz="1600" dirty="0" smtClean="0"/>
          </a:p>
        </p:txBody>
      </p:sp>
      <p:pic>
        <p:nvPicPr>
          <p:cNvPr id="5122" name="Picture 2" descr="C:\Users\305\Desktop\김준영\chan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46" y="1323703"/>
            <a:ext cx="4899233" cy="53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305\Desktop\김준영\django_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1" y="4281559"/>
            <a:ext cx="3607017" cy="25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5123" idx="3"/>
            <a:endCxn id="5122" idx="1"/>
          </p:cNvCxnSpPr>
          <p:nvPr/>
        </p:nvCxnSpPr>
        <p:spPr>
          <a:xfrm flipV="1">
            <a:off x="4702628" y="4018281"/>
            <a:ext cx="1755618" cy="155149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2404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#5. Django channels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305\Desktop\김준영\chan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1325560"/>
            <a:ext cx="4891354" cy="53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3085" y="1455448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Channels</a:t>
            </a:r>
            <a:r>
              <a:rPr lang="ko-KR" altLang="en-US" sz="2400" b="1" dirty="0" smtClean="0"/>
              <a:t>로 인해 추가된 것들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3084" y="2065048"/>
            <a:ext cx="48720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) Consumers</a:t>
            </a:r>
          </a:p>
          <a:p>
            <a:r>
              <a:rPr lang="en-US" altLang="ko-KR" dirty="0" smtClean="0"/>
              <a:t>Channels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WebSocket</a:t>
            </a:r>
            <a:r>
              <a:rPr lang="en-US" altLang="ko-KR" dirty="0"/>
              <a:t> </a:t>
            </a:r>
            <a:r>
              <a:rPr lang="ko-KR" altLang="en-US" dirty="0" smtClean="0"/>
              <a:t>연결을 받아들이면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root routing configuration (routing.py)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를 찾은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이벤트를 처리하기</a:t>
            </a:r>
            <a:r>
              <a:rPr lang="en-US" altLang="ko-KR" dirty="0"/>
              <a:t> </a:t>
            </a:r>
            <a:r>
              <a:rPr lang="ko-KR" altLang="en-US" dirty="0" smtClean="0"/>
              <a:t>위한 함수들을 호출한다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소비자는 클라이언트의 연결을 처리해줌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b="1" dirty="0" smtClean="0"/>
              <a:t>ii) Channel layer</a:t>
            </a:r>
          </a:p>
          <a:p>
            <a:r>
              <a:rPr lang="en-US" altLang="ko-KR" dirty="0" smtClean="0"/>
              <a:t>Channel layer</a:t>
            </a:r>
            <a:r>
              <a:rPr lang="ko-KR" altLang="en-US" dirty="0" smtClean="0"/>
              <a:t>는 의사소통 시스템으로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en-US" altLang="ko-KR" dirty="0" smtClean="0"/>
              <a:t>consumers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의 다른 부분들과</a:t>
            </a:r>
            <a:endParaRPr lang="en-US" altLang="ko-KR" dirty="0" smtClean="0"/>
          </a:p>
          <a:p>
            <a:r>
              <a:rPr lang="ko-KR" altLang="en-US" dirty="0" smtClean="0"/>
              <a:t>의사소통을 할 수 있게 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#6. </a:t>
            </a:r>
            <a:r>
              <a:rPr lang="ko-KR" altLang="en-US" sz="2400" b="1" dirty="0" smtClean="0"/>
              <a:t>기술 실험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999" y="1440933"/>
            <a:ext cx="51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실시간 채팅</a:t>
            </a:r>
            <a:endParaRPr lang="ko-KR" altLang="en-US" dirty="0"/>
          </a:p>
        </p:txBody>
      </p:sp>
      <p:pic>
        <p:nvPicPr>
          <p:cNvPr id="7170" name="Picture 2" descr="C:\Users\305\Desktop\김준영\개인조사_실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1810265"/>
            <a:ext cx="6653902" cy="2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305\Desktop\김준영\개인조사_실험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4146815"/>
            <a:ext cx="6653903" cy="264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285" y="2340371"/>
            <a:ext cx="454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 고침을 하지 않고도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두 번째 브라우저</a:t>
            </a:r>
            <a:endParaRPr lang="en-US" altLang="ko-KR" dirty="0" smtClean="0"/>
          </a:p>
          <a:p>
            <a:r>
              <a:rPr lang="ko-KR" altLang="en-US" dirty="0" smtClean="0"/>
              <a:t>에서 보낸 내용이 첫 번째 브라우저에서 </a:t>
            </a:r>
            <a:endParaRPr lang="en-US" altLang="ko-KR" dirty="0" smtClean="0"/>
          </a:p>
          <a:p>
            <a:r>
              <a:rPr lang="ko-KR" altLang="en-US" dirty="0" smtClean="0"/>
              <a:t>자동으로 표시되는 것을 확인할 수 있었음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8057" y="4252686"/>
            <a:ext cx="397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hlinkClick r:id="rId4"/>
              </a:rPr>
              <a:t>https://youtu.be/IKlzN8vSKCg</a:t>
            </a:r>
            <a:r>
              <a:rPr lang="en-US" altLang="ko-KR" sz="2000" dirty="0"/>
              <a:t>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#7. Django channels </a:t>
            </a:r>
            <a:r>
              <a:rPr lang="ko-KR" altLang="en-US" sz="2400" b="1" dirty="0" smtClean="0"/>
              <a:t>배포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999" y="1611086"/>
            <a:ext cx="5660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를 배포하</a:t>
            </a:r>
            <a:r>
              <a:rPr lang="ko-KR" altLang="en-US" dirty="0"/>
              <a:t>기</a:t>
            </a:r>
            <a:r>
              <a:rPr lang="ko-KR" altLang="en-US" dirty="0" smtClean="0"/>
              <a:t> 위해서는 </a:t>
            </a:r>
            <a:r>
              <a:rPr lang="en-US" altLang="ko-KR" dirty="0" err="1" smtClean="0"/>
              <a:t>wsgi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uwsgi</a:t>
            </a:r>
            <a:r>
              <a:rPr lang="ko-KR" altLang="en-US" dirty="0" smtClean="0"/>
              <a:t>등을 이용하였으나</a:t>
            </a:r>
            <a:r>
              <a:rPr lang="en-US" altLang="ko-KR" dirty="0" smtClean="0"/>
              <a:t>, Django Channels</a:t>
            </a:r>
            <a:r>
              <a:rPr lang="ko-KR" altLang="en-US" dirty="0" smtClean="0"/>
              <a:t>를 배포하기 위해서는</a:t>
            </a:r>
            <a:endParaRPr lang="en-US" altLang="ko-KR" dirty="0" smtClean="0"/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sgi</a:t>
            </a:r>
            <a:r>
              <a:rPr lang="ko-KR" altLang="en-US" dirty="0" smtClean="0"/>
              <a:t>라는 것을 사용해야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b="1" dirty="0" smtClean="0"/>
              <a:t>ASGI</a:t>
            </a:r>
            <a:endParaRPr lang="en-US" altLang="ko-KR" sz="2400" b="1" dirty="0"/>
          </a:p>
          <a:p>
            <a:r>
              <a:rPr lang="en-US" altLang="ko-KR" dirty="0" smtClean="0"/>
              <a:t>ASGI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Django</a:t>
            </a:r>
            <a:r>
              <a:rPr lang="ko-KR" altLang="en-US" dirty="0"/>
              <a:t> </a:t>
            </a:r>
            <a:r>
              <a:rPr lang="en-US" altLang="ko-KR" dirty="0" smtClean="0"/>
              <a:t>channels</a:t>
            </a:r>
            <a:r>
              <a:rPr lang="ko-KR" altLang="en-US" dirty="0" smtClean="0"/>
              <a:t>에 대한 처리를 위한 인터페이스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WSGI</a:t>
            </a:r>
            <a:r>
              <a:rPr lang="ko-KR" altLang="en-US" dirty="0" smtClean="0"/>
              <a:t>를 대체하면서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많은 프로토콜을 지원하여</a:t>
            </a:r>
            <a:endParaRPr lang="en-US" altLang="ko-KR" dirty="0" smtClean="0"/>
          </a:p>
          <a:p>
            <a:r>
              <a:rPr lang="ko-KR" altLang="en-US" dirty="0" smtClean="0"/>
              <a:t>웹 소켓 통신을 사용할 수 있도록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999" y="4455886"/>
            <a:ext cx="53557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Daphne</a:t>
            </a:r>
          </a:p>
          <a:p>
            <a:r>
              <a:rPr lang="en-US" altLang="ko-KR" dirty="0" smtClean="0"/>
              <a:t>Django Channels</a:t>
            </a:r>
            <a:r>
              <a:rPr lang="ko-KR" altLang="en-US" dirty="0" smtClean="0"/>
              <a:t>를 지원하기 위해 개발된 </a:t>
            </a:r>
            <a:r>
              <a:rPr lang="en-US" altLang="ko-KR" dirty="0" smtClean="0"/>
              <a:t>HTTP,HTTP2</a:t>
            </a:r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(WS) </a:t>
            </a:r>
            <a:r>
              <a:rPr lang="ko-KR" altLang="en-US" dirty="0" smtClean="0"/>
              <a:t>프로토콜 서버로서</a:t>
            </a:r>
            <a:r>
              <a:rPr lang="en-US" altLang="ko-KR" dirty="0" smtClean="0"/>
              <a:t>, HTTP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WS</a:t>
            </a:r>
          </a:p>
          <a:p>
            <a:r>
              <a:rPr lang="ko-KR" altLang="en-US" dirty="0" smtClean="0"/>
              <a:t>요청을 받아들여서 자동으로 어떤 프로토콜로 처리</a:t>
            </a:r>
            <a:endParaRPr lang="en-US" altLang="ko-KR" dirty="0" smtClean="0"/>
          </a:p>
          <a:p>
            <a:r>
              <a:rPr lang="ko-KR" altLang="en-US" dirty="0" smtClean="0"/>
              <a:t>해야 할지 스스로 결정함</a:t>
            </a:r>
            <a:endParaRPr lang="en-US" altLang="ko-KR" dirty="0" smtClean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Django channels </a:t>
            </a:r>
            <a:r>
              <a:rPr lang="ko-KR" altLang="en-US" dirty="0" smtClean="0"/>
              <a:t>설치 시 자동으로 설치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305\Desktop\김준영\Django_배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91" y="2917099"/>
            <a:ext cx="5347834" cy="15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13703</TotalTime>
  <Words>585</Words>
  <Application>Microsoft Office PowerPoint</Application>
  <PresentationFormat>사용자 지정</PresentationFormat>
  <Paragraphs>84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305</cp:lastModifiedBy>
  <cp:revision>704</cp:revision>
  <dcterms:created xsi:type="dcterms:W3CDTF">2016-05-17T07:43:39Z</dcterms:created>
  <dcterms:modified xsi:type="dcterms:W3CDTF">2018-10-10T18:06:59Z</dcterms:modified>
</cp:coreProperties>
</file>