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97" r:id="rId4"/>
    <p:sldId id="308" r:id="rId5"/>
    <p:sldId id="309" r:id="rId6"/>
    <p:sldId id="310" r:id="rId7"/>
    <p:sldId id="311" r:id="rId8"/>
    <p:sldId id="313" r:id="rId9"/>
    <p:sldId id="314" r:id="rId10"/>
    <p:sldId id="318" r:id="rId11"/>
    <p:sldId id="259" r:id="rId12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6E6E6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>
      <p:cViewPr varScale="1">
        <p:scale>
          <a:sx n="86" d="100"/>
          <a:sy n="86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3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img/kites_detections_output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506.01497" TargetMode="External"/><Relationship Id="rId5" Type="http://schemas.openxmlformats.org/officeDocument/2006/relationships/hyperlink" Target="https://laonple.blog.me/220608018546" TargetMode="External"/><Relationship Id="rId4" Type="http://schemas.openxmlformats.org/officeDocument/2006/relationships/hyperlink" Target="http://deeplearning.stanford.edu/wiki/index.php/File:Convolution_schematic.gi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AS-2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핵심기술발표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ko-KR" altLang="en-US" sz="1050" kern="0" spc="0" dirty="0">
              <a:solidFill>
                <a:schemeClr val="bg1"/>
              </a:solidFill>
              <a:effectLst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https://arxiv.org/abs/1506.01497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Shaoqing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Kaiming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Ross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Girshick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Jian Sun. “Faster R-CNN: Towards Real-Time 	Object Detection with Region Proposal Networks”(6 Jan 2016)]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30674" y="1612031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EDUM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536505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프로젝트에서 팀이 사용하는 인터페이스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사용하여 구축된 오픈소스 프레임워크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기성 학습 모델을 사용하거나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자유롭게 객체 인식을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가능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팀에서 연구용으로 개발한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로서 다양한 분야에 활용 가능한 범용성이 높은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시스템이다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467544" y="4239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Tensorflow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683568" y="5597900"/>
            <a:ext cx="82445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인식하기 위해서는 학습된 모델이 필요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모델은 인공신경망을 통하여 목표 이미지를 반복적으로 학습하여 생성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앞서 실험해본 모델은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기반으로 개발된 방식인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학습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1313-447F-4BE8-AC0D-D80698AEAF69}"/>
              </a:ext>
            </a:extLst>
          </p:cNvPr>
          <p:cNvSpPr txBox="1"/>
          <p:nvPr/>
        </p:nvSpPr>
        <p:spPr>
          <a:xfrm>
            <a:off x="467544" y="52162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 조건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4177"/>
              </p:ext>
            </p:extLst>
          </p:nvPr>
        </p:nvGraphicFramePr>
        <p:xfrm>
          <a:off x="485278" y="1359775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" y="1260153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388557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485278" y="4949780"/>
            <a:ext cx="824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774560" y="4600686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요소 중 가장 큰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남겨 강한 특징만을 부각시킴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0522" y="1844823"/>
            <a:ext cx="4445968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 R-CNN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91A75-6A0E-4A98-A2DC-9DA31ABE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1" y="1327977"/>
            <a:ext cx="4295775" cy="217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184362-9F64-48FC-9C3A-74E6B7AD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62" y="4726305"/>
            <a:ext cx="9144000" cy="1270242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5876902"/>
            <a:ext cx="8868534" cy="47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(mean average precision)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평균 정밀도의 평균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모델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SS(Selective Search)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사용한 시스템 대비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 정확도와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배의 프레임 향상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F6C84568-F75F-4A24-B2C6-CABD035820B2}"/>
              </a:ext>
            </a:extLst>
          </p:cNvPr>
          <p:cNvSpPr txBox="1">
            <a:spLocks/>
          </p:cNvSpPr>
          <p:nvPr/>
        </p:nvSpPr>
        <p:spPr>
          <a:xfrm>
            <a:off x="4228969" y="1299015"/>
            <a:ext cx="5220580" cy="284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67AB7-7F48-4422-B283-1DDD2822AF17}"/>
              </a:ext>
            </a:extLst>
          </p:cNvPr>
          <p:cNvSpPr txBox="1"/>
          <p:nvPr/>
        </p:nvSpPr>
        <p:spPr>
          <a:xfrm>
            <a:off x="4046263" y="3156000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8ED168-07A5-4EAE-9CA8-475712428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599640"/>
            <a:ext cx="8943975" cy="11643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8DDB17-CBE5-47CB-8320-D319E730A7A3}"/>
              </a:ext>
            </a:extLst>
          </p:cNvPr>
          <p:cNvSpPr txBox="1"/>
          <p:nvPr/>
        </p:nvSpPr>
        <p:spPr>
          <a:xfrm>
            <a:off x="8532639" y="4482455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189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5174" y="4104923"/>
            <a:ext cx="4445968" cy="202901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약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정도의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시도 차수마다 샘플 이미지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해상도를 달리하여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실험실 컴퓨터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(I7-6700,16GB RAM,GT730)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22.8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 소요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EC0F1-7EA3-4A7D-91A9-4819EA5F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" y="1319896"/>
            <a:ext cx="9144000" cy="2531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D11672-30FA-46A9-BB5A-DBC4B8BE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" y="4088135"/>
            <a:ext cx="4445969" cy="22211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C0C50-82DC-489E-8A87-E2D3541DB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41" y="1779866"/>
            <a:ext cx="3192165" cy="40974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88B2D5-FDD4-4D2C-AB72-BF858A300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92" y="1380005"/>
            <a:ext cx="4058216" cy="49293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B6888B3-9382-4D1B-9451-3368F94AA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4" y="1319896"/>
            <a:ext cx="6945372" cy="49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4616220"/>
            <a:ext cx="8868534" cy="162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상태에서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가능한지 실험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위해 추가로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457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장의 이미지를 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이러이러한 결과가 도출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2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587726"/>
            <a:ext cx="8868534" cy="414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원활히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 실험실 컴퓨터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한계로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연결하거나 비디오 영상을 입력으로 주었을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향상된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상태를 각기 다른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두어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애매한 동작에 있어서 감지가 어려움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많은 이미지를 가지고 학습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위한 이미지의 해상도가 높으면 높을수록 학습 시간이 증가하고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특징을 잘 잡아내지 못해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어려움을 겪음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프로그램을 통해 이미지의 해상도를 임의적으로 조정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공간에서의 이미지를 가지고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할때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~~~~~~~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~~~~~~~~~~~~~~~~~~~~</a:t>
            </a:r>
          </a:p>
          <a:p>
            <a:pPr marL="0" indent="0"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 API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 제한된 조건에서 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9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610</Words>
  <Application>Microsoft Office PowerPoint</Application>
  <PresentationFormat>화면 슬라이드 쇼(4:3)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Rix비타민 L</vt:lpstr>
      <vt:lpstr>맑은 고딕</vt:lpstr>
      <vt:lpstr>Arial</vt:lpstr>
      <vt:lpstr>Rix비타민 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130</cp:revision>
  <dcterms:created xsi:type="dcterms:W3CDTF">2016-11-03T20:47:04Z</dcterms:created>
  <dcterms:modified xsi:type="dcterms:W3CDTF">2018-10-10T17:18:57Z</dcterms:modified>
</cp:coreProperties>
</file>