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2" r:id="rId4"/>
    <p:sldId id="270" r:id="rId5"/>
    <p:sldId id="271" r:id="rId6"/>
    <p:sldId id="27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0E6"/>
    <a:srgbClr val="E24242"/>
    <a:srgbClr val="EE8E8E"/>
    <a:srgbClr val="F7C9C9"/>
    <a:srgbClr val="33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8D04-2CA7-4CA2-B9C9-FF98CFFD32DF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FBB4-D284-488A-B611-4C60D6D1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7229" y="11079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EDUM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43907" y="4369167"/>
            <a:ext cx="9144000" cy="2348156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rgbClr val="3333CC"/>
                </a:solidFill>
              </a:rPr>
              <a:t>팀장</a:t>
            </a:r>
            <a:r>
              <a:rPr lang="ko-KR" altLang="en-US" sz="2000" dirty="0"/>
              <a:t> </a:t>
            </a:r>
            <a:r>
              <a:rPr lang="en-US" altLang="ko-KR" sz="2000" dirty="0"/>
              <a:t>201402927 </a:t>
            </a:r>
            <a:r>
              <a:rPr lang="ko-KR" altLang="en-US" sz="2000" dirty="0"/>
              <a:t>전진우</a:t>
            </a:r>
            <a:endParaRPr lang="en-US" altLang="ko-KR" sz="2000" dirty="0"/>
          </a:p>
          <a:p>
            <a:pPr algn="r"/>
            <a:r>
              <a:rPr lang="en-US" altLang="ko-KR" sz="2000" dirty="0"/>
              <a:t>      201402239 </a:t>
            </a:r>
            <a:r>
              <a:rPr lang="ko-KR" altLang="en-US" sz="2000" dirty="0"/>
              <a:t>이대홍</a:t>
            </a:r>
            <a:endParaRPr lang="en-US" altLang="ko-KR" sz="2000" dirty="0"/>
          </a:p>
          <a:p>
            <a:pPr algn="r"/>
            <a:r>
              <a:rPr lang="en-US" altLang="ko-KR" sz="2000" dirty="0"/>
              <a:t>201402750 </a:t>
            </a:r>
            <a:r>
              <a:rPr lang="ko-KR" altLang="en-US" sz="2000" dirty="0"/>
              <a:t>임광효</a:t>
            </a:r>
            <a:endParaRPr lang="en-US" altLang="ko-KR" sz="2000" dirty="0"/>
          </a:p>
          <a:p>
            <a:pPr algn="r"/>
            <a:r>
              <a:rPr lang="en-US" altLang="ko-KR" sz="2000" dirty="0"/>
              <a:t>201500213 </a:t>
            </a:r>
            <a:r>
              <a:rPr lang="ko-KR" altLang="en-US" sz="2000" dirty="0"/>
              <a:t>권소연</a:t>
            </a:r>
            <a:endParaRPr lang="en-US" altLang="ko-KR" sz="2000" dirty="0"/>
          </a:p>
          <a:p>
            <a:pPr algn="r"/>
            <a:r>
              <a:rPr lang="en-US" altLang="ko-KR" sz="2000" dirty="0"/>
              <a:t>201600784 </a:t>
            </a:r>
            <a:r>
              <a:rPr lang="ko-KR" altLang="en-US" sz="2000" dirty="0"/>
              <a:t>김준영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364222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74291" y="3563022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/>
          <p:cNvGrpSpPr/>
          <p:nvPr/>
        </p:nvGrpSpPr>
        <p:grpSpPr>
          <a:xfrm>
            <a:off x="6785721" y="2970046"/>
            <a:ext cx="1170393" cy="1170393"/>
            <a:chOff x="3865314" y="1566605"/>
            <a:chExt cx="1426531" cy="1426531"/>
          </a:xfrm>
        </p:grpSpPr>
        <p:sp>
          <p:nvSpPr>
            <p:cNvPr id="47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48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AAC0E6"/>
                </a:solidFill>
                <a:latin typeface="+mj-ea"/>
              </a:rPr>
              <a:t>목차</a:t>
            </a:r>
            <a:endParaRPr lang="en-US" sz="28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4601799" y="3007870"/>
            <a:ext cx="1170393" cy="117039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3504339" y="2966314"/>
            <a:ext cx="1174125" cy="1174125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 dirty="0"/>
          </a:p>
        </p:txBody>
      </p:sp>
      <p:sp>
        <p:nvSpPr>
          <p:cNvPr id="34" name="Teardrop 15"/>
          <p:cNvSpPr/>
          <p:nvPr/>
        </p:nvSpPr>
        <p:spPr>
          <a:xfrm>
            <a:off x="7853253" y="2968332"/>
            <a:ext cx="1174125" cy="1174125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5" name="TextBox 34"/>
          <p:cNvSpPr txBox="1"/>
          <p:nvPr/>
        </p:nvSpPr>
        <p:spPr>
          <a:xfrm>
            <a:off x="3490259" y="3266473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1.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제품 소개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8464" y="3266473"/>
            <a:ext cx="1733551" cy="4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2.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구성도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2451" y="3231359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4.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사업성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40140" y="326647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5. Q&amp;A</a:t>
            </a:r>
          </a:p>
        </p:txBody>
      </p:sp>
      <p:grpSp>
        <p:nvGrpSpPr>
          <p:cNvPr id="43" name="Group 5"/>
          <p:cNvGrpSpPr/>
          <p:nvPr/>
        </p:nvGrpSpPr>
        <p:grpSpPr>
          <a:xfrm>
            <a:off x="5701875" y="2976968"/>
            <a:ext cx="1170393" cy="1170393"/>
            <a:chOff x="3865314" y="1566605"/>
            <a:chExt cx="1426531" cy="1426531"/>
          </a:xfrm>
        </p:grpSpPr>
        <p:sp>
          <p:nvSpPr>
            <p:cNvPr id="44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45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685645" y="3238281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3.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제품 강점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1.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제품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42975" y="1571822"/>
            <a:ext cx="102393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설명</a:t>
            </a: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기존에 존재하는 다른 여타 모델들보다 월등히 빠른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YOLO_v3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인식 모델을 통해 실시간으로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상태를 판단하고 쓰러져 있는 객체의 상태가 일정 시간 이상 지속될 경우 알림 발생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80520" y="2715110"/>
            <a:ext cx="2471351" cy="2677295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홈페이지를 통한 알림 서비스 제공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7482" y="2715107"/>
            <a:ext cx="2471351" cy="2677298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상황에 대해 실시간으로 대처하기 위한 서비스 기획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24001" y="2715107"/>
            <a:ext cx="2471351" cy="2677295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인공지능 기술을 접목한 서비스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6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n-ea"/>
                <a:ea typeface="+mn-ea"/>
              </a:rPr>
              <a:t>2. </a:t>
            </a:r>
            <a:r>
              <a:rPr lang="ko-KR" altLang="en-US" sz="2200" b="1" dirty="0">
                <a:solidFill>
                  <a:srgbClr val="EE8E8E"/>
                </a:solidFill>
                <a:latin typeface="+mn-ea"/>
                <a:ea typeface="+mn-ea"/>
              </a:rPr>
              <a:t>제품 예상 구성도</a:t>
            </a:r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3" y="1270001"/>
            <a:ext cx="10557164" cy="50295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97924" y="6145427"/>
            <a:ext cx="1795849" cy="255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1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5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6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3.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제품 강점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8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1418" y="1745673"/>
            <a:ext cx="102246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상황에 대해 실시간으로 대처하기 위한 서비스 기획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실시간으로 일어나는 응급 상황을 파악할 수 있지만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상황을 파악해야 하는 사람이 항시 모든   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확인하기는 어려움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의식을 잃고 쓰러지거나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심한 부상으로 인해 스스로 도움을 요청할 수 없는 사람에게 신속한 지원 서비스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제공하여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골든타임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확보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인공지능 기술을 접목한 서비스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 대처가 항시 가능하므로 관계자가 항상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주시하지 않아도 운용 가능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 발생시 해당 상황의 정보와 해당 상황이 발생한 위치를 보안업체에 전달 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홈페이지를 통한 알림 서비스 제공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보안업체가 홈페이지를 이용하여 운용하므로 보안업체 관계자가 언제 어디서나 홈페이지에 접속하여 확인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가능</a:t>
            </a:r>
          </a:p>
        </p:txBody>
      </p:sp>
    </p:spTree>
    <p:extLst>
      <p:ext uri="{BB962C8B-B14F-4D97-AF65-F5344CB8AC3E}">
        <p14:creationId xmlns:p14="http://schemas.microsoft.com/office/powerpoint/2010/main" val="17446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n-ea"/>
                <a:ea typeface="+mn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n-ea"/>
                <a:ea typeface="+mn-ea"/>
              </a:rPr>
              <a:t>사업성</a:t>
            </a:r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492" y="1949954"/>
            <a:ext cx="49141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창업가능성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대처 및 안전성 올림으로 경쟁력 증가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관공서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혹은 각종 기업들과의 제휴를 통해 창업가능성을 열어둔다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업체와의 협력을 통해 기존 공공기관의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카메라에 본 프로젝트의 서비스를 접목시켜 서비스를 사용하는 업체의 안전성을 증가시킴과 동시에 수익적인 증가도 기대할 수 있을 것이다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프로젝트 개발자는 서비스를 제공 후 서버관리 등 유지보수를 해주며 수익을 올릴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fontAlgn="base" latinLnBrk="0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분야 접목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사고대처 뿐만 아니라 사람인식 및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이용하여 여러 분야에 접목시킬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663696"/>
            <a:ext cx="5218233" cy="228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2" y="3953426"/>
            <a:ext cx="5585944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303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Open Sans Light</vt:lpstr>
      <vt:lpstr>나눔스퀘어 Bold</vt:lpstr>
      <vt:lpstr>나눔스퀘어 ExtraBold</vt:lpstr>
      <vt:lpstr>맑은 고딕</vt:lpstr>
      <vt:lpstr>함초롬바탕</vt:lpstr>
      <vt:lpstr>Arial</vt:lpstr>
      <vt:lpstr>Office 테마</vt:lpstr>
      <vt:lpstr>EDUM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이 대홍</cp:lastModifiedBy>
  <cp:revision>44</cp:revision>
  <dcterms:created xsi:type="dcterms:W3CDTF">2017-09-05T12:06:27Z</dcterms:created>
  <dcterms:modified xsi:type="dcterms:W3CDTF">2018-10-04T00:35:55Z</dcterms:modified>
</cp:coreProperties>
</file>