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60" r:id="rId6"/>
    <p:sldId id="261" r:id="rId7"/>
    <p:sldId id="262" r:id="rId8"/>
    <p:sldId id="266" r:id="rId9"/>
    <p:sldId id="267" r:id="rId10"/>
    <p:sldId id="269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DejaVu Serif" panose="020B0604020202020204" charset="0"/>
      <p:regular r:id="rId16"/>
    </p:embeddedFont>
    <p:embeddedFont>
      <p:font typeface="Montserrat" panose="00000500000000000000" pitchFamily="2" charset="-93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778" y="48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1475965"/>
            <a:ext cx="18288000" cy="19050"/>
          </a:xfrm>
          <a:prstGeom prst="line">
            <a:avLst/>
          </a:prstGeom>
          <a:ln w="38100" cap="flat">
            <a:solidFill>
              <a:srgbClr val="4AC16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20" y="9220200"/>
            <a:ext cx="18288000" cy="19050"/>
          </a:xfrm>
          <a:prstGeom prst="line">
            <a:avLst/>
          </a:prstGeom>
          <a:ln w="38100" cap="flat">
            <a:solidFill>
              <a:srgbClr val="45A7E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54000"/>
          </a:blip>
          <a:srcRect/>
          <a:stretch>
            <a:fillRect/>
          </a:stretch>
        </p:blipFill>
        <p:spPr>
          <a:xfrm>
            <a:off x="13543800" y="413443"/>
            <a:ext cx="4247197" cy="72592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 cstate="print">
            <a:alphaModFix amt="8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47273" y="302776"/>
            <a:ext cx="947258" cy="947258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3914467" y="2771404"/>
            <a:ext cx="10363200" cy="6039631"/>
            <a:chOff x="0" y="0"/>
            <a:chExt cx="2234230" cy="160050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34230" cy="1600509"/>
            </a:xfrm>
            <a:custGeom>
              <a:avLst/>
              <a:gdLst/>
              <a:ahLst/>
              <a:cxnLst/>
              <a:rect l="l" t="t" r="r" b="b"/>
              <a:pathLst>
                <a:path w="2234230" h="1600509">
                  <a:moveTo>
                    <a:pt x="0" y="0"/>
                  </a:moveTo>
                  <a:lnTo>
                    <a:pt x="2234230" y="0"/>
                  </a:lnTo>
                  <a:lnTo>
                    <a:pt x="2234230" y="1600509"/>
                  </a:lnTo>
                  <a:lnTo>
                    <a:pt x="0" y="160050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457701" y="3709936"/>
            <a:ext cx="8915400" cy="22138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14"/>
              </a:lnSpc>
            </a:pPr>
            <a:r>
              <a:rPr lang="en-US" sz="4000" spc="-423">
                <a:solidFill>
                  <a:schemeClr val="bg2">
                    <a:lumMod val="10000"/>
                  </a:schemeClr>
                </a:solidFill>
                <a:latin typeface="Montserrat"/>
              </a:rPr>
              <a:t>THIẾT KẾ GIAO DIỆN WEBSITE</a:t>
            </a:r>
          </a:p>
          <a:p>
            <a:pPr algn="ctr">
              <a:lnSpc>
                <a:spcPts val="9314"/>
              </a:lnSpc>
            </a:pPr>
            <a:r>
              <a:rPr lang="en-US" sz="4000" spc="-423">
                <a:solidFill>
                  <a:schemeClr val="bg2">
                    <a:lumMod val="10000"/>
                  </a:schemeClr>
                </a:solidFill>
                <a:latin typeface="Montserrat"/>
              </a:rPr>
              <a:t>TIN TỨC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962400" y="6553205"/>
            <a:ext cx="9695900" cy="891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7"/>
              </a:lnSpc>
            </a:pPr>
            <a:r>
              <a:rPr lang="en-US" sz="3600">
                <a:solidFill>
                  <a:schemeClr val="bg2">
                    <a:lumMod val="10000"/>
                  </a:schemeClr>
                </a:solidFill>
                <a:latin typeface="DejaVu Serif"/>
              </a:rPr>
              <a:t>NHÓM 6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73363" y="438785"/>
            <a:ext cx="2128540" cy="58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AC165">
                    <a:alpha val="91765"/>
                  </a:srgbClr>
                </a:solidFill>
                <a:latin typeface="DejaVu Serif"/>
              </a:rPr>
              <a:t>SE</a:t>
            </a:r>
            <a:r>
              <a:rPr lang="en-US" sz="3399">
                <a:solidFill>
                  <a:srgbClr val="E97841">
                    <a:alpha val="91765"/>
                  </a:srgbClr>
                </a:solidFill>
                <a:latin typeface="DejaVu Serif"/>
              </a:rPr>
              <a:t>AR</a:t>
            </a:r>
            <a:r>
              <a:rPr lang="en-US" sz="3399">
                <a:solidFill>
                  <a:srgbClr val="F8E73B">
                    <a:alpha val="91765"/>
                  </a:srgbClr>
                </a:solidFill>
                <a:latin typeface="DejaVu Serif"/>
              </a:rPr>
              <a:t>CH</a:t>
            </a:r>
            <a:r>
              <a:rPr lang="en-US" sz="3399">
                <a:solidFill>
                  <a:srgbClr val="000000">
                    <a:alpha val="91765"/>
                  </a:srgbClr>
                </a:solidFill>
                <a:latin typeface="DejaVu Serif"/>
              </a:rPr>
              <a:t>!</a:t>
            </a:r>
          </a:p>
        </p:txBody>
      </p:sp>
      <p:pic>
        <p:nvPicPr>
          <p:cNvPr id="18" name="Hình ảnh 17">
            <a:extLst>
              <a:ext uri="{FF2B5EF4-FFF2-40B4-BE49-F238E27FC236}">
                <a16:creationId xmlns:a16="http://schemas.microsoft.com/office/drawing/2014/main" id="{399BE61A-913F-38E1-5316-1A53B720AA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5250" y1="43000" x2="45250" y2="43000"/>
                        <a14:foregroundMark x1="51750" y1="54000" x2="51750" y2="54000"/>
                        <a14:foregroundMark x1="27250" y1="43000" x2="27250" y2="43000"/>
                        <a14:foregroundMark x1="51500" y1="54000" x2="51500" y2="54000"/>
                        <a14:foregroundMark x1="51750" y1="54250" x2="51750" y2="54250"/>
                        <a14:foregroundMark x1="52500" y1="54250" x2="52500" y2="54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00" y="-23352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EE2B8B69-3AA6-D57E-78E4-BD6E0AC05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30700"/>
            <a:ext cx="16687800" cy="92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1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5000">
              <a:schemeClr val="bg1">
                <a:lumMod val="85000"/>
              </a:schemeClr>
            </a:gs>
            <a:gs pos="6300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30A894C-7236-BB36-CA24-F83360E91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268021"/>
              </p:ext>
            </p:extLst>
          </p:nvPr>
        </p:nvGraphicFramePr>
        <p:xfrm>
          <a:off x="1394531" y="3619500"/>
          <a:ext cx="15750469" cy="38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0156">
                  <a:extLst>
                    <a:ext uri="{9D8B030D-6E8A-4147-A177-3AD203B41FA5}">
                      <a16:colId xmlns:a16="http://schemas.microsoft.com/office/drawing/2014/main" val="178134481"/>
                    </a:ext>
                  </a:extLst>
                </a:gridCol>
                <a:gridCol w="6218632">
                  <a:extLst>
                    <a:ext uri="{9D8B030D-6E8A-4147-A177-3AD203B41FA5}">
                      <a16:colId xmlns:a16="http://schemas.microsoft.com/office/drawing/2014/main" val="1866760282"/>
                    </a:ext>
                  </a:extLst>
                </a:gridCol>
                <a:gridCol w="4281681">
                  <a:extLst>
                    <a:ext uri="{9D8B030D-6E8A-4147-A177-3AD203B41FA5}">
                      <a16:colId xmlns:a16="http://schemas.microsoft.com/office/drawing/2014/main" val="2043205076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320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3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3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vi-VN" sz="320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việc</a:t>
                      </a:r>
                      <a:endParaRPr lang="vi-VN" sz="320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 độ</a:t>
                      </a:r>
                      <a:endParaRPr lang="vi-VN" sz="320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301935"/>
                  </a:ext>
                </a:extLst>
              </a:tr>
              <a:tr h="930676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Hoàng Phúc</a:t>
                      </a:r>
                      <a:endParaRPr lang="vi-VN"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 chủ</a:t>
                      </a:r>
                      <a:endParaRPr lang="vi-VN"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vi-VN"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723066"/>
                  </a:ext>
                </a:extLst>
              </a:tr>
              <a:tr h="851698">
                <a:tc>
                  <a:txBody>
                    <a:bodyPr/>
                    <a:lstStyle/>
                    <a:p>
                      <a:pPr algn="ctr"/>
                      <a:r>
                        <a:rPr lang="en-US" sz="32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3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Minh </a:t>
                      </a:r>
                      <a:r>
                        <a:rPr lang="en-US" sz="32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Trí</a:t>
                      </a:r>
                      <a:endParaRPr lang="vi-VN"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32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Trang chủ + </a:t>
                      </a:r>
                      <a:r>
                        <a:rPr lang="vi-VN" sz="3200" kern="120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Web</a:t>
                      </a:r>
                      <a:r>
                        <a:rPr lang="vi-VN" sz="32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chi tiết tin tức</a:t>
                      </a:r>
                      <a:endParaRPr lang="vi-VN" sz="32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vi-VN"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693516"/>
                  </a:ext>
                </a:extLst>
              </a:tr>
              <a:tr h="960826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Hoàng Khánh Ly</a:t>
                      </a:r>
                      <a:endParaRPr lang="vi-VN"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Powerpoint</a:t>
                      </a:r>
                      <a:endParaRPr lang="vi-VN"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vi-VN"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0174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23019CD-BC1B-37A4-8ECE-0D90AA6C79D4}"/>
              </a:ext>
            </a:extLst>
          </p:cNvPr>
          <p:cNvSpPr txBox="1"/>
          <p:nvPr/>
        </p:nvSpPr>
        <p:spPr>
          <a:xfrm>
            <a:off x="6934200" y="2324100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 ĐỘ CÔNG VIỆC</a:t>
            </a:r>
            <a:endParaRPr lang="vi-VN" sz="4000" b="1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0643348D-A640-D1D8-FC5E-C8B8B9570239}"/>
              </a:ext>
            </a:extLst>
          </p:cNvPr>
          <p:cNvSpPr/>
          <p:nvPr/>
        </p:nvSpPr>
        <p:spPr>
          <a:xfrm flipV="1">
            <a:off x="0" y="1475965"/>
            <a:ext cx="18288000" cy="19050"/>
          </a:xfrm>
          <a:prstGeom prst="line">
            <a:avLst/>
          </a:prstGeom>
          <a:ln w="38100" cap="flat">
            <a:solidFill>
              <a:srgbClr val="4AC16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3C7913A8-58AC-9951-32A9-DED2E3F739FA}"/>
              </a:ext>
            </a:extLst>
          </p:cNvPr>
          <p:cNvSpPr/>
          <p:nvPr/>
        </p:nvSpPr>
        <p:spPr>
          <a:xfrm flipV="1">
            <a:off x="20" y="9220200"/>
            <a:ext cx="18288000" cy="19050"/>
          </a:xfrm>
          <a:prstGeom prst="line">
            <a:avLst/>
          </a:prstGeom>
          <a:ln w="38100" cap="flat">
            <a:solidFill>
              <a:srgbClr val="45A7E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F4769E2C-A595-4DA4-AADF-24D4B7F2BF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8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47273" y="302776"/>
            <a:ext cx="947258" cy="9472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763A5E-508E-1677-DD05-E49D9D72B65B}"/>
              </a:ext>
            </a:extLst>
          </p:cNvPr>
          <p:cNvSpPr txBox="1"/>
          <p:nvPr/>
        </p:nvSpPr>
        <p:spPr>
          <a:xfrm>
            <a:off x="-2057400" y="308843"/>
            <a:ext cx="8839200" cy="653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200">
                <a:solidFill>
                  <a:srgbClr val="4AC165">
                    <a:alpha val="91765"/>
                  </a:srgbClr>
                </a:solidFill>
                <a:latin typeface="DejaVu Serif"/>
              </a:rPr>
              <a:t>SE</a:t>
            </a:r>
            <a:r>
              <a:rPr lang="en-US" sz="3200">
                <a:solidFill>
                  <a:srgbClr val="E97841">
                    <a:alpha val="91765"/>
                  </a:srgbClr>
                </a:solidFill>
                <a:latin typeface="DejaVu Serif"/>
              </a:rPr>
              <a:t>AR</a:t>
            </a:r>
            <a:r>
              <a:rPr lang="en-US" sz="3200">
                <a:solidFill>
                  <a:srgbClr val="F8E73B">
                    <a:alpha val="91765"/>
                  </a:srgbClr>
                </a:solidFill>
                <a:latin typeface="DejaVu Serif"/>
              </a:rPr>
              <a:t>CH</a:t>
            </a:r>
            <a:r>
              <a:rPr lang="en-US" sz="3200">
                <a:solidFill>
                  <a:srgbClr val="000000">
                    <a:alpha val="91765"/>
                  </a:srgbClr>
                </a:solidFill>
                <a:latin typeface="DejaVu Serif"/>
              </a:rPr>
              <a:t>!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2EB134B-6442-F968-A5E5-7832D7DB837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</a:blip>
          <a:srcRect/>
          <a:stretch>
            <a:fillRect/>
          </a:stretch>
        </p:blipFill>
        <p:spPr>
          <a:xfrm>
            <a:off x="13543800" y="413443"/>
            <a:ext cx="4247197" cy="7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4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5000">
              <a:schemeClr val="bg1">
                <a:lumMod val="85000"/>
              </a:schemeClr>
            </a:gs>
            <a:gs pos="6300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D2F2A9D1-D24D-8C48-6FD1-F52C6903BE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8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47273" y="302776"/>
            <a:ext cx="947258" cy="9472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8E50DC-16DA-1A2C-6CB0-F4E734451513}"/>
              </a:ext>
            </a:extLst>
          </p:cNvPr>
          <p:cNvSpPr txBox="1"/>
          <p:nvPr/>
        </p:nvSpPr>
        <p:spPr>
          <a:xfrm>
            <a:off x="-1828800" y="449520"/>
            <a:ext cx="8839200" cy="653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200">
                <a:solidFill>
                  <a:srgbClr val="4AC165">
                    <a:alpha val="91765"/>
                  </a:srgbClr>
                </a:solidFill>
                <a:latin typeface="DejaVu Serif"/>
              </a:rPr>
              <a:t>SE</a:t>
            </a:r>
            <a:r>
              <a:rPr lang="en-US" sz="3200">
                <a:solidFill>
                  <a:srgbClr val="E97841">
                    <a:alpha val="91765"/>
                  </a:srgbClr>
                </a:solidFill>
                <a:latin typeface="DejaVu Serif"/>
              </a:rPr>
              <a:t>AR</a:t>
            </a:r>
            <a:r>
              <a:rPr lang="en-US" sz="3200">
                <a:solidFill>
                  <a:srgbClr val="F8E73B">
                    <a:alpha val="91765"/>
                  </a:srgbClr>
                </a:solidFill>
                <a:latin typeface="DejaVu Serif"/>
              </a:rPr>
              <a:t>CH</a:t>
            </a:r>
            <a:r>
              <a:rPr lang="en-US" sz="3200">
                <a:solidFill>
                  <a:srgbClr val="000000">
                    <a:alpha val="91765"/>
                  </a:srgbClr>
                </a:solidFill>
                <a:latin typeface="DejaVu Serif"/>
              </a:rPr>
              <a:t>!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64E782D-D5E1-7CFE-DF57-1A9E601E8B0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</a:blip>
          <a:srcRect/>
          <a:stretch>
            <a:fillRect/>
          </a:stretch>
        </p:blipFill>
        <p:spPr>
          <a:xfrm>
            <a:off x="13543800" y="413443"/>
            <a:ext cx="4247197" cy="725924"/>
          </a:xfrm>
          <a:prstGeom prst="rect">
            <a:avLst/>
          </a:prstGeo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5B03E296-1815-7C2A-BFC1-A061E9FF1311}"/>
              </a:ext>
            </a:extLst>
          </p:cNvPr>
          <p:cNvSpPr/>
          <p:nvPr/>
        </p:nvSpPr>
        <p:spPr>
          <a:xfrm flipV="1">
            <a:off x="-2458" y="1319309"/>
            <a:ext cx="18288000" cy="19050"/>
          </a:xfrm>
          <a:prstGeom prst="line">
            <a:avLst/>
          </a:prstGeom>
          <a:ln w="38100" cap="flat">
            <a:solidFill>
              <a:srgbClr val="4AC16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4CAD6CF4-4E5B-16C6-3958-9B40507ED124}"/>
              </a:ext>
            </a:extLst>
          </p:cNvPr>
          <p:cNvSpPr/>
          <p:nvPr/>
        </p:nvSpPr>
        <p:spPr>
          <a:xfrm flipV="1">
            <a:off x="20" y="9220200"/>
            <a:ext cx="18288000" cy="19050"/>
          </a:xfrm>
          <a:prstGeom prst="line">
            <a:avLst/>
          </a:prstGeom>
          <a:ln w="38100" cap="flat">
            <a:solidFill>
              <a:srgbClr val="45A7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F0CDE-FB34-88CB-5B7F-4C69DF426EB0}"/>
              </a:ext>
            </a:extLst>
          </p:cNvPr>
          <p:cNvSpPr txBox="1"/>
          <p:nvPr/>
        </p:nvSpPr>
        <p:spPr>
          <a:xfrm>
            <a:off x="920902" y="1685947"/>
            <a:ext cx="13480898" cy="596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2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 gồm có</a:t>
            </a:r>
            <a:endParaRPr lang="vi-VN" sz="2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vi-VN" sz="2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 chủ:</a:t>
            </a:r>
            <a:endParaRPr lang="vi-VN" sz="2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2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 thị tin tức, tin nổi bật, quảng cáo</a:t>
            </a:r>
            <a:endParaRPr lang="vi-VN" sz="2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2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Khung media với 1 video hiển thị sẵn, khi click vào các khung còn lại thì sẽ được chuyển hướng đến trang video</a:t>
            </a:r>
            <a:endParaRPr lang="vi-VN" sz="2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vi-VN" sz="2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 khi click vào tin tức, người đọc sẽ được chuyển đến trang thông tin chi tiết </a:t>
            </a:r>
            <a:endParaRPr lang="vi-VN" sz="2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vi-VN" sz="2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 khi đọc sẽ có đánh giá bài viết</a:t>
            </a:r>
            <a:endParaRPr lang="vi-VN" sz="2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2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 tool sử dụng</a:t>
            </a:r>
            <a:endParaRPr lang="vi-VN" sz="2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2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Bootstrap 5;</a:t>
            </a:r>
            <a:endParaRPr lang="vi-VN" sz="2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2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 đồ trang</a:t>
            </a:r>
            <a:endParaRPr lang="vi-VN" sz="2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2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 chủ -&gt; trang web tin tức chi tiết</a:t>
            </a:r>
            <a:endParaRPr lang="vi-VN" sz="2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30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44B16DBF-4DB4-BB15-D531-453116733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95300"/>
            <a:ext cx="15621000" cy="9067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0206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F401FFFC-44F3-F080-7950-CDEE8765D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495300"/>
            <a:ext cx="17145000" cy="90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5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28AA395D-83FF-C699-9D76-D3CD4E4CB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85892"/>
            <a:ext cx="16916400" cy="911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2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D9749515-985D-7107-5E58-A601DD844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93122"/>
            <a:ext cx="17221200" cy="910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2C195393-8CA9-63EB-B5D4-EB4B618B9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19100"/>
            <a:ext cx="15773400" cy="927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4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3CC29890-5B46-703A-2C4B-408AE7360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19100"/>
            <a:ext cx="16383000" cy="925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6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140</Words>
  <Application>Microsoft Office PowerPoint</Application>
  <PresentationFormat>Tùy chỉnh</PresentationFormat>
  <Paragraphs>29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6" baseType="lpstr">
      <vt:lpstr>Calibri</vt:lpstr>
      <vt:lpstr>Montserrat</vt:lpstr>
      <vt:lpstr>Times New Roman</vt:lpstr>
      <vt:lpstr>DejaVu Serif</vt:lpstr>
      <vt:lpstr>Arial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GIAO DIỆN WEBSITE BÁN HÀNG</dc:title>
  <dc:creator>Triên</dc:creator>
  <cp:lastModifiedBy>Trần Thanh Nhiên</cp:lastModifiedBy>
  <cp:revision>9</cp:revision>
  <dcterms:created xsi:type="dcterms:W3CDTF">2006-08-16T00:00:00Z</dcterms:created>
  <dcterms:modified xsi:type="dcterms:W3CDTF">2023-05-29T13:51:23Z</dcterms:modified>
  <dc:identifier>DAFj8CkjX9c</dc:identifier>
</cp:coreProperties>
</file>