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BC3C6-5480-E2B8-78F9-8CB9FF606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2E1525-3CCF-110F-F780-D2EB4050F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36867-E8F1-E158-F0D3-071D7A9B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2DF6-47F7-F24B-B096-9B98FD242F11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1BF4B-3188-EED0-F7A6-FCB3D22C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19F95-BD45-0F74-A792-A0DCA66D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D6E-64D3-284E-8734-436E52EA18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883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BD028-1B3E-C6BF-C4AE-4DC51CE7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DFCFE-DFA0-A810-8DFF-D40465578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3E55D-BB6C-E8DB-8038-A61B2F0F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2DF6-47F7-F24B-B096-9B98FD242F11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20EAF-29CF-8C29-970D-80295683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F04C4-6B2C-FA44-68E0-FAD03D2F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D6E-64D3-284E-8734-436E52EA18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034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E86AF3-3602-3915-3F19-5A54F5E0E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74DC17-58FF-63C3-ED35-2191DFA0E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117A8-8FBD-7B33-EAEE-FEA7F255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2DF6-47F7-F24B-B096-9B98FD242F11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0F271-2D56-610D-F6D7-B9FD0535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B71B7-66FB-6922-E032-EB266434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D6E-64D3-284E-8734-436E52EA18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323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04557-D0CA-D4C0-35DF-236593A5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FBAE8-5BDD-2AC3-183A-4901B057C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88B50-443D-0DCA-BDE2-2377171D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2DF6-47F7-F24B-B096-9B98FD242F11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8F1A2-D842-AE1C-64F7-DB5EA94A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B789B-4F60-71B9-5A93-F2BA8DAE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D6E-64D3-284E-8734-436E52EA18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4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DB599-4C90-73DE-67E6-CAFA808F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966F2-F283-F0A4-BC27-809BF1584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FCE20-A29E-15E9-74D9-5850A10B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2DF6-47F7-F24B-B096-9B98FD242F11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810C6-D9C6-D887-513B-C7844537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5AACF-D8AF-BF19-26EA-B658809C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D6E-64D3-284E-8734-436E52EA18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395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9B177-5E26-0DD5-A62F-039F5112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A46B1-561B-B753-6718-3CD80A018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B25C0-50E5-C88B-8078-5A0ED4FED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14E516-5FE5-78B0-CD16-0525C393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2DF6-47F7-F24B-B096-9B98FD242F11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564CD-A8C7-52F6-B8B9-79138AB9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9806BB-CA06-EFCC-6855-17CE7F5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D6E-64D3-284E-8734-436E52EA18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175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7BCBC-0C8A-D5CE-E50F-9166BB02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961ED-208F-2AB7-8243-DFBB85BD0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3EE38-593C-E2A4-1E4C-70AED0B37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CA5FFE-9ED8-F0BF-1775-502C26AC5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9BE92E-E324-E021-7470-580D70516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F3B975-5B15-8CFE-69A1-F0A7DE99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2DF6-47F7-F24B-B096-9B98FD242F11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DDDD73-D55F-9A8C-23B1-D77D2F0F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D542FD-C8AA-EF32-8E6B-05291062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D6E-64D3-284E-8734-436E52EA18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525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8B3-0495-4180-D52F-2511AB77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E7B061-1B3F-8EE0-5FC2-313CCEB6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2DF6-47F7-F24B-B096-9B98FD242F11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96F57-B84A-E463-7B90-64B2C317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0CBEBB-1978-C0F2-437B-645A51C3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D6E-64D3-284E-8734-436E52EA18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843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485A2B-C7A6-9380-37E5-F7315344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2DF6-47F7-F24B-B096-9B98FD242F11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665E9A-B484-8882-49CD-B3E28BC9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99328-B054-DFDF-2B55-28FA45BD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D6E-64D3-284E-8734-436E52EA18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115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354E4-A8EC-2671-5A38-5C5684C4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D8CDE-0D5C-60BD-9FE9-437613E3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F7DDAF-443F-A813-2359-C67CB683A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4C7441-2814-8A9C-C012-B1C95DF1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2DF6-47F7-F24B-B096-9B98FD242F11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88CA2-F34C-66E1-0ECE-C0FFED5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B4DCEC-FB2E-39D9-4105-224D1DA8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D6E-64D3-284E-8734-436E52EA18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76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EF5A5-C38F-D94C-0463-9EAD246A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892150-6415-8409-B972-347C1E55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F9CA0-4641-A4F2-BA7B-9F72D46D2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747B7-C1A9-0722-9AEB-ACE0EA0C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2DF6-47F7-F24B-B096-9B98FD242F11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1B864-6A7F-AB4C-AB1F-8A6DDF18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79C23-5734-626D-6B00-44645083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D6E-64D3-284E-8734-436E52EA18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860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E448DF-46C8-CBA4-8E3C-5E8E674E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D91A2-F395-E5B5-AB03-F332A1C21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E5006-35E8-4D7E-48AC-746BCA522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52DF6-47F7-F24B-B096-9B98FD242F11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1B36A-3A1D-9130-7F1B-22E1CCFD3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26396-F620-0FBF-F2F0-73298B998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AD6E-64D3-284E-8734-436E52EA182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094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식물, 꽃, 꽃다발, 여러개이(가) 표시된 사진&#10;&#10;자동 생성된 설명">
            <a:extLst>
              <a:ext uri="{FF2B5EF4-FFF2-40B4-BE49-F238E27FC236}">
                <a16:creationId xmlns:a16="http://schemas.microsoft.com/office/drawing/2014/main" id="{20CB03D2-7A12-BF68-65A3-7CBB782C9F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0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 대성</dc:creator>
  <cp:lastModifiedBy>천 대성</cp:lastModifiedBy>
  <cp:revision>1</cp:revision>
  <dcterms:created xsi:type="dcterms:W3CDTF">2022-05-16T00:35:37Z</dcterms:created>
  <dcterms:modified xsi:type="dcterms:W3CDTF">2022-05-16T00:43:37Z</dcterms:modified>
</cp:coreProperties>
</file>