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5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1481-2E25-4C3A-8704-51062624C6A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2F76-C65C-4840-BEBB-D9E42594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1481-2E25-4C3A-8704-51062624C6A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2F76-C65C-4840-BEBB-D9E42594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5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1481-2E25-4C3A-8704-51062624C6A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2F76-C65C-4840-BEBB-D9E42594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8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1481-2E25-4C3A-8704-51062624C6A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2F76-C65C-4840-BEBB-D9E42594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9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1481-2E25-4C3A-8704-51062624C6A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2F76-C65C-4840-BEBB-D9E42594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9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1481-2E25-4C3A-8704-51062624C6A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2F76-C65C-4840-BEBB-D9E42594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9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1481-2E25-4C3A-8704-51062624C6A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2F76-C65C-4840-BEBB-D9E42594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1481-2E25-4C3A-8704-51062624C6A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2F76-C65C-4840-BEBB-D9E42594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5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1481-2E25-4C3A-8704-51062624C6A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2F76-C65C-4840-BEBB-D9E42594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5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1481-2E25-4C3A-8704-51062624C6A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2F76-C65C-4840-BEBB-D9E42594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5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1481-2E25-4C3A-8704-51062624C6A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2F76-C65C-4840-BEBB-D9E42594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3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1481-2E25-4C3A-8704-51062624C6A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2F76-C65C-4840-BEBB-D9E42594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9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bonobono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3959"/>
            <a:ext cx="2304256" cy="23042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sx="104000" sy="104000" algn="tl" rotWithShape="0">
              <a:schemeClr val="tx1">
                <a:alpha val="34000"/>
              </a:schemeClr>
            </a:outerShdw>
          </a:effectLst>
        </p:spPr>
      </p:pic>
      <p:sp>
        <p:nvSpPr>
          <p:cNvPr id="5" name="타원 4"/>
          <p:cNvSpPr/>
          <p:nvPr/>
        </p:nvSpPr>
        <p:spPr>
          <a:xfrm>
            <a:off x="755576" y="451991"/>
            <a:ext cx="2088232" cy="2016224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50800" dist="38100" dir="2700000" sx="104000" sy="104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5338" y="1075382"/>
            <a:ext cx="3021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i="1" dirty="0" smtClean="0">
                <a:solidFill>
                  <a:schemeClr val="bg1">
                    <a:lumMod val="95000"/>
                  </a:schemeClr>
                </a:solidFill>
              </a:rPr>
              <a:t>PPT </a:t>
            </a:r>
            <a:r>
              <a:rPr lang="ko-KR" altLang="en-US" sz="4400" i="1" dirty="0" err="1" smtClean="0">
                <a:solidFill>
                  <a:schemeClr val="bg1">
                    <a:lumMod val="95000"/>
                  </a:schemeClr>
                </a:solidFill>
              </a:rPr>
              <a:t>짱쉽</a:t>
            </a:r>
            <a:r>
              <a:rPr lang="ko-KR" altLang="en-US" sz="4400" i="1" dirty="0" err="1">
                <a:solidFill>
                  <a:schemeClr val="bg1">
                    <a:lumMod val="95000"/>
                  </a:schemeClr>
                </a:solidFill>
              </a:rPr>
              <a:t>다</a:t>
            </a:r>
            <a:endParaRPr lang="ko-KR" altLang="en-US" sz="44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444" y="2636912"/>
            <a:ext cx="84497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발표 전 </a:t>
            </a:r>
            <a:r>
              <a:rPr lang="en-US" altLang="ko-KR" b="1" dirty="0" err="1" smtClean="0"/>
              <a:t>ppt</a:t>
            </a:r>
            <a:r>
              <a:rPr lang="ko-KR" altLang="en-US" b="1" dirty="0" smtClean="0"/>
              <a:t>를 인쇄하여 교수님께 드리세요</a:t>
            </a:r>
            <a:r>
              <a:rPr lang="en-US" altLang="ko-KR" b="1" dirty="0" smtClean="0"/>
              <a:t>! </a:t>
            </a:r>
            <a:r>
              <a:rPr lang="ko-KR" altLang="en-US" b="1" dirty="0" err="1" smtClean="0"/>
              <a:t>센스있는</a:t>
            </a:r>
            <a:r>
              <a:rPr lang="ko-KR" altLang="en-US" b="1" dirty="0" smtClean="0"/>
              <a:t> 새내기가 </a:t>
            </a:r>
            <a:r>
              <a:rPr lang="ko-KR" altLang="en-US" b="1" dirty="0" err="1" smtClean="0"/>
              <a:t>될수</a:t>
            </a:r>
            <a:r>
              <a:rPr lang="ko-KR" altLang="en-US" b="1" dirty="0" smtClean="0"/>
              <a:t> 있습니다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애니메이션 기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능은 최소화 해주세요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색은 되도록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가지 이상 쓰지 마세요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영 디자인 감각이 없다면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학교 홈페이지에 있는 학교 공식 템플릿을 사용하세요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>
                <a:solidFill>
                  <a:schemeClr val="bg1"/>
                </a:solidFill>
              </a:rPr>
              <a:t>PPT </a:t>
            </a:r>
            <a:r>
              <a:rPr lang="ko-KR" altLang="en-US" b="1" dirty="0" smtClean="0">
                <a:solidFill>
                  <a:schemeClr val="bg1"/>
                </a:solidFill>
              </a:rPr>
              <a:t>내에 첨부된 영상 </a:t>
            </a:r>
            <a:r>
              <a:rPr lang="en-US" altLang="ko-KR" b="1" dirty="0" smtClean="0">
                <a:solidFill>
                  <a:schemeClr val="bg1"/>
                </a:solidFill>
              </a:rPr>
              <a:t>or </a:t>
            </a:r>
            <a:r>
              <a:rPr lang="ko-KR" altLang="en-US" b="1" dirty="0" smtClean="0">
                <a:solidFill>
                  <a:schemeClr val="bg1"/>
                </a:solidFill>
              </a:rPr>
              <a:t>폰트 파일은 혹시 모르니 꼭 </a:t>
            </a:r>
            <a:r>
              <a:rPr lang="en-US" altLang="ko-KR" b="1" dirty="0" smtClean="0">
                <a:solidFill>
                  <a:schemeClr val="bg1"/>
                </a:solidFill>
              </a:rPr>
              <a:t>USB</a:t>
            </a:r>
            <a:r>
              <a:rPr lang="ko-KR" altLang="en-US" b="1" dirty="0" smtClean="0">
                <a:solidFill>
                  <a:schemeClr val="bg1"/>
                </a:solidFill>
              </a:rPr>
              <a:t>에 넣어가세요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텍스트는 페이지의 </a:t>
            </a:r>
            <a:r>
              <a:rPr lang="en-US" altLang="ko-KR" b="1" dirty="0" smtClean="0">
                <a:solidFill>
                  <a:schemeClr val="bg1"/>
                </a:solidFill>
              </a:rPr>
              <a:t>20% </a:t>
            </a:r>
            <a:r>
              <a:rPr lang="ko-KR" altLang="en-US" b="1" dirty="0" smtClean="0">
                <a:solidFill>
                  <a:schemeClr val="bg1"/>
                </a:solidFill>
              </a:rPr>
              <a:t>정도로 맞춰주세요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err="1" smtClean="0">
                <a:solidFill>
                  <a:schemeClr val="bg1"/>
                </a:solidFill>
              </a:rPr>
              <a:t>가독성이</a:t>
            </a:r>
            <a:r>
              <a:rPr lang="ko-KR" altLang="en-US" b="1" dirty="0" smtClean="0">
                <a:solidFill>
                  <a:schemeClr val="bg1"/>
                </a:solidFill>
              </a:rPr>
              <a:t> 좋아집니다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5949280"/>
            <a:ext cx="531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모두 모두 </a:t>
            </a:r>
            <a:r>
              <a:rPr lang="en-US" altLang="ko-KR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A+ </a:t>
            </a:r>
            <a:r>
              <a:rPr lang="ko-KR" alt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받으세요</a:t>
            </a:r>
            <a:r>
              <a:rPr lang="en-US" altLang="ko-KR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!!</a:t>
            </a:r>
            <a:endParaRPr lang="ko-KR" altLang="en-US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126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72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</cp:revision>
  <dcterms:created xsi:type="dcterms:W3CDTF">2019-08-30T02:49:55Z</dcterms:created>
  <dcterms:modified xsi:type="dcterms:W3CDTF">2019-08-30T03:12:33Z</dcterms:modified>
</cp:coreProperties>
</file>