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9619-1D74-44FC-9440-39735F80B79B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4E85-1158-41D2-998C-F9E43DE7E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072" y="3717032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무기 </a:t>
            </a:r>
            <a:r>
              <a:rPr lang="en-US" altLang="ko-KR" sz="3200" dirty="0" smtClean="0">
                <a:latin typeface="+mj-lt"/>
              </a:rPr>
              <a:t>DB </a:t>
            </a:r>
            <a:r>
              <a:rPr lang="ko-KR" altLang="en-US" sz="3200" dirty="0" smtClean="0">
                <a:latin typeface="+mj-lt"/>
              </a:rPr>
              <a:t>응용 프로그램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2015" y="4725144"/>
            <a:ext cx="3024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Java class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1027" name="Picture 3" descr="C:\Users\user\Desktop\ppt 이미지\타이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64" y="1203336"/>
            <a:ext cx="4248472" cy="23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2280" y="555614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2019.08.19. </a:t>
            </a:r>
          </a:p>
          <a:p>
            <a:r>
              <a:rPr lang="en-US" altLang="ko-KR" dirty="0" smtClean="0"/>
              <a:t>Dev : </a:t>
            </a:r>
            <a:r>
              <a:rPr lang="ko-KR" altLang="en-US" dirty="0" smtClean="0"/>
              <a:t>김영우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312368" cy="46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204863"/>
            <a:ext cx="512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합니다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02667"/>
            <a:ext cx="2476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2476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18" y="4954488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06" y="2146176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14422" y="2794248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1266" name="Picture 2" descr="C:\Users\user\Desktop\ppt 이미지\구현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251695"/>
            <a:ext cx="4638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1760" y="2411210"/>
            <a:ext cx="864096" cy="37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user\Desktop\ppt 이미지\Ab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4860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2290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6422" y="5364590"/>
            <a:ext cx="3070458" cy="127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2740278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무기검색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검색버튼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검색결과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6422" y="5805264"/>
            <a:ext cx="3070458" cy="832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5976" y="2060848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중 특정 행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세부정보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54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3314" name="Picture 2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0266" y="5123843"/>
            <a:ext cx="1183913" cy="537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Users\user\Desktop\ppt 이미지\구현_즐겨찾기_추가완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5155249"/>
            <a:ext cx="3295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58" y="1986432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추가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메시지 출력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3946376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2868531" cy="43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591956" cy="24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68" y="2780928"/>
            <a:ext cx="4657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208816"/>
            <a:ext cx="4771875" cy="51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5" y="2184069"/>
            <a:ext cx="3578885" cy="238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3260572"/>
            <a:ext cx="3672408" cy="456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5362" name="Picture 2" descr="C:\Users\user\Desktop\ppt 이미지\구현_즐겨찾기_세부정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04" y="2184069"/>
            <a:ext cx="1767390" cy="21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18847" y="4056277"/>
            <a:ext cx="472596" cy="300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 descr="C:\Users\user\Desktop\ppt 이미지\구현_즐겨찾기_삭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1" y="3727520"/>
            <a:ext cx="2476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8" y="5112810"/>
            <a:ext cx="2486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환경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848868"/>
            <a:ext cx="34040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Oracle Database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Oracle SQL Developer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Java Swing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Eclipse</a:t>
            </a:r>
          </a:p>
          <a:p>
            <a:pPr marL="457200" indent="-457200">
              <a:buAutoNum type="arabicPeriod"/>
            </a:pPr>
            <a:r>
              <a:rPr lang="en-US" altLang="ko-KR" sz="2400" dirty="0" err="1" smtClean="0"/>
              <a:t>Rapter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1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483768" y="4600168"/>
            <a:ext cx="4114800" cy="70104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5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2018120"/>
            <a:ext cx="8229600" cy="40751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 smtClean="0"/>
              <a:t>◦ “</a:t>
            </a:r>
            <a:r>
              <a:rPr lang="en-US" altLang="ko-KR" dirty="0" err="1" smtClean="0"/>
              <a:t>Databas</a:t>
            </a:r>
            <a:r>
              <a:rPr lang="ko-KR" altLang="en-US" dirty="0" smtClean="0"/>
              <a:t>에 저장된 </a:t>
            </a:r>
            <a:r>
              <a:rPr lang="ko-KR" altLang="en-US" dirty="0" err="1" smtClean="0"/>
              <a:t>몬스터헌터</a:t>
            </a:r>
            <a:r>
              <a:rPr lang="ko-KR" altLang="en-US" dirty="0" smtClean="0"/>
              <a:t> 월드의 무기 데이터</a:t>
            </a:r>
            <a:r>
              <a:rPr lang="en-US" altLang="ko-KR" dirty="0" smtClean="0"/>
              <a:t>”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“</a:t>
            </a:r>
            <a:r>
              <a:rPr lang="ko-KR" altLang="en-US" b="1" dirty="0" err="1" smtClean="0"/>
              <a:t>몬헌</a:t>
            </a:r>
            <a:r>
              <a:rPr lang="ko-KR" altLang="en-US" b="1" dirty="0" smtClean="0"/>
              <a:t> 데이터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를 검색 할 수 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관리자에 의해서만 입력가능 하며</a:t>
            </a:r>
            <a:r>
              <a:rPr lang="en-US" altLang="ko-KR" dirty="0" smtClean="0"/>
              <a:t>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</a:rPr>
              <a:t>사용자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갱신</a:t>
            </a:r>
            <a:r>
              <a:rPr lang="ko-KR" altLang="en-US" dirty="0" smtClean="0"/>
              <a:t> 이 </a:t>
            </a:r>
            <a:r>
              <a:rPr lang="ko-KR" altLang="en-US" dirty="0" smtClean="0">
                <a:solidFill>
                  <a:srgbClr val="FF0000"/>
                </a:solidFill>
              </a:rPr>
              <a:t>불가능</a:t>
            </a:r>
            <a:r>
              <a:rPr lang="ko-KR" altLang="en-US" dirty="0" smtClean="0"/>
              <a:t> 하다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</a:t>
            </a:r>
            <a:r>
              <a:rPr lang="ko-KR" altLang="en-US" dirty="0" smtClean="0">
                <a:solidFill>
                  <a:srgbClr val="FF0000"/>
                </a:solidFill>
              </a:rPr>
              <a:t>사용자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>
                <a:solidFill>
                  <a:srgbClr val="FF0000"/>
                </a:solidFill>
              </a:rPr>
              <a:t>즐겨찾기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를 할 수 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</a:t>
            </a:r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치명률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슬롯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 smtClean="0"/>
              <a:t>제작 재료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예리도 에 대한 정보를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Database </a:t>
            </a:r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pic>
        <p:nvPicPr>
          <p:cNvPr id="2054" name="Picture 6" descr="C:\Users\user\Desktop\ppt 이미지\무기테이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1" y="2060848"/>
            <a:ext cx="8875591" cy="43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Class </a:t>
            </a:r>
            <a:r>
              <a:rPr lang="ko-KR" altLang="en-US" dirty="0"/>
              <a:t>설계</a:t>
            </a:r>
          </a:p>
        </p:txBody>
      </p:sp>
      <p:pic>
        <p:nvPicPr>
          <p:cNvPr id="4098" name="Picture 2" descr="D:\Kim_Young_Woo\JAVA_LECTURE\JAVA_Lecture\Java_tutorial\src\project_07_MonsterHunter_Weapon_DB\flowChart\WeaponsD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54998" cy="4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2422629"/>
            <a:ext cx="503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WeaponsDTO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: DATABASE </a:t>
            </a:r>
            <a:r>
              <a:rPr lang="ko-KR" altLang="en-US" dirty="0" smtClean="0"/>
              <a:t>와 데이터 전송을 위한 단위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Java Class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3074" name="Picture 2" descr="D:\Kim_Young_Woo\JAVA_LECTURE\JAVA_Lecture\Java_tutorial\src\project_07_MonsterHunter_Weapon_DB\flowChart\Main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21714" cy="39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(GUI)</a:t>
            </a:r>
            <a:endParaRPr lang="ko-KR" altLang="en-US" dirty="0"/>
          </a:p>
        </p:txBody>
      </p:sp>
      <p:pic>
        <p:nvPicPr>
          <p:cNvPr id="5122" name="Picture 2" descr="D:\Kim_Young_Woo\JAVA_LECTURE\JAVA_Lecture\Java_tutorial\src\project_07_MonsterHunter_Weapon_DB\flowChart\GUI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48672" cy="46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122019" cy="47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96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4496" y="4437112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Menu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System : </a:t>
            </a:r>
            <a:r>
              <a:rPr lang="ko-KR" altLang="en-US" dirty="0" smtClean="0"/>
              <a:t>관리자 모드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Exit :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4797152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2475" y="543851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선택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인증 필요</a:t>
            </a:r>
            <a:endParaRPr lang="en-US" altLang="ko-KR" dirty="0" smtClean="0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44641"/>
            <a:ext cx="2476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44640"/>
            <a:ext cx="2239738" cy="31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4" idx="1"/>
            <a:endCxn id="8195" idx="0"/>
          </p:cNvCxnSpPr>
          <p:nvPr/>
        </p:nvCxnSpPr>
        <p:spPr>
          <a:xfrm rot="10800000" flipV="1">
            <a:off x="1731430" y="2722836"/>
            <a:ext cx="1400411" cy="82180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8194" idx="0"/>
          </p:cNvCxnSpPr>
          <p:nvPr/>
        </p:nvCxnSpPr>
        <p:spPr>
          <a:xfrm>
            <a:off x="5913140" y="2722836"/>
            <a:ext cx="1481286" cy="82180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1429" y="2276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성공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722" y="2276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168</TotalTime>
  <Words>154</Words>
  <Application>Microsoft Office PowerPoint</Application>
  <PresentationFormat>화면 슬라이드 쇼(4:3)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BlackTie</vt:lpstr>
      <vt:lpstr>PowerPoint 프레젠테이션</vt:lpstr>
      <vt:lpstr>1. 요구사항 분석</vt:lpstr>
      <vt:lpstr>2. Database 설계 및 구현</vt:lpstr>
      <vt:lpstr>3. Java Class 설계</vt:lpstr>
      <vt:lpstr>3. Java Class 설계</vt:lpstr>
      <vt:lpstr>3. Java Class 설계(GUI)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제작 환경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2019-08-19T01:55:30Z</dcterms:created>
  <dcterms:modified xsi:type="dcterms:W3CDTF">2019-08-19T04:44:10Z</dcterms:modified>
</cp:coreProperties>
</file>