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36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3" r:id="rId21"/>
    <p:sldId id="274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10" autoAdjust="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09619-1D74-44FC-9440-39735F80B79B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64E85-1158-41D2-998C-F9E43DE7E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52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9C2A9301-6F80-4F1A-87E0-54AAC0EB57F9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FC002-D913-4AC0-9371-75E566B1F8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9301-6F80-4F1A-87E0-54AAC0EB57F9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C002-D913-4AC0-9371-75E566B1F8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9301-6F80-4F1A-87E0-54AAC0EB57F9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C002-D913-4AC0-9371-75E566B1F8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C2A9301-6F80-4F1A-87E0-54AAC0EB57F9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FFC002-D913-4AC0-9371-75E566B1F8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9301-6F80-4F1A-87E0-54AAC0EB57F9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FC002-D913-4AC0-9371-75E566B1F8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C2A9301-6F80-4F1A-87E0-54AAC0EB57F9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FFC002-D913-4AC0-9371-75E566B1F8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C2A9301-6F80-4F1A-87E0-54AAC0EB57F9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7FFC002-D913-4AC0-9371-75E566B1F8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9301-6F80-4F1A-87E0-54AAC0EB57F9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FC002-D913-4AC0-9371-75E566B1F8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9301-6F80-4F1A-87E0-54AAC0EB57F9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FC002-D913-4AC0-9371-75E566B1F8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C2A9301-6F80-4F1A-87E0-54AAC0EB57F9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FFC002-D913-4AC0-9371-75E566B1F8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9C2A9301-6F80-4F1A-87E0-54AAC0EB57F9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C7FFC002-D913-4AC0-9371-75E566B1F8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9C2A9301-6F80-4F1A-87E0-54AAC0EB57F9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C7FFC002-D913-4AC0-9371-75E566B1F84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837" r:id="rId1"/>
    <p:sldLayoutId id="2147484838" r:id="rId2"/>
    <p:sldLayoutId id="2147484839" r:id="rId3"/>
    <p:sldLayoutId id="2147484840" r:id="rId4"/>
    <p:sldLayoutId id="2147484841" r:id="rId5"/>
    <p:sldLayoutId id="2147484842" r:id="rId6"/>
    <p:sldLayoutId id="2147484843" r:id="rId7"/>
    <p:sldLayoutId id="2147484844" r:id="rId8"/>
    <p:sldLayoutId id="2147484845" r:id="rId9"/>
    <p:sldLayoutId id="2147484846" r:id="rId10"/>
    <p:sldLayoutId id="2147484847" r:id="rId11"/>
  </p:sldLayoutIdLst>
  <p:txStyles>
    <p:titleStyle>
      <a:lvl1pPr algn="ctr" defTabSz="914400" rtl="0" eaLnBrk="1" latinLnBrk="1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1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1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1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1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1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1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1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1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1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072" y="3717032"/>
            <a:ext cx="4342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+mj-lt"/>
              </a:rPr>
              <a:t>무기 </a:t>
            </a:r>
            <a:r>
              <a:rPr lang="en-US" altLang="ko-KR" sz="3200" dirty="0" smtClean="0">
                <a:latin typeface="+mj-lt"/>
              </a:rPr>
              <a:t>DB </a:t>
            </a:r>
            <a:r>
              <a:rPr lang="ko-KR" altLang="en-US" sz="3200" dirty="0" smtClean="0">
                <a:latin typeface="+mj-lt"/>
              </a:rPr>
              <a:t>응용 프로그램</a:t>
            </a:r>
            <a:endParaRPr lang="ko-KR" altLang="en-US" sz="32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2015" y="4725144"/>
            <a:ext cx="30241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요구사항 분석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DATABASE </a:t>
            </a:r>
            <a:r>
              <a:rPr lang="ko-KR" altLang="en-US" dirty="0" smtClean="0"/>
              <a:t>설계 및 구현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Java class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테스트</a:t>
            </a:r>
            <a:endParaRPr lang="ko-KR" altLang="en-US" dirty="0"/>
          </a:p>
        </p:txBody>
      </p:sp>
      <p:pic>
        <p:nvPicPr>
          <p:cNvPr id="1027" name="Picture 3" descr="C:\Users\user\Desktop\ppt 이미지\타이틀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264" y="1203336"/>
            <a:ext cx="4248472" cy="23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092280" y="5556141"/>
            <a:ext cx="1426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2019.08.19. </a:t>
            </a:r>
          </a:p>
          <a:p>
            <a:r>
              <a:rPr lang="en-US" altLang="ko-KR" dirty="0" smtClean="0"/>
              <a:t>Dev : </a:t>
            </a:r>
            <a:r>
              <a:rPr lang="ko-KR" altLang="en-US" dirty="0" smtClean="0"/>
              <a:t>김영우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91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3312368" cy="46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51920" y="2204863"/>
            <a:ext cx="5120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DATABASE</a:t>
            </a:r>
            <a:r>
              <a:rPr lang="ko-KR" altLang="en-US" dirty="0" smtClean="0"/>
              <a:t>에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새로운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몬헌</a:t>
            </a:r>
            <a:r>
              <a:rPr lang="ko-KR" altLang="en-US" dirty="0" smtClean="0"/>
              <a:t> 데이터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INSERT </a:t>
            </a:r>
            <a:r>
              <a:rPr lang="ko-KR" altLang="en-US" dirty="0" smtClean="0"/>
              <a:t>합니다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902667"/>
            <a:ext cx="24765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356992"/>
            <a:ext cx="24765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28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618" y="4954488"/>
            <a:ext cx="24860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006" y="2146176"/>
            <a:ext cx="46672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014422" y="2794248"/>
            <a:ext cx="1080120" cy="271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17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11266" name="Picture 2" descr="C:\Users\user\Desktop\ppt 이미지\구현_Hel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581" y="2251695"/>
            <a:ext cx="463867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411760" y="2411210"/>
            <a:ext cx="864096" cy="378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7" name="Picture 3" descr="C:\Users\user\Desktop\ppt 이미지\Abo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869160"/>
            <a:ext cx="24860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74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12290" name="Picture 2" descr="C:\Users\user\Desktop\ppt 이미지\구현_검색 결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08" y="1844824"/>
            <a:ext cx="3188588" cy="484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96422" y="5364590"/>
            <a:ext cx="3070458" cy="12733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5536" y="2708920"/>
            <a:ext cx="648072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39952" y="2740278"/>
            <a:ext cx="415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무기검색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검색버튼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검색결과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299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ser\Desktop\ppt 이미지\구현_세부정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780928"/>
            <a:ext cx="26860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6" name="Picture 2" descr="C:\Users\user\Desktop\ppt 이미지\구현_검색 결과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08" y="1844824"/>
            <a:ext cx="3188588" cy="484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96422" y="5805264"/>
            <a:ext cx="3070458" cy="832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355976" y="2060848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결과 중 특정 행 </a:t>
            </a:r>
            <a:r>
              <a:rPr lang="ko-KR" altLang="en-US" dirty="0" err="1" smtClean="0"/>
              <a:t>선택시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세부정보 출력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0548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13314" name="Picture 2" descr="C:\Users\user\Desktop\ppt 이미지\구현_세부정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26860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340266" y="5123843"/>
            <a:ext cx="1183913" cy="5374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564904"/>
            <a:ext cx="24860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 descr="C:\Users\user\Desktop\ppt 이미지\구현_즐겨찾기_추가완료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789" y="5155249"/>
            <a:ext cx="329565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11958" y="1986432"/>
            <a:ext cx="42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즐겨찾기</a:t>
            </a:r>
            <a:r>
              <a:rPr lang="ko-KR" altLang="en-US" dirty="0" smtClean="0"/>
              <a:t> 추가 </a:t>
            </a:r>
            <a:r>
              <a:rPr lang="ko-KR" altLang="en-US" dirty="0" err="1" smtClean="0"/>
              <a:t>선택시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 메시지 출력</a:t>
            </a:r>
            <a:endParaRPr lang="ko-KR" altLang="en-US" dirty="0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789" y="3946376"/>
            <a:ext cx="24860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9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3"/>
            <a:ext cx="2868531" cy="434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71600" y="2924944"/>
            <a:ext cx="591956" cy="2493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768" y="2780928"/>
            <a:ext cx="465772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923928" y="4208816"/>
            <a:ext cx="4771875" cy="516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24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85" y="2184069"/>
            <a:ext cx="3578885" cy="2385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23528" y="3260572"/>
            <a:ext cx="3672408" cy="456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15362" name="Picture 2" descr="C:\Users\user\Desktop\ppt 이미지\구현_즐겨찾기_세부정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204" y="2184069"/>
            <a:ext cx="1767390" cy="218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818847" y="4056277"/>
            <a:ext cx="472596" cy="3003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363" name="Picture 3" descr="C:\Users\user\Desktop\ppt 이미지\구현_즐겨찾기_삭제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421" y="3727520"/>
            <a:ext cx="24765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658" y="5112810"/>
            <a:ext cx="24860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83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테스트</a:t>
            </a:r>
            <a:endParaRPr lang="ko-KR" altLang="en-US" dirty="0"/>
          </a:p>
        </p:txBody>
      </p:sp>
      <p:pic>
        <p:nvPicPr>
          <p:cNvPr id="1026" name="Picture 2" descr="D:\Kim_Young_Woo\JAVA_LECTURE\JAVA_Lecture\Java_tutorial\src\project_07_MonsterHunter_Weapon_DB\Monster_Hunter_ppt\image\테스트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27011"/>
            <a:ext cx="4372217" cy="458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Kim_Young_Woo\JAVA_LECTURE\JAVA_Lecture\Java_tutorial\src\project_07_MonsterHunter_Weapon_DB\Monster_Hunter_ppt\image\테스트_1_결과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376" y="1927011"/>
            <a:ext cx="4082104" cy="439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869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테스트</a:t>
            </a:r>
            <a:endParaRPr lang="ko-KR" altLang="en-US" dirty="0"/>
          </a:p>
        </p:txBody>
      </p:sp>
      <p:pic>
        <p:nvPicPr>
          <p:cNvPr id="2050" name="Picture 2" descr="D:\Kim_Young_Woo\JAVA_LECTURE\JAVA_Lecture\Java_tutorial\src\project_07_MonsterHunter_Weapon_DB\Monster_Hunter_ppt\image\테스트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4189074" cy="431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Kim_Young_Woo\JAVA_LECTURE\JAVA_Lecture\Java_tutorial\src\project_07_MonsterHunter_Weapon_DB\Monster_Hunter_ppt\image\테스트_2_결과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208" y="2060848"/>
            <a:ext cx="2311152" cy="227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75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457200" y="2018120"/>
            <a:ext cx="8229600" cy="4075176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ko-KR" dirty="0" smtClean="0"/>
              <a:t>◦ “</a:t>
            </a:r>
            <a:r>
              <a:rPr lang="en-US" altLang="ko-KR" dirty="0" err="1" smtClean="0"/>
              <a:t>Databas</a:t>
            </a:r>
            <a:r>
              <a:rPr lang="ko-KR" altLang="en-US" dirty="0" smtClean="0"/>
              <a:t>에 저장된 </a:t>
            </a:r>
            <a:r>
              <a:rPr lang="ko-KR" altLang="en-US" dirty="0" err="1" smtClean="0"/>
              <a:t>몬스터헌터</a:t>
            </a:r>
            <a:r>
              <a:rPr lang="ko-KR" altLang="en-US" dirty="0" smtClean="0"/>
              <a:t> 월드의 무기 데이터</a:t>
            </a:r>
            <a:r>
              <a:rPr lang="en-US" altLang="ko-KR" dirty="0" smtClean="0"/>
              <a:t>”</a:t>
            </a:r>
          </a:p>
          <a:p>
            <a:pPr algn="l"/>
            <a:r>
              <a:rPr lang="en-US" altLang="ko-KR" dirty="0"/>
              <a:t>	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이하 </a:t>
            </a:r>
            <a:r>
              <a:rPr lang="en-US" altLang="ko-KR" dirty="0" smtClean="0"/>
              <a:t>“</a:t>
            </a:r>
            <a:r>
              <a:rPr lang="ko-KR" altLang="en-US" b="1" dirty="0" err="1" smtClean="0"/>
              <a:t>몬헌</a:t>
            </a:r>
            <a:r>
              <a:rPr lang="ko-KR" altLang="en-US" b="1" dirty="0" smtClean="0"/>
              <a:t> 데이터</a:t>
            </a:r>
            <a:r>
              <a:rPr lang="en-US" altLang="ko-KR" dirty="0" smtClean="0"/>
              <a:t>”)</a:t>
            </a:r>
            <a:r>
              <a:rPr lang="ko-KR" altLang="en-US" dirty="0" smtClean="0"/>
              <a:t>를 검색 할 수 있다</a:t>
            </a:r>
            <a:r>
              <a:rPr lang="en-US" altLang="ko-KR" dirty="0" smtClean="0"/>
              <a:t>.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 smtClean="0"/>
              <a:t>◦ “</a:t>
            </a:r>
            <a:r>
              <a:rPr lang="ko-KR" altLang="en-US" dirty="0" err="1" smtClean="0"/>
              <a:t>몬헌</a:t>
            </a:r>
            <a:r>
              <a:rPr lang="ko-KR" altLang="en-US" dirty="0" smtClean="0"/>
              <a:t> 데이터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는 관리자에 의해서만 입력가능 하며</a:t>
            </a:r>
            <a:r>
              <a:rPr lang="en-US" altLang="ko-KR" dirty="0" smtClean="0"/>
              <a:t>, 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 smtClean="0">
                <a:solidFill>
                  <a:srgbClr val="FF0000"/>
                </a:solidFill>
              </a:rPr>
              <a:t>사용자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몬헌</a:t>
            </a:r>
            <a:r>
              <a:rPr lang="ko-KR" altLang="en-US" dirty="0" smtClean="0"/>
              <a:t> 데이터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추가</a:t>
            </a:r>
            <a:r>
              <a:rPr lang="en-US" altLang="ko-KR" dirty="0" smtClean="0"/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갱신</a:t>
            </a:r>
            <a:r>
              <a:rPr lang="ko-KR" altLang="en-US" dirty="0" smtClean="0"/>
              <a:t> 이 </a:t>
            </a:r>
            <a:r>
              <a:rPr lang="ko-KR" altLang="en-US" dirty="0" smtClean="0">
                <a:solidFill>
                  <a:srgbClr val="FF0000"/>
                </a:solidFill>
              </a:rPr>
              <a:t>불가능</a:t>
            </a:r>
            <a:r>
              <a:rPr lang="ko-KR" altLang="en-US" dirty="0" smtClean="0"/>
              <a:t> 하다</a:t>
            </a:r>
            <a:r>
              <a:rPr lang="en-US" altLang="ko-KR" dirty="0" smtClean="0"/>
              <a:t>.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 smtClean="0"/>
              <a:t>◦ </a:t>
            </a:r>
            <a:r>
              <a:rPr lang="ko-KR" altLang="en-US" dirty="0" smtClean="0">
                <a:solidFill>
                  <a:srgbClr val="FF0000"/>
                </a:solidFill>
              </a:rPr>
              <a:t>사용자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몬헌</a:t>
            </a:r>
            <a:r>
              <a:rPr lang="ko-KR" altLang="en-US" dirty="0" smtClean="0"/>
              <a:t> 데이터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를 </a:t>
            </a:r>
            <a:r>
              <a:rPr lang="ko-KR" altLang="en-US" dirty="0" smtClean="0">
                <a:solidFill>
                  <a:srgbClr val="FF0000"/>
                </a:solidFill>
              </a:rPr>
              <a:t>검색</a:t>
            </a:r>
            <a:r>
              <a:rPr lang="en-US" altLang="ko-KR" dirty="0"/>
              <a:t> </a:t>
            </a:r>
            <a:r>
              <a:rPr lang="ko-KR" altLang="en-US" dirty="0" smtClean="0"/>
              <a:t>및 </a:t>
            </a:r>
            <a:r>
              <a:rPr lang="ko-KR" altLang="en-US" dirty="0" err="1" smtClean="0">
                <a:solidFill>
                  <a:srgbClr val="FF0000"/>
                </a:solidFill>
              </a:rPr>
              <a:t>즐겨찾기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를 할 수 있다</a:t>
            </a:r>
            <a:r>
              <a:rPr lang="en-US" altLang="ko-KR" dirty="0" smtClean="0"/>
              <a:t>.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 smtClean="0"/>
              <a:t>◦ “</a:t>
            </a:r>
            <a:r>
              <a:rPr lang="ko-KR" altLang="en-US" dirty="0" err="1" smtClean="0"/>
              <a:t>몬헌</a:t>
            </a:r>
            <a:r>
              <a:rPr lang="ko-KR" altLang="en-US" dirty="0" smtClean="0"/>
              <a:t> 데이터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에는</a:t>
            </a:r>
            <a:endParaRPr lang="en-US" altLang="ko-KR" dirty="0" smtClean="0"/>
          </a:p>
          <a:p>
            <a:pPr algn="l"/>
            <a:r>
              <a:rPr lang="en-US" altLang="ko-KR" dirty="0"/>
              <a:t>	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무기종류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공격력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치명률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슬롯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</a:p>
          <a:p>
            <a:pPr algn="l"/>
            <a:r>
              <a:rPr lang="en-US" altLang="ko-KR" dirty="0"/>
              <a:t>	</a:t>
            </a:r>
            <a:r>
              <a:rPr lang="ko-KR" altLang="en-US" dirty="0" smtClean="0"/>
              <a:t>제작 재료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트리종류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예리도 에 대한 정보를 가진다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요구사항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3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제작 환경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15816" y="2848868"/>
            <a:ext cx="34040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 smtClean="0"/>
              <a:t>Oracle Database</a:t>
            </a:r>
          </a:p>
          <a:p>
            <a:pPr marL="457200" indent="-457200">
              <a:buAutoNum type="arabicPeriod"/>
            </a:pPr>
            <a:r>
              <a:rPr lang="en-US" altLang="ko-KR" sz="2400" dirty="0" smtClean="0"/>
              <a:t>Oracle SQL Developer</a:t>
            </a:r>
          </a:p>
          <a:p>
            <a:pPr marL="457200" indent="-457200">
              <a:buAutoNum type="arabicPeriod"/>
            </a:pPr>
            <a:r>
              <a:rPr lang="en-US" altLang="ko-KR" sz="2400" dirty="0" smtClean="0"/>
              <a:t>Java Swing</a:t>
            </a:r>
          </a:p>
          <a:p>
            <a:pPr marL="457200" indent="-457200">
              <a:buAutoNum type="arabicPeriod"/>
            </a:pPr>
            <a:r>
              <a:rPr lang="en-US" altLang="ko-KR" sz="2400" dirty="0" smtClean="0"/>
              <a:t>Eclipse</a:t>
            </a:r>
          </a:p>
          <a:p>
            <a:pPr marL="457200" indent="-457200">
              <a:buAutoNum type="arabicPeriod"/>
            </a:pPr>
            <a:r>
              <a:rPr lang="en-US" altLang="ko-KR" sz="2400" dirty="0" smtClean="0"/>
              <a:t>Raptor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418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2483768" y="4600168"/>
            <a:ext cx="4114800" cy="701040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752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Database </a:t>
            </a:r>
            <a:r>
              <a:rPr lang="ko-KR" altLang="en-US" dirty="0" smtClean="0"/>
              <a:t>설계 및 구현</a:t>
            </a:r>
            <a:endParaRPr lang="ko-KR" altLang="en-US" dirty="0"/>
          </a:p>
        </p:txBody>
      </p:sp>
      <p:pic>
        <p:nvPicPr>
          <p:cNvPr id="2054" name="Picture 6" descr="C:\Users\user\Desktop\ppt 이미지\무기테이블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01" y="2060848"/>
            <a:ext cx="8875591" cy="432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21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Java Class </a:t>
            </a:r>
            <a:r>
              <a:rPr lang="ko-KR" altLang="en-US" dirty="0"/>
              <a:t>설계</a:t>
            </a:r>
          </a:p>
        </p:txBody>
      </p:sp>
      <p:pic>
        <p:nvPicPr>
          <p:cNvPr id="4098" name="Picture 2" descr="D:\Kim_Young_Woo\JAVA_LECTURE\JAVA_Lecture\Java_tutorial\src\project_07_MonsterHunter_Weapon_DB\flowChart\WeaponsD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2854998" cy="468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35896" y="2422629"/>
            <a:ext cx="5037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WeaponsDTO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: DATABASE </a:t>
            </a:r>
            <a:r>
              <a:rPr lang="ko-KR" altLang="en-US" dirty="0" smtClean="0"/>
              <a:t>와 데이터 전송을 위한 단위 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896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Java Class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pic>
        <p:nvPicPr>
          <p:cNvPr id="3074" name="Picture 2" descr="D:\Kim_Young_Woo\JAVA_LECTURE\JAVA_Lecture\Java_tutorial\src\project_07_MonsterHunter_Weapon_DB\flowChart\Main_class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04864"/>
            <a:ext cx="8921714" cy="398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98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Java Class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(GUI)</a:t>
            </a:r>
            <a:endParaRPr lang="ko-KR" altLang="en-US" dirty="0"/>
          </a:p>
        </p:txBody>
      </p:sp>
      <p:pic>
        <p:nvPicPr>
          <p:cNvPr id="5122" name="Picture 2" descr="D:\Kim_Young_Woo\JAVA_LECTURE\JAVA_Lecture\Java_tutorial\src\project_07_MonsterHunter_Weapon_DB\flowChart\GUI_class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44824"/>
            <a:ext cx="6048672" cy="467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53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3122019" cy="47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496" y="1916832"/>
            <a:ext cx="46672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779912" y="2348880"/>
            <a:ext cx="1080120" cy="271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74496" y="4437112"/>
            <a:ext cx="29466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Menu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System : </a:t>
            </a:r>
            <a:r>
              <a:rPr lang="ko-KR" altLang="en-US" dirty="0" smtClean="0"/>
              <a:t>관리자 모드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Exit : </a:t>
            </a:r>
            <a:r>
              <a:rPr lang="ko-KR" altLang="en-US" dirty="0" smtClean="0"/>
              <a:t>종료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92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232" y="4797152"/>
            <a:ext cx="27813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232" y="1916832"/>
            <a:ext cx="46672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403648" y="2348880"/>
            <a:ext cx="1080120" cy="271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2475" y="5438514"/>
            <a:ext cx="346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System </a:t>
            </a:r>
            <a:r>
              <a:rPr lang="ko-KR" altLang="en-US" dirty="0" smtClean="0"/>
              <a:t>선택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관리자 인증 필요</a:t>
            </a:r>
            <a:endParaRPr lang="en-US" altLang="ko-KR" dirty="0" smtClean="0"/>
          </a:p>
        </p:txBody>
      </p:sp>
      <p:sp>
        <p:nvSpPr>
          <p:cNvPr id="12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83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060848"/>
            <a:ext cx="27813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544641"/>
            <a:ext cx="24765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44640"/>
            <a:ext cx="2239738" cy="3116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꺾인 연결선 6"/>
          <p:cNvCxnSpPr>
            <a:stCxn id="4" idx="1"/>
            <a:endCxn id="8195" idx="0"/>
          </p:cNvCxnSpPr>
          <p:nvPr/>
        </p:nvCxnSpPr>
        <p:spPr>
          <a:xfrm rot="10800000" flipV="1">
            <a:off x="1731430" y="2722836"/>
            <a:ext cx="1400411" cy="821804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4" idx="3"/>
            <a:endCxn id="8194" idx="0"/>
          </p:cNvCxnSpPr>
          <p:nvPr/>
        </p:nvCxnSpPr>
        <p:spPr>
          <a:xfrm>
            <a:off x="5913140" y="2722836"/>
            <a:ext cx="1481286" cy="821805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31429" y="2276872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인증 성공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28722" y="2276872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인증 실패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31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181</TotalTime>
  <Words>160</Words>
  <Application>Microsoft Office PowerPoint</Application>
  <PresentationFormat>화면 슬라이드 쇼(4:3)</PresentationFormat>
  <Paragraphs>57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BlackTie</vt:lpstr>
      <vt:lpstr>PowerPoint 프레젠테이션</vt:lpstr>
      <vt:lpstr>1. 요구사항 분석</vt:lpstr>
      <vt:lpstr>2. Database 설계 및 구현</vt:lpstr>
      <vt:lpstr>3. Java Class 설계</vt:lpstr>
      <vt:lpstr>3. Java Class 설계</vt:lpstr>
      <vt:lpstr>3. Java Class 설계(GUI)</vt:lpstr>
      <vt:lpstr>4. 구현</vt:lpstr>
      <vt:lpstr>4. 구현</vt:lpstr>
      <vt:lpstr>4. 구현</vt:lpstr>
      <vt:lpstr>4. 구현</vt:lpstr>
      <vt:lpstr>4. 구현</vt:lpstr>
      <vt:lpstr>4. 구현</vt:lpstr>
      <vt:lpstr>4. 구현</vt:lpstr>
      <vt:lpstr>4. 구현</vt:lpstr>
      <vt:lpstr>4. 구현</vt:lpstr>
      <vt:lpstr>4. 구현</vt:lpstr>
      <vt:lpstr>4. 구현</vt:lpstr>
      <vt:lpstr>5. 테스트</vt:lpstr>
      <vt:lpstr>5. 테스트</vt:lpstr>
      <vt:lpstr>제작 환경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26</cp:revision>
  <dcterms:created xsi:type="dcterms:W3CDTF">2019-08-19T01:55:30Z</dcterms:created>
  <dcterms:modified xsi:type="dcterms:W3CDTF">2019-08-19T05:39:05Z</dcterms:modified>
</cp:coreProperties>
</file>