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4B09-C861-4C5A-91CA-A29C11270027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23F-2B80-47BB-83EA-76602BCF5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4B09-C861-4C5A-91CA-A29C11270027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23F-2B80-47BB-83EA-76602BCF5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4B09-C861-4C5A-91CA-A29C11270027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23F-2B80-47BB-83EA-76602BCF5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3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4B09-C861-4C5A-91CA-A29C11270027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23F-2B80-47BB-83EA-76602BCF5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41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4B09-C861-4C5A-91CA-A29C11270027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23F-2B80-47BB-83EA-76602BCF5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3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4B09-C861-4C5A-91CA-A29C11270027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23F-2B80-47BB-83EA-76602BCF5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3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4B09-C861-4C5A-91CA-A29C11270027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23F-2B80-47BB-83EA-76602BCF5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9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4B09-C861-4C5A-91CA-A29C11270027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23F-2B80-47BB-83EA-76602BCF5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3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4B09-C861-4C5A-91CA-A29C11270027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23F-2B80-47BB-83EA-76602BCF5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7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4B09-C861-4C5A-91CA-A29C11270027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23F-2B80-47BB-83EA-76602BCF5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60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4B09-C861-4C5A-91CA-A29C11270027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23F-2B80-47BB-83EA-76602BCF5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49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24B09-C861-4C5A-91CA-A29C11270027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D523F-2B80-47BB-83EA-76602BCF5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6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/>
          <p:cNvSpPr/>
          <p:nvPr/>
        </p:nvSpPr>
        <p:spPr>
          <a:xfrm>
            <a:off x="1439652" y="758660"/>
            <a:ext cx="1440160" cy="5760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5" name="순서도: 준비 4"/>
          <p:cNvSpPr/>
          <p:nvPr/>
        </p:nvSpPr>
        <p:spPr>
          <a:xfrm>
            <a:off x="899592" y="1700808"/>
            <a:ext cx="2520280" cy="50405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, p=1, k=1</a:t>
            </a:r>
            <a:endParaRPr lang="ko-KR" altLang="en-US" dirty="0"/>
          </a:p>
        </p:txBody>
      </p:sp>
      <p:sp>
        <p:nvSpPr>
          <p:cNvPr id="6" name="순서도: 데이터 5"/>
          <p:cNvSpPr/>
          <p:nvPr/>
        </p:nvSpPr>
        <p:spPr>
          <a:xfrm>
            <a:off x="1385646" y="2636912"/>
            <a:ext cx="1548172" cy="4320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ead n</a:t>
            </a:r>
            <a:endParaRPr lang="ko-KR" altLang="en-US" dirty="0"/>
          </a:p>
        </p:txBody>
      </p:sp>
      <p:sp>
        <p:nvSpPr>
          <p:cNvPr id="7" name="순서도: 판단 6"/>
          <p:cNvSpPr/>
          <p:nvPr/>
        </p:nvSpPr>
        <p:spPr>
          <a:xfrm>
            <a:off x="1259632" y="3501008"/>
            <a:ext cx="1800200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k&lt;n</a:t>
            </a:r>
            <a:endParaRPr lang="ko-KR" altLang="en-US" dirty="0"/>
          </a:p>
        </p:txBody>
      </p:sp>
      <p:sp>
        <p:nvSpPr>
          <p:cNvPr id="8" name="순서도: 처리 7"/>
          <p:cNvSpPr/>
          <p:nvPr/>
        </p:nvSpPr>
        <p:spPr>
          <a:xfrm>
            <a:off x="1115616" y="4437112"/>
            <a:ext cx="208823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 = k + 1</a:t>
            </a:r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1115616" y="5373216"/>
            <a:ext cx="208823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 = p * k</a:t>
            </a:r>
            <a:endParaRPr lang="ko-KR" altLang="en-US" dirty="0"/>
          </a:p>
        </p:txBody>
      </p:sp>
      <p:sp>
        <p:nvSpPr>
          <p:cNvPr id="10" name="순서도: 문서 9"/>
          <p:cNvSpPr/>
          <p:nvPr/>
        </p:nvSpPr>
        <p:spPr>
          <a:xfrm>
            <a:off x="3635896" y="4401108"/>
            <a:ext cx="1224136" cy="5760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11" name="순서도: 수행의 시작/종료 10"/>
          <p:cNvSpPr/>
          <p:nvPr/>
        </p:nvSpPr>
        <p:spPr>
          <a:xfrm>
            <a:off x="3671900" y="5949280"/>
            <a:ext cx="1152128" cy="5760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STOP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059832" y="3761198"/>
            <a:ext cx="115212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899592" y="3761198"/>
            <a:ext cx="43204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159732" y="1334724"/>
            <a:ext cx="0" cy="29938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6" idx="1"/>
          </p:cNvCxnSpPr>
          <p:nvPr/>
        </p:nvCxnSpPr>
        <p:spPr>
          <a:xfrm>
            <a:off x="2159732" y="2204864"/>
            <a:ext cx="0" cy="43204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59732" y="3068960"/>
            <a:ext cx="0" cy="43204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159732" y="4005064"/>
            <a:ext cx="0" cy="43204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123728" y="4941168"/>
            <a:ext cx="0" cy="43204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1" idx="0"/>
          </p:cNvCxnSpPr>
          <p:nvPr/>
        </p:nvCxnSpPr>
        <p:spPr>
          <a:xfrm>
            <a:off x="4245870" y="4941168"/>
            <a:ext cx="2094" cy="100811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211960" y="3761198"/>
            <a:ext cx="0" cy="64891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99592" y="3761198"/>
            <a:ext cx="0" cy="244011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99592" y="6201308"/>
            <a:ext cx="122413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123728" y="5877272"/>
            <a:ext cx="0" cy="3240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36096" y="2204864"/>
            <a:ext cx="149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Debug chart</a:t>
            </a:r>
            <a:endParaRPr lang="ko-KR" altLang="en-US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396611"/>
              </p:ext>
            </p:extLst>
          </p:nvPr>
        </p:nvGraphicFramePr>
        <p:xfrm>
          <a:off x="5508104" y="2587994"/>
          <a:ext cx="25922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93526" y="226243"/>
            <a:ext cx="309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factorial </a:t>
            </a:r>
            <a:r>
              <a:rPr lang="ko-KR" altLang="en-US" dirty="0" smtClean="0"/>
              <a:t>값 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18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2019-06-18T01:49:56Z</dcterms:created>
  <dcterms:modified xsi:type="dcterms:W3CDTF">2019-06-18T02:13:53Z</dcterms:modified>
</cp:coreProperties>
</file>