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5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6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9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7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B5CF-2254-4023-8676-E9804C055A1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E9A1-4657-4D89-980F-9A81163E6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준비 4"/>
          <p:cNvSpPr/>
          <p:nvPr/>
        </p:nvSpPr>
        <p:spPr>
          <a:xfrm>
            <a:off x="467544" y="116632"/>
            <a:ext cx="2520280" cy="57606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x, op, y, res=0</a:t>
            </a:r>
            <a:endParaRPr lang="ko-KR" altLang="en-US" dirty="0"/>
          </a:p>
        </p:txBody>
      </p:sp>
      <p:sp>
        <p:nvSpPr>
          <p:cNvPr id="6" name="순서도: 수동 입력 5"/>
          <p:cNvSpPr/>
          <p:nvPr/>
        </p:nvSpPr>
        <p:spPr>
          <a:xfrm>
            <a:off x="863588" y="988126"/>
            <a:ext cx="1728192" cy="64807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dirty="0" smtClean="0"/>
              <a:t>, op, y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575556" y="1916832"/>
            <a:ext cx="2304256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p=‘+’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575556" y="2924944"/>
            <a:ext cx="2304256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p=‘-’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575556" y="3933056"/>
            <a:ext cx="2304256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p=‘*’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575556" y="4941168"/>
            <a:ext cx="2304256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p=‘/’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6228184" y="1988840"/>
            <a:ext cx="201622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 = x + y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6228184" y="2982558"/>
            <a:ext cx="201622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 = x - y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6228184" y="4019458"/>
            <a:ext cx="201622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 = x * y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6228184" y="5013176"/>
            <a:ext cx="201622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 = x / y</a:t>
            </a:r>
            <a:endParaRPr lang="ko-KR" altLang="en-US" dirty="0"/>
          </a:p>
        </p:txBody>
      </p:sp>
      <p:sp>
        <p:nvSpPr>
          <p:cNvPr id="15" name="순서도: 문서 14"/>
          <p:cNvSpPr/>
          <p:nvPr/>
        </p:nvSpPr>
        <p:spPr>
          <a:xfrm>
            <a:off x="6624228" y="6093296"/>
            <a:ext cx="1224136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236296" y="2421001"/>
            <a:ext cx="0" cy="5758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6" idx="0"/>
          </p:cNvCxnSpPr>
          <p:nvPr/>
        </p:nvCxnSpPr>
        <p:spPr>
          <a:xfrm>
            <a:off x="1727684" y="720293"/>
            <a:ext cx="0" cy="3326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27684" y="1584192"/>
            <a:ext cx="0" cy="3326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1727684" y="2492896"/>
            <a:ext cx="2401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730085" y="3501008"/>
            <a:ext cx="2401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732486" y="4509120"/>
            <a:ext cx="2401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</p:cNvCxnSpPr>
          <p:nvPr/>
        </p:nvCxnSpPr>
        <p:spPr>
          <a:xfrm flipV="1">
            <a:off x="2879812" y="2204668"/>
            <a:ext cx="3384376" cy="1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3"/>
          </p:cNvCxnSpPr>
          <p:nvPr/>
        </p:nvCxnSpPr>
        <p:spPr>
          <a:xfrm>
            <a:off x="2879812" y="3212976"/>
            <a:ext cx="3384376" cy="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</p:cNvCxnSpPr>
          <p:nvPr/>
        </p:nvCxnSpPr>
        <p:spPr>
          <a:xfrm>
            <a:off x="2879812" y="4221088"/>
            <a:ext cx="3348372" cy="183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88124" y="5229200"/>
            <a:ext cx="540060" cy="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236296" y="3429000"/>
            <a:ext cx="0" cy="5758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261812" y="4451506"/>
            <a:ext cx="0" cy="5758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261812" y="5445224"/>
            <a:ext cx="0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판단 46"/>
          <p:cNvSpPr/>
          <p:nvPr/>
        </p:nvSpPr>
        <p:spPr>
          <a:xfrm>
            <a:off x="3383868" y="4941168"/>
            <a:ext cx="2304256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879812" y="5230793"/>
            <a:ext cx="540060" cy="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/>
          <p:cNvSpPr/>
          <p:nvPr/>
        </p:nvSpPr>
        <p:spPr>
          <a:xfrm>
            <a:off x="1061610" y="6118454"/>
            <a:ext cx="1332148" cy="504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573200" y="5553236"/>
            <a:ext cx="1" cy="75608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5" idx="1"/>
          </p:cNvCxnSpPr>
          <p:nvPr/>
        </p:nvCxnSpPr>
        <p:spPr>
          <a:xfrm flipH="1">
            <a:off x="2371932" y="6381328"/>
            <a:ext cx="42522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0" idx="0"/>
          </p:cNvCxnSpPr>
          <p:nvPr/>
        </p:nvCxnSpPr>
        <p:spPr>
          <a:xfrm>
            <a:off x="1727462" y="5553236"/>
            <a:ext cx="222" cy="56521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2019-06-18T02:38:45Z</dcterms:created>
  <dcterms:modified xsi:type="dcterms:W3CDTF">2019-06-18T02:49:56Z</dcterms:modified>
</cp:coreProperties>
</file>