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9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8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0F6B-61DB-4F72-85E9-501DFBE6E28F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928E-844E-43B9-A56D-7885C0EFE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준비 4"/>
          <p:cNvSpPr/>
          <p:nvPr/>
        </p:nvSpPr>
        <p:spPr>
          <a:xfrm>
            <a:off x="4716016" y="980728"/>
            <a:ext cx="3240360" cy="50405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harge=300, x</a:t>
            </a:r>
            <a:endParaRPr lang="ko-KR" altLang="en-US" dirty="0"/>
          </a:p>
        </p:txBody>
      </p:sp>
      <p:sp>
        <p:nvSpPr>
          <p:cNvPr id="6" name="순서도: 수동 입력 5"/>
          <p:cNvSpPr/>
          <p:nvPr/>
        </p:nvSpPr>
        <p:spPr>
          <a:xfrm>
            <a:off x="5760132" y="1988840"/>
            <a:ext cx="1152128" cy="504056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5112060" y="3068960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 &lt; 100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4283968" y="4149080"/>
            <a:ext cx="4104456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charge = charge + ( INT(x/3) * 300 )</a:t>
            </a:r>
            <a:endParaRPr lang="ko-KR" altLang="en-US" dirty="0"/>
          </a:p>
        </p:txBody>
      </p:sp>
      <p:sp>
        <p:nvSpPr>
          <p:cNvPr id="9" name="순서도: 문서 8"/>
          <p:cNvSpPr/>
          <p:nvPr/>
        </p:nvSpPr>
        <p:spPr>
          <a:xfrm>
            <a:off x="5634118" y="5085184"/>
            <a:ext cx="1404156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charge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6" idx="0"/>
          </p:cNvCxnSpPr>
          <p:nvPr/>
        </p:nvCxnSpPr>
        <p:spPr>
          <a:xfrm>
            <a:off x="6336196" y="1484784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336196" y="2492896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336196" y="3573016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336196" y="4509120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426206" y="1762015"/>
            <a:ext cx="153017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3"/>
          </p:cNvCxnSpPr>
          <p:nvPr/>
        </p:nvCxnSpPr>
        <p:spPr>
          <a:xfrm>
            <a:off x="7560332" y="3392996"/>
            <a:ext cx="39604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7956376" y="1762015"/>
            <a:ext cx="0" cy="16309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80311" y="300736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46895" y="3744653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838685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시외전화 요금 계산 순서도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분당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기본요금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통화시간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미만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33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준비 4"/>
          <p:cNvSpPr/>
          <p:nvPr/>
        </p:nvSpPr>
        <p:spPr>
          <a:xfrm>
            <a:off x="4716016" y="665984"/>
            <a:ext cx="3240360" cy="50405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=1, sum=0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5148064" y="4380164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 &gt; 100</a:t>
            </a:r>
            <a:endParaRPr lang="ko-KR" altLang="en-US" dirty="0"/>
          </a:p>
        </p:txBody>
      </p:sp>
      <p:sp>
        <p:nvSpPr>
          <p:cNvPr id="9" name="순서도: 문서 8"/>
          <p:cNvSpPr/>
          <p:nvPr/>
        </p:nvSpPr>
        <p:spPr>
          <a:xfrm>
            <a:off x="5634118" y="5445224"/>
            <a:ext cx="1404156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charge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376375" y="1047626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602171" y="1386064"/>
            <a:ext cx="153017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611737" y="4704200"/>
            <a:ext cx="52060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132341" y="1386065"/>
            <a:ext cx="0" cy="33181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0904" y="41481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61675" y="5028236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1560" y="622429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정수 중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의 배수를 제외한 총합 구하기</a:t>
            </a:r>
            <a:endParaRPr lang="ko-KR" altLang="en-US" dirty="0"/>
          </a:p>
        </p:txBody>
      </p:sp>
      <p:sp>
        <p:nvSpPr>
          <p:cNvPr id="18" name="순서도: 판단 17"/>
          <p:cNvSpPr/>
          <p:nvPr/>
        </p:nvSpPr>
        <p:spPr>
          <a:xfrm>
            <a:off x="5112060" y="1602088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i%3 = 0</a:t>
            </a:r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5148064" y="2610200"/>
            <a:ext cx="2376264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 = sum + </a:t>
            </a:r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21" name="순서도: 처리 20"/>
          <p:cNvSpPr/>
          <p:nvPr/>
        </p:nvSpPr>
        <p:spPr>
          <a:xfrm>
            <a:off x="5148064" y="3546304"/>
            <a:ext cx="2376264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+ 1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376375" y="2055738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372200" y="2991842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99533" y="3850421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399533" y="4890762"/>
            <a:ext cx="0" cy="5544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627460" y="3330280"/>
            <a:ext cx="160072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644008" y="1926125"/>
            <a:ext cx="0" cy="140415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627460" y="1926124"/>
            <a:ext cx="52060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87762" y="1417422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7660" y="21483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51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089531" y="266954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64288" y="336163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31362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집에서 학원가는 과정 순서도</a:t>
            </a:r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5364088" y="260648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정류장까지 도보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668858" y="764704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644008" y="944724"/>
            <a:ext cx="1888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644008" y="944725"/>
            <a:ext cx="0" cy="216023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644008" y="3104964"/>
            <a:ext cx="79208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5364088" y="1124744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버스를 기다린다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순서도: 처리 35"/>
          <p:cNvSpPr/>
          <p:nvPr/>
        </p:nvSpPr>
        <p:spPr>
          <a:xfrm>
            <a:off x="5364088" y="1988840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 도착</a:t>
            </a:r>
            <a:endParaRPr lang="ko-KR" altLang="en-US" dirty="0"/>
          </a:p>
        </p:txBody>
      </p:sp>
      <p:sp>
        <p:nvSpPr>
          <p:cNvPr id="37" name="순서도: 판단 36"/>
          <p:cNvSpPr/>
          <p:nvPr/>
        </p:nvSpPr>
        <p:spPr>
          <a:xfrm>
            <a:off x="5436096" y="2780928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괴정역을</a:t>
            </a:r>
            <a:r>
              <a:rPr lang="ko-KR" altLang="en-US" dirty="0" smtClean="0"/>
              <a:t> 경유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8" name="순서도: 처리 37"/>
          <p:cNvSpPr/>
          <p:nvPr/>
        </p:nvSpPr>
        <p:spPr>
          <a:xfrm>
            <a:off x="5447631" y="3789040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버스에 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9" name="순서도: 처리 38"/>
          <p:cNvSpPr/>
          <p:nvPr/>
        </p:nvSpPr>
        <p:spPr>
          <a:xfrm>
            <a:off x="5476419" y="4617132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 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호선 </a:t>
            </a:r>
            <a:r>
              <a:rPr lang="ko-KR" altLang="en-US" dirty="0" err="1" smtClean="0"/>
              <a:t>환승</a:t>
            </a:r>
            <a:endParaRPr lang="ko-KR" altLang="en-US" dirty="0"/>
          </a:p>
        </p:txBody>
      </p:sp>
      <p:sp>
        <p:nvSpPr>
          <p:cNvPr id="40" name="순서도: 처리 39"/>
          <p:cNvSpPr/>
          <p:nvPr/>
        </p:nvSpPr>
        <p:spPr>
          <a:xfrm>
            <a:off x="5447631" y="5445224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서면역</a:t>
            </a:r>
            <a:r>
              <a:rPr lang="ko-KR" altLang="en-US" dirty="0" smtClean="0"/>
              <a:t> 하차</a:t>
            </a:r>
            <a:endParaRPr lang="ko-KR" altLang="en-US" dirty="0"/>
          </a:p>
        </p:txBody>
      </p:sp>
      <p:sp>
        <p:nvSpPr>
          <p:cNvPr id="41" name="순서도: 처리 40"/>
          <p:cNvSpPr/>
          <p:nvPr/>
        </p:nvSpPr>
        <p:spPr>
          <a:xfrm>
            <a:off x="5436096" y="6237312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학원까지 도보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698373" y="1602088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711274" y="2457013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711274" y="3429000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732240" y="4257092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747411" y="5085184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772563" y="5877272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032490" y="439646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45920" y="522920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13" y="622429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까지의 </a:t>
            </a:r>
            <a:endParaRPr lang="en-US" altLang="ko-KR" dirty="0" smtClean="0"/>
          </a:p>
          <a:p>
            <a:r>
              <a:rPr lang="ko-KR" altLang="en-US" dirty="0" smtClean="0"/>
              <a:t>홀수의 합을 구하는 순서도</a:t>
            </a:r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5436096" y="2636912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 = sum + </a:t>
            </a:r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16016" y="1340768"/>
            <a:ext cx="1888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716016" y="1340768"/>
            <a:ext cx="0" cy="356439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716016" y="4905164"/>
            <a:ext cx="79208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728308" y="984873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준비 1"/>
          <p:cNvSpPr/>
          <p:nvPr/>
        </p:nvSpPr>
        <p:spPr>
          <a:xfrm>
            <a:off x="5220072" y="620688"/>
            <a:ext cx="3024336" cy="48328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sum=0,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</a:t>
            </a:r>
            <a:endParaRPr lang="ko-KR" altLang="en-US" dirty="0"/>
          </a:p>
        </p:txBody>
      </p:sp>
      <p:sp>
        <p:nvSpPr>
          <p:cNvPr id="25" name="순서도: 판단 24"/>
          <p:cNvSpPr/>
          <p:nvPr/>
        </p:nvSpPr>
        <p:spPr>
          <a:xfrm>
            <a:off x="5508104" y="4581128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 &gt; 1000</a:t>
            </a:r>
            <a:endParaRPr lang="ko-KR" altLang="en-US" dirty="0"/>
          </a:p>
        </p:txBody>
      </p:sp>
      <p:sp>
        <p:nvSpPr>
          <p:cNvPr id="29" name="순서도: 판단 28"/>
          <p:cNvSpPr/>
          <p:nvPr/>
        </p:nvSpPr>
        <p:spPr>
          <a:xfrm>
            <a:off x="5508104" y="1556792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i%2 = 0</a:t>
            </a:r>
            <a:endParaRPr lang="ko-KR" altLang="en-US" dirty="0"/>
          </a:p>
        </p:txBody>
      </p:sp>
      <p:sp>
        <p:nvSpPr>
          <p:cNvPr id="33" name="순서도: 처리 32"/>
          <p:cNvSpPr/>
          <p:nvPr/>
        </p:nvSpPr>
        <p:spPr>
          <a:xfrm>
            <a:off x="5462739" y="3645024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+ 1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58883" y="2064993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779615" y="3073105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779615" y="4009209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문서 5"/>
          <p:cNvSpPr/>
          <p:nvPr/>
        </p:nvSpPr>
        <p:spPr>
          <a:xfrm>
            <a:off x="6197848" y="5733256"/>
            <a:ext cx="1163534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779615" y="5161337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28384" y="1487209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05917" y="217597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8515334" y="1856541"/>
            <a:ext cx="0" cy="15532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6948769" y="3388332"/>
            <a:ext cx="156656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956376" y="1880828"/>
            <a:ext cx="55895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30684" y="37483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45920" y="450912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13" y="622429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+ 1/2 + 1/3 + … + 1/10 </a:t>
            </a:r>
            <a:r>
              <a:rPr lang="ko-KR" altLang="en-US" dirty="0" smtClean="0"/>
              <a:t>까지의</a:t>
            </a:r>
            <a:endParaRPr lang="en-US" altLang="ko-KR" dirty="0" smtClean="0"/>
          </a:p>
          <a:p>
            <a:r>
              <a:rPr lang="ko-KR" altLang="en-US" dirty="0" smtClean="0"/>
              <a:t>합을 구하는 순서도</a:t>
            </a:r>
            <a:endParaRPr lang="en-US" altLang="ko-KR" dirty="0" smtClean="0"/>
          </a:p>
        </p:txBody>
      </p:sp>
      <p:sp>
        <p:nvSpPr>
          <p:cNvPr id="20" name="순서도: 처리 19"/>
          <p:cNvSpPr/>
          <p:nvPr/>
        </p:nvSpPr>
        <p:spPr>
          <a:xfrm>
            <a:off x="5436096" y="1920977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 = sum + ( 1/I 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16016" y="1704953"/>
            <a:ext cx="1888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716016" y="1704953"/>
            <a:ext cx="0" cy="255213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716016" y="4257092"/>
            <a:ext cx="86409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728308" y="1349058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준비 1"/>
          <p:cNvSpPr/>
          <p:nvPr/>
        </p:nvSpPr>
        <p:spPr>
          <a:xfrm>
            <a:off x="5220072" y="984873"/>
            <a:ext cx="3024336" cy="48328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sum=0,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</a:t>
            </a:r>
            <a:endParaRPr lang="ko-KR" altLang="en-US" dirty="0"/>
          </a:p>
        </p:txBody>
      </p:sp>
      <p:sp>
        <p:nvSpPr>
          <p:cNvPr id="25" name="순서도: 판단 24"/>
          <p:cNvSpPr/>
          <p:nvPr/>
        </p:nvSpPr>
        <p:spPr>
          <a:xfrm>
            <a:off x="5508104" y="3933056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 &gt; 10</a:t>
            </a:r>
            <a:endParaRPr lang="ko-KR" altLang="en-US" dirty="0"/>
          </a:p>
        </p:txBody>
      </p:sp>
      <p:sp>
        <p:nvSpPr>
          <p:cNvPr id="33" name="순서도: 처리 32"/>
          <p:cNvSpPr/>
          <p:nvPr/>
        </p:nvSpPr>
        <p:spPr>
          <a:xfrm>
            <a:off x="5462739" y="2924944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+ 1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779615" y="2353025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779615" y="3361137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문서 5"/>
          <p:cNvSpPr/>
          <p:nvPr/>
        </p:nvSpPr>
        <p:spPr>
          <a:xfrm>
            <a:off x="6197848" y="5013176"/>
            <a:ext cx="1163534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779615" y="4441257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186668" y="260798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87457" y="3371449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813" y="622429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반지름을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원의</a:t>
            </a:r>
            <a:r>
              <a:rPr lang="en-US" altLang="ko-KR" dirty="0"/>
              <a:t> </a:t>
            </a:r>
            <a:r>
              <a:rPr lang="ko-KR" altLang="en-US" dirty="0" smtClean="0"/>
              <a:t>둘레와</a:t>
            </a:r>
            <a:endParaRPr lang="en-US" altLang="ko-KR" dirty="0" smtClean="0"/>
          </a:p>
          <a:p>
            <a:r>
              <a:rPr lang="ko-KR" altLang="en-US" dirty="0" smtClean="0"/>
              <a:t>넓이를 구하는 순서도</a:t>
            </a:r>
            <a:endParaRPr lang="en-US" altLang="ko-KR" dirty="0" smtClean="0"/>
          </a:p>
        </p:txBody>
      </p:sp>
      <p:sp>
        <p:nvSpPr>
          <p:cNvPr id="20" name="순서도: 처리 19"/>
          <p:cNvSpPr/>
          <p:nvPr/>
        </p:nvSpPr>
        <p:spPr>
          <a:xfrm>
            <a:off x="5436096" y="3861048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en-US" altLang="ko-KR" dirty="0" smtClean="0"/>
              <a:t>rea = r * r * 3.14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16016" y="1700808"/>
            <a:ext cx="1888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739262" y="1700809"/>
            <a:ext cx="0" cy="140415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716016" y="3105936"/>
            <a:ext cx="86409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728308" y="1349058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준비 1"/>
          <p:cNvSpPr/>
          <p:nvPr/>
        </p:nvSpPr>
        <p:spPr>
          <a:xfrm>
            <a:off x="5148064" y="984873"/>
            <a:ext cx="3168352" cy="48328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r, area, circle</a:t>
            </a:r>
            <a:endParaRPr lang="ko-KR" altLang="en-US" dirty="0"/>
          </a:p>
        </p:txBody>
      </p:sp>
      <p:sp>
        <p:nvSpPr>
          <p:cNvPr id="25" name="순서도: 판단 24"/>
          <p:cNvSpPr/>
          <p:nvPr/>
        </p:nvSpPr>
        <p:spPr>
          <a:xfrm>
            <a:off x="5508104" y="2780928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 &gt; 0</a:t>
            </a:r>
            <a:endParaRPr lang="ko-KR" altLang="en-US" dirty="0"/>
          </a:p>
        </p:txBody>
      </p:sp>
      <p:sp>
        <p:nvSpPr>
          <p:cNvPr id="33" name="순서도: 처리 32"/>
          <p:cNvSpPr/>
          <p:nvPr/>
        </p:nvSpPr>
        <p:spPr>
          <a:xfrm>
            <a:off x="5462739" y="4793007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ircle = 2 * r * 3.14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779615" y="4221088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779615" y="3289129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문서 5"/>
          <p:cNvSpPr/>
          <p:nvPr/>
        </p:nvSpPr>
        <p:spPr>
          <a:xfrm>
            <a:off x="5818878" y="5733256"/>
            <a:ext cx="1921474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area, circle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779615" y="5161337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6053697" y="1844824"/>
            <a:ext cx="1349222" cy="57606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749509" y="2209009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9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068659" y="1910362"/>
            <a:ext cx="45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87988" y="267460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3973" y="910461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최대값을</a:t>
            </a:r>
            <a:endParaRPr lang="en-US" altLang="ko-KR" dirty="0" smtClean="0"/>
          </a:p>
          <a:p>
            <a:r>
              <a:rPr lang="ko-KR" altLang="en-US" dirty="0" smtClean="0"/>
              <a:t>구하는 순서도</a:t>
            </a:r>
            <a:endParaRPr lang="en-US" altLang="ko-KR" dirty="0" smtClean="0"/>
          </a:p>
        </p:txBody>
      </p:sp>
      <p:sp>
        <p:nvSpPr>
          <p:cNvPr id="20" name="순서도: 처리 19"/>
          <p:cNvSpPr/>
          <p:nvPr/>
        </p:nvSpPr>
        <p:spPr>
          <a:xfrm>
            <a:off x="3436627" y="3168351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 = y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 flipV="1">
            <a:off x="7606007" y="3562324"/>
            <a:ext cx="7084" cy="3240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" idx="2"/>
          </p:cNvCxnSpPr>
          <p:nvPr/>
        </p:nvCxnSpPr>
        <p:spPr>
          <a:xfrm flipH="1">
            <a:off x="4728839" y="792087"/>
            <a:ext cx="3932" cy="42790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준비 1"/>
          <p:cNvSpPr/>
          <p:nvPr/>
        </p:nvSpPr>
        <p:spPr>
          <a:xfrm>
            <a:off x="3580643" y="72008"/>
            <a:ext cx="2304256" cy="72007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x, y, z,</a:t>
            </a:r>
          </a:p>
          <a:p>
            <a:pPr algn="ctr"/>
            <a:r>
              <a:rPr lang="en-US" altLang="ko-KR" dirty="0"/>
              <a:t>h</a:t>
            </a:r>
            <a:r>
              <a:rPr lang="en-US" altLang="ko-KR" dirty="0" smtClean="0"/>
              <a:t>igh, max</a:t>
            </a:r>
            <a:endParaRPr lang="ko-KR" altLang="en-US" dirty="0"/>
          </a:p>
        </p:txBody>
      </p:sp>
      <p:sp>
        <p:nvSpPr>
          <p:cNvPr id="25" name="순서도: 판단 24"/>
          <p:cNvSpPr/>
          <p:nvPr/>
        </p:nvSpPr>
        <p:spPr>
          <a:xfrm>
            <a:off x="3508635" y="2088231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 &lt; y</a:t>
            </a:r>
            <a:endParaRPr lang="ko-KR" altLang="en-US" dirty="0"/>
          </a:p>
        </p:txBody>
      </p:sp>
      <p:sp>
        <p:nvSpPr>
          <p:cNvPr id="33" name="순서도: 처리 32"/>
          <p:cNvSpPr/>
          <p:nvPr/>
        </p:nvSpPr>
        <p:spPr>
          <a:xfrm>
            <a:off x="6316947" y="3168351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 = x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780146" y="3600399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780146" y="2592287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문서 5"/>
          <p:cNvSpPr/>
          <p:nvPr/>
        </p:nvSpPr>
        <p:spPr>
          <a:xfrm>
            <a:off x="4215648" y="6309320"/>
            <a:ext cx="1163534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3" name="순서도: 수동 입력 2"/>
          <p:cNvSpPr/>
          <p:nvPr/>
        </p:nvSpPr>
        <p:spPr>
          <a:xfrm>
            <a:off x="4054228" y="1143837"/>
            <a:ext cx="1349222" cy="57606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x, y, z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750040" y="1656183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541083" y="2412267"/>
            <a:ext cx="0" cy="74518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24176" y="2412267"/>
            <a:ext cx="161690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43195" y="3886358"/>
            <a:ext cx="266989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05257" y="4786253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4" name="순서도: 처리 33"/>
          <p:cNvSpPr/>
          <p:nvPr/>
        </p:nvSpPr>
        <p:spPr>
          <a:xfrm>
            <a:off x="3453896" y="5279997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 = z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 flipH="1" flipV="1">
            <a:off x="7623276" y="5673970"/>
            <a:ext cx="7084" cy="3240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3525904" y="4199877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 &lt; z</a:t>
            </a:r>
            <a:endParaRPr lang="ko-KR" altLang="en-US" dirty="0"/>
          </a:p>
        </p:txBody>
      </p:sp>
      <p:sp>
        <p:nvSpPr>
          <p:cNvPr id="37" name="순서도: 처리 36"/>
          <p:cNvSpPr/>
          <p:nvPr/>
        </p:nvSpPr>
        <p:spPr>
          <a:xfrm>
            <a:off x="6334216" y="5279997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 = high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797415" y="5712045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797415" y="4703933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558352" y="4523913"/>
            <a:ext cx="0" cy="74518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941445" y="4523913"/>
            <a:ext cx="161690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960464" y="5998004"/>
            <a:ext cx="266989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6907" y="4077072"/>
            <a:ext cx="45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02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110076" y="2904732"/>
            <a:ext cx="45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9405" y="366897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2207" y="150443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중간값을</a:t>
            </a:r>
            <a:endParaRPr lang="en-US" altLang="ko-KR" dirty="0" smtClean="0"/>
          </a:p>
          <a:p>
            <a:r>
              <a:rPr lang="ko-KR" altLang="en-US" dirty="0" smtClean="0"/>
              <a:t>구하는 순서도</a:t>
            </a:r>
            <a:endParaRPr lang="en-US" altLang="ko-KR" dirty="0" smtClean="0"/>
          </a:p>
        </p:txBody>
      </p:sp>
      <p:sp>
        <p:nvSpPr>
          <p:cNvPr id="20" name="순서도: 처리 19"/>
          <p:cNvSpPr/>
          <p:nvPr/>
        </p:nvSpPr>
        <p:spPr>
          <a:xfrm>
            <a:off x="-521956" y="4162721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 = y, low = x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 flipV="1">
            <a:off x="3647424" y="4556694"/>
            <a:ext cx="7084" cy="3240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" idx="2"/>
          </p:cNvCxnSpPr>
          <p:nvPr/>
        </p:nvCxnSpPr>
        <p:spPr>
          <a:xfrm flipH="1">
            <a:off x="770256" y="1786457"/>
            <a:ext cx="3932" cy="42790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준비 1"/>
          <p:cNvSpPr/>
          <p:nvPr/>
        </p:nvSpPr>
        <p:spPr>
          <a:xfrm>
            <a:off x="-676700" y="1066378"/>
            <a:ext cx="2901776" cy="72007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x, y, z,</a:t>
            </a:r>
          </a:p>
          <a:p>
            <a:pPr algn="ctr"/>
            <a:r>
              <a:rPr lang="en-US" altLang="ko-KR" dirty="0"/>
              <a:t>h</a:t>
            </a:r>
            <a:r>
              <a:rPr lang="en-US" altLang="ko-KR" dirty="0" smtClean="0"/>
              <a:t>igh, low, mid</a:t>
            </a:r>
            <a:endParaRPr lang="ko-KR" altLang="en-US" dirty="0"/>
          </a:p>
        </p:txBody>
      </p:sp>
      <p:sp>
        <p:nvSpPr>
          <p:cNvPr id="25" name="순서도: 판단 24"/>
          <p:cNvSpPr/>
          <p:nvPr/>
        </p:nvSpPr>
        <p:spPr>
          <a:xfrm>
            <a:off x="-449948" y="3082601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 &lt; y</a:t>
            </a:r>
            <a:endParaRPr lang="ko-KR" altLang="en-US" dirty="0"/>
          </a:p>
        </p:txBody>
      </p:sp>
      <p:sp>
        <p:nvSpPr>
          <p:cNvPr id="33" name="순서도: 처리 32"/>
          <p:cNvSpPr/>
          <p:nvPr/>
        </p:nvSpPr>
        <p:spPr>
          <a:xfrm>
            <a:off x="2358364" y="4162721"/>
            <a:ext cx="259228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dirty="0" smtClean="0"/>
              <a:t>igh = x, low = y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821563" y="4594769"/>
            <a:ext cx="0" cy="10304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21563" y="3586657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문서 5"/>
          <p:cNvSpPr/>
          <p:nvPr/>
        </p:nvSpPr>
        <p:spPr>
          <a:xfrm>
            <a:off x="6884140" y="5445224"/>
            <a:ext cx="1163534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3" name="순서도: 수동 입력 2"/>
          <p:cNvSpPr/>
          <p:nvPr/>
        </p:nvSpPr>
        <p:spPr>
          <a:xfrm>
            <a:off x="95645" y="2138207"/>
            <a:ext cx="1349222" cy="57606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x, y, z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91457" y="2650553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82500" y="3406637"/>
            <a:ext cx="0" cy="74518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965593" y="3406637"/>
            <a:ext cx="161690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984612" y="4880728"/>
            <a:ext cx="266989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1124" y="2414706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6" name="순서도: 판단 35"/>
          <p:cNvSpPr/>
          <p:nvPr/>
        </p:nvSpPr>
        <p:spPr>
          <a:xfrm>
            <a:off x="6241771" y="1828330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ow &lt; z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465907" y="2332386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72500" y="2152366"/>
            <a:ext cx="0" cy="198396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657312" y="2152366"/>
            <a:ext cx="41518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84526" y="1643664"/>
            <a:ext cx="45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465907" y="1297767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연결자 9"/>
          <p:cNvSpPr/>
          <p:nvPr/>
        </p:nvSpPr>
        <p:spPr>
          <a:xfrm>
            <a:off x="573721" y="5661248"/>
            <a:ext cx="495684" cy="5040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순서도: 연결자 45"/>
          <p:cNvSpPr/>
          <p:nvPr/>
        </p:nvSpPr>
        <p:spPr>
          <a:xfrm>
            <a:off x="7218065" y="793711"/>
            <a:ext cx="495684" cy="5040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순서도: 판단 46"/>
          <p:cNvSpPr/>
          <p:nvPr/>
        </p:nvSpPr>
        <p:spPr>
          <a:xfrm>
            <a:off x="6241771" y="2904305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 &lt; z</a:t>
            </a:r>
            <a:endParaRPr lang="ko-KR" altLang="en-US" dirty="0"/>
          </a:p>
        </p:txBody>
      </p:sp>
      <p:sp>
        <p:nvSpPr>
          <p:cNvPr id="50" name="순서도: 처리 49"/>
          <p:cNvSpPr/>
          <p:nvPr/>
        </p:nvSpPr>
        <p:spPr>
          <a:xfrm>
            <a:off x="5155948" y="4162721"/>
            <a:ext cx="136815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mid = z</a:t>
            </a:r>
            <a:endParaRPr lang="ko-KR" altLang="en-US" dirty="0"/>
          </a:p>
        </p:txBody>
      </p:sp>
      <p:sp>
        <p:nvSpPr>
          <p:cNvPr id="51" name="순서도: 처리 50"/>
          <p:cNvSpPr/>
          <p:nvPr/>
        </p:nvSpPr>
        <p:spPr>
          <a:xfrm>
            <a:off x="6781831" y="4162721"/>
            <a:ext cx="136815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mid </a:t>
            </a:r>
            <a:r>
              <a:rPr lang="en-US" altLang="ko-KR" smtClean="0"/>
              <a:t>= high</a:t>
            </a:r>
            <a:endParaRPr lang="ko-KR" altLang="en-US" dirty="0"/>
          </a:p>
        </p:txBody>
      </p:sp>
      <p:sp>
        <p:nvSpPr>
          <p:cNvPr id="52" name="순서도: 처리 51"/>
          <p:cNvSpPr/>
          <p:nvPr/>
        </p:nvSpPr>
        <p:spPr>
          <a:xfrm>
            <a:off x="8388424" y="4162721"/>
            <a:ext cx="136815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mid = low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465907" y="3567683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840024" y="3228341"/>
            <a:ext cx="0" cy="95674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840024" y="3228341"/>
            <a:ext cx="496782" cy="28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4162" y="358665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15018" y="2727983"/>
            <a:ext cx="45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1" idx="2"/>
            <a:endCxn id="6" idx="0"/>
          </p:cNvCxnSpPr>
          <p:nvPr/>
        </p:nvCxnSpPr>
        <p:spPr>
          <a:xfrm>
            <a:off x="7465907" y="4666777"/>
            <a:ext cx="0" cy="77844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840024" y="5056000"/>
            <a:ext cx="151216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840024" y="4594769"/>
            <a:ext cx="0" cy="4612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7529958" y="5056001"/>
            <a:ext cx="154254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069444" y="4594768"/>
            <a:ext cx="0" cy="4612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2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091564" y="1998573"/>
            <a:ext cx="45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05040" y="2647224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6635" y="910461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중 최대값을 </a:t>
            </a:r>
            <a:endParaRPr lang="en-US" altLang="ko-KR" dirty="0" smtClean="0"/>
          </a:p>
          <a:p>
            <a:r>
              <a:rPr lang="ko-KR" altLang="en-US" dirty="0" smtClean="0"/>
              <a:t>구하는 순서도</a:t>
            </a:r>
            <a:endParaRPr lang="en-US" altLang="ko-KR" dirty="0" smtClean="0"/>
          </a:p>
        </p:txBody>
      </p:sp>
      <p:sp>
        <p:nvSpPr>
          <p:cNvPr id="20" name="순서도: 처리 19"/>
          <p:cNvSpPr/>
          <p:nvPr/>
        </p:nvSpPr>
        <p:spPr>
          <a:xfrm>
            <a:off x="5357004" y="3140968"/>
            <a:ext cx="118563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max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 flipV="1">
            <a:off x="8165316" y="978655"/>
            <a:ext cx="7084" cy="438197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" idx="2"/>
          </p:cNvCxnSpPr>
          <p:nvPr/>
        </p:nvCxnSpPr>
        <p:spPr>
          <a:xfrm flipH="1">
            <a:off x="5945891" y="764704"/>
            <a:ext cx="3932" cy="42790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준비 1"/>
          <p:cNvSpPr/>
          <p:nvPr/>
        </p:nvSpPr>
        <p:spPr>
          <a:xfrm>
            <a:off x="4387182" y="404664"/>
            <a:ext cx="3125282" cy="3600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max=0,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k=1</a:t>
            </a:r>
            <a:endParaRPr lang="ko-KR" altLang="en-US" dirty="0"/>
          </a:p>
        </p:txBody>
      </p:sp>
      <p:sp>
        <p:nvSpPr>
          <p:cNvPr id="25" name="순서도: 판단 24"/>
          <p:cNvSpPr/>
          <p:nvPr/>
        </p:nvSpPr>
        <p:spPr>
          <a:xfrm>
            <a:off x="4725687" y="2060848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 &lt; </a:t>
            </a:r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997198" y="3573016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997198" y="2564904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문서 5"/>
          <p:cNvSpPr/>
          <p:nvPr/>
        </p:nvSpPr>
        <p:spPr>
          <a:xfrm>
            <a:off x="5432700" y="6137921"/>
            <a:ext cx="1163534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3" name="순서도: 수동 입력 2"/>
          <p:cNvSpPr/>
          <p:nvPr/>
        </p:nvSpPr>
        <p:spPr>
          <a:xfrm>
            <a:off x="5271280" y="1116454"/>
            <a:ext cx="1349222" cy="57606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967092" y="1628800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41228" y="2384884"/>
            <a:ext cx="47359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6040286" y="3858975"/>
            <a:ext cx="1587178" cy="537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2309" y="5622966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6" name="순서도: 판단 35"/>
          <p:cNvSpPr/>
          <p:nvPr/>
        </p:nvSpPr>
        <p:spPr>
          <a:xfrm>
            <a:off x="4742956" y="5036590"/>
            <a:ext cx="2448272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 &gt; 10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014467" y="5540646"/>
            <a:ext cx="0" cy="5719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158497" y="5360626"/>
            <a:ext cx="1013903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6023952" y="978655"/>
            <a:ext cx="214136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73959" y="4913785"/>
            <a:ext cx="45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5" name="순서도: 처리 44"/>
          <p:cNvSpPr/>
          <p:nvPr/>
        </p:nvSpPr>
        <p:spPr>
          <a:xfrm>
            <a:off x="5374273" y="4144935"/>
            <a:ext cx="118563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 = k + 1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 flipH="1" flipV="1">
            <a:off x="7614212" y="2365185"/>
            <a:ext cx="6625" cy="14937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997198" y="4608687"/>
            <a:ext cx="0" cy="44911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3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342</Words>
  <Application>Microsoft Office PowerPoint</Application>
  <PresentationFormat>화면 슬라이드 쇼(4:3)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2019-06-18T07:07:23Z</dcterms:created>
  <dcterms:modified xsi:type="dcterms:W3CDTF">2019-06-18T08:18:05Z</dcterms:modified>
</cp:coreProperties>
</file>