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6" r:id="rId1"/>
  </p:sldMasterIdLst>
  <p:notesMasterIdLst>
    <p:notesMasterId r:id="rId26"/>
  </p:notesMasterIdLst>
  <p:sldIdLst>
    <p:sldId id="256" r:id="rId2"/>
    <p:sldId id="257" r:id="rId3"/>
    <p:sldId id="27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78" r:id="rId13"/>
    <p:sldId id="279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6" r:id="rId23"/>
    <p:sldId id="273" r:id="rId24"/>
    <p:sldId id="27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10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09619-1D74-44FC-9440-39735F80B79B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64E85-1158-41D2-998C-F9E43DE7E6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5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9C2A9301-6F80-4F1A-87E0-54AAC0EB57F9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9C2A9301-6F80-4F1A-87E0-54AAC0EB57F9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C7FFC002-D913-4AC0-9371-75E566B1F8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9C2A9301-6F80-4F1A-87E0-54AAC0EB57F9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C7FFC002-D913-4AC0-9371-75E566B1F84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837" r:id="rId1"/>
    <p:sldLayoutId id="2147484838" r:id="rId2"/>
    <p:sldLayoutId id="2147484839" r:id="rId3"/>
    <p:sldLayoutId id="2147484840" r:id="rId4"/>
    <p:sldLayoutId id="2147484841" r:id="rId5"/>
    <p:sldLayoutId id="2147484842" r:id="rId6"/>
    <p:sldLayoutId id="2147484843" r:id="rId7"/>
    <p:sldLayoutId id="2147484844" r:id="rId8"/>
    <p:sldLayoutId id="2147484845" r:id="rId9"/>
    <p:sldLayoutId id="2147484846" r:id="rId10"/>
    <p:sldLayoutId id="2147484847" r:id="rId11"/>
  </p:sldLayoutIdLst>
  <p:txStyles>
    <p:titleStyle>
      <a:lvl1pPr algn="ctr" defTabSz="914400" rtl="0" eaLnBrk="1" latinLnBrk="1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1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072" y="3717032"/>
            <a:ext cx="445827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ko-KR" altLang="en-US" sz="32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돋움" pitchFamily="50" charset="-127"/>
                <a:ea typeface="돋움" pitchFamily="50" charset="-127"/>
              </a:rPr>
              <a:t>무기 </a:t>
            </a:r>
            <a:r>
              <a:rPr lang="en-US" altLang="ko-KR" sz="32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돋움" pitchFamily="50" charset="-127"/>
                <a:ea typeface="돋움" pitchFamily="50" charset="-127"/>
              </a:rPr>
              <a:t>DB </a:t>
            </a:r>
            <a:r>
              <a:rPr lang="ko-KR" altLang="en-US" sz="32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돋움" pitchFamily="50" charset="-127"/>
                <a:ea typeface="돋움" pitchFamily="50" charset="-127"/>
              </a:rPr>
              <a:t>응용 프로그램</a:t>
            </a:r>
            <a:endParaRPr lang="ko-KR" altLang="en-US" sz="3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2015" y="4725144"/>
            <a:ext cx="3129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요구사항 분석</a:t>
            </a:r>
            <a:endParaRPr lang="en-US" altLang="ko-KR" dirty="0" smtClean="0">
              <a:latin typeface="돋움" pitchFamily="50" charset="-127"/>
              <a:ea typeface="돋움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DATABASE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설계 및 구현</a:t>
            </a:r>
            <a:endParaRPr lang="en-US" altLang="ko-KR" dirty="0" smtClean="0">
              <a:latin typeface="돋움" pitchFamily="50" charset="-127"/>
              <a:ea typeface="돋움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Java class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설계</a:t>
            </a:r>
            <a:endParaRPr lang="en-US" altLang="ko-KR" dirty="0" smtClean="0">
              <a:latin typeface="돋움" pitchFamily="50" charset="-127"/>
              <a:ea typeface="돋움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en-US" altLang="ko-KR" dirty="0" smtClean="0">
              <a:latin typeface="돋움" pitchFamily="50" charset="-127"/>
              <a:ea typeface="돋움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테스트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7" name="Picture 3" descr="C:\Users\user\Desktop\ppt 이미지\타이틀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264" y="1203336"/>
            <a:ext cx="4248472" cy="23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92280" y="5556141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2019.08.19. 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Dev :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김영우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9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60848"/>
            <a:ext cx="27813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44641"/>
            <a:ext cx="24765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44640"/>
            <a:ext cx="2239738" cy="311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꺾인 연결선 6"/>
          <p:cNvCxnSpPr>
            <a:stCxn id="4" idx="1"/>
            <a:endCxn id="8195" idx="0"/>
          </p:cNvCxnSpPr>
          <p:nvPr/>
        </p:nvCxnSpPr>
        <p:spPr>
          <a:xfrm rot="10800000" flipV="1">
            <a:off x="1731430" y="2722836"/>
            <a:ext cx="1400411" cy="82180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" idx="3"/>
            <a:endCxn id="8194" idx="0"/>
          </p:cNvCxnSpPr>
          <p:nvPr/>
        </p:nvCxnSpPr>
        <p:spPr>
          <a:xfrm>
            <a:off x="5913140" y="2722836"/>
            <a:ext cx="1481286" cy="821805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31429" y="22768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인증 성공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8722" y="22768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인증 실패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3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3312368" cy="46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51920" y="2204863"/>
            <a:ext cx="5198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DATABASE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에 </a:t>
            </a:r>
            <a:endParaRPr lang="en-US" altLang="ko-KR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dirty="0">
                <a:latin typeface="돋움" pitchFamily="50" charset="-127"/>
                <a:ea typeface="돋움" pitchFamily="50" charset="-127"/>
              </a:rPr>
              <a:t>	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새로운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“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몬헌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데이터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”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를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INSERT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합니다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902667"/>
            <a:ext cx="2476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56992"/>
            <a:ext cx="24765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2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" name="Picture 2" descr="C:\Users\Administrator.MSDN-SPECIAL\Documents\java_lecture\Monster_Hunter_ppt\image\구현_관리자_전체데이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3141135" cy="42930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788024" y="270892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종류별 전체 데이터 출력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9696" y="2636912"/>
            <a:ext cx="3212224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.MSDN-SPECIAL\Documents\java_lecture\Monster_Hunter_ppt\image\구현_관리자_데이터삭제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2852736" cy="3456384"/>
          </a:xfrm>
          <a:prstGeom prst="rect">
            <a:avLst/>
          </a:prstGeom>
          <a:noFill/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880" y="2348880"/>
            <a:ext cx="5569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각 항목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선택시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세부정보창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출력</a:t>
            </a:r>
            <a:endParaRPr lang="en-US" altLang="ko-KR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세부정보창을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통해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DB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에서 해당 데이터 삭제 가능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074" name="Picture 2" descr="C:\Users\Administrator.MSDN-SPECIAL\Documents\java_lecture\Monster_Hunter_ppt\image\구현_관리자_데이터삭제_확인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356992"/>
            <a:ext cx="2590800" cy="1162050"/>
          </a:xfrm>
          <a:prstGeom prst="rect">
            <a:avLst/>
          </a:prstGeom>
          <a:noFill/>
        </p:spPr>
      </p:pic>
      <p:pic>
        <p:nvPicPr>
          <p:cNvPr id="3075" name="Picture 3" descr="C:\Users\Administrator.MSDN-SPECIAL\Documents\java_lecture\Monster_Hunter_ppt\image\구현_관리자_데이터삭제_완료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797152"/>
            <a:ext cx="2600325" cy="1171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618" y="4954488"/>
            <a:ext cx="2486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006" y="2146176"/>
            <a:ext cx="46672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014422" y="2794248"/>
            <a:ext cx="1080120" cy="27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7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1266" name="Picture 2" descr="C:\Users\user\Desktop\ppt 이미지\구현_Hel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581" y="2251695"/>
            <a:ext cx="46386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411760" y="2411210"/>
            <a:ext cx="864096" cy="378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 descr="C:\Users\user\Desktop\ppt 이미지\Abou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869160"/>
            <a:ext cx="24860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7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2290" name="Picture 2" descr="C:\Users\user\Desktop\ppt 이미지\구현_검색 결과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8" y="1844824"/>
            <a:ext cx="3188588" cy="484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96422" y="5364590"/>
            <a:ext cx="3070458" cy="1273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5536" y="2708920"/>
            <a:ext cx="64807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39952" y="2740278"/>
            <a:ext cx="425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무기검색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  <a:sym typeface="Wingdings" panose="05000000000000000000" pitchFamily="2" charset="2"/>
              </a:rPr>
              <a:t>검색버튼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  <a:sym typeface="Wingdings" panose="05000000000000000000" pitchFamily="2" charset="2"/>
              </a:rPr>
              <a:t>검색결과 출력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29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Desktop\ppt 이미지\구현_세부정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80928"/>
            <a:ext cx="26860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" name="Picture 2" descr="C:\Users\user\Desktop\ppt 이미지\구현_검색 결과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8" y="1844824"/>
            <a:ext cx="3188588" cy="484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96422" y="5805264"/>
            <a:ext cx="3070458" cy="832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55976" y="2060848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결과 중 특정 행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선택시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세부정보 출력</a:t>
            </a:r>
            <a:endParaRPr lang="en-US" altLang="ko-KR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48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3314" name="Picture 2" descr="C:\Users\user\Desktop\ppt 이미지\구현_세부정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26860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40266" y="5123843"/>
            <a:ext cx="1183913" cy="537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564904"/>
            <a:ext cx="2486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 descr="C:\Users\user\Desktop\ppt 이미지\구현_즐겨찾기_추가완료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789" y="5155249"/>
            <a:ext cx="32956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58" y="1986432"/>
            <a:ext cx="434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즐겨찾기 추가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선택시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결과 메시지 출력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789" y="3946376"/>
            <a:ext cx="2486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3"/>
            <a:ext cx="2868531" cy="434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924944"/>
            <a:ext cx="591956" cy="249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768" y="2780928"/>
            <a:ext cx="46577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923928" y="4208816"/>
            <a:ext cx="4771875" cy="516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24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57200" y="2018120"/>
            <a:ext cx="8229600" cy="4075176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◦ “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Databas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에 저장된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몬스터헌터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월드의 무기 데이터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”</a:t>
            </a:r>
          </a:p>
          <a:p>
            <a:pPr algn="l"/>
            <a:r>
              <a:rPr lang="en-US" altLang="ko-KR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이하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“</a:t>
            </a:r>
            <a:r>
              <a:rPr lang="ko-KR" altLang="en-US" b="1" dirty="0" err="1" smtClean="0">
                <a:latin typeface="돋움" pitchFamily="50" charset="-127"/>
                <a:ea typeface="돋움" pitchFamily="50" charset="-127"/>
              </a:rPr>
              <a:t>몬헌</a:t>
            </a: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 데이터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”)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를 검색 할 수 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 algn="l"/>
            <a:endParaRPr lang="en-US" altLang="ko-KR" dirty="0">
              <a:latin typeface="돋움" pitchFamily="50" charset="-127"/>
              <a:ea typeface="돋움" pitchFamily="50" charset="-127"/>
            </a:endParaRPr>
          </a:p>
          <a:p>
            <a:pPr algn="l"/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◦ “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몬헌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데이터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”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는 관리자에 의해서만 입력가능 하며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	</a:t>
            </a:r>
            <a:r>
              <a:rPr lang="ko-KR" altLang="en-US" dirty="0" smtClean="0">
                <a:solidFill>
                  <a:srgbClr val="FFC000"/>
                </a:solidFill>
                <a:latin typeface="돋움" pitchFamily="50" charset="-127"/>
                <a:ea typeface="돋움" pitchFamily="50" charset="-127"/>
              </a:rPr>
              <a:t>사용자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는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“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몬헌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데이터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”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dirty="0" smtClean="0">
                <a:solidFill>
                  <a:srgbClr val="FFC000"/>
                </a:solidFill>
                <a:latin typeface="돋움" pitchFamily="50" charset="-127"/>
                <a:ea typeface="돋움" pitchFamily="50" charset="-127"/>
              </a:rPr>
              <a:t>추가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dirty="0" smtClean="0">
                <a:solidFill>
                  <a:srgbClr val="FFC000"/>
                </a:solidFill>
                <a:latin typeface="돋움" pitchFamily="50" charset="-127"/>
                <a:ea typeface="돋움" pitchFamily="50" charset="-127"/>
              </a:rPr>
              <a:t>갱신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이 </a:t>
            </a:r>
            <a:r>
              <a:rPr lang="ko-KR" altLang="en-US" dirty="0" smtClean="0">
                <a:solidFill>
                  <a:srgbClr val="FFC000"/>
                </a:solidFill>
                <a:latin typeface="돋움" pitchFamily="50" charset="-127"/>
                <a:ea typeface="돋움" pitchFamily="50" charset="-127"/>
              </a:rPr>
              <a:t>불가능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하다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 algn="l"/>
            <a:endParaRPr lang="en-US" altLang="ko-KR" dirty="0">
              <a:latin typeface="돋움" pitchFamily="50" charset="-127"/>
              <a:ea typeface="돋움" pitchFamily="50" charset="-127"/>
            </a:endParaRPr>
          </a:p>
          <a:p>
            <a:pPr algn="l"/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◦ </a:t>
            </a:r>
            <a:r>
              <a:rPr lang="ko-KR" altLang="en-US" dirty="0" smtClean="0">
                <a:solidFill>
                  <a:srgbClr val="FFC000"/>
                </a:solidFill>
                <a:latin typeface="돋움" pitchFamily="50" charset="-127"/>
                <a:ea typeface="돋움" pitchFamily="50" charset="-127"/>
              </a:rPr>
              <a:t>사용자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는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“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몬헌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데이터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”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를 </a:t>
            </a:r>
            <a:r>
              <a:rPr lang="ko-KR" altLang="en-US" dirty="0" smtClean="0">
                <a:solidFill>
                  <a:srgbClr val="FFC000"/>
                </a:solidFill>
                <a:latin typeface="돋움" pitchFamily="50" charset="-127"/>
                <a:ea typeface="돋움" pitchFamily="50" charset="-127"/>
              </a:rPr>
              <a:t>검색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및 </a:t>
            </a:r>
            <a:r>
              <a:rPr lang="ko-KR" altLang="en-US" dirty="0" smtClean="0">
                <a:solidFill>
                  <a:srgbClr val="FFC000"/>
                </a:solidFill>
                <a:latin typeface="돋움" pitchFamily="50" charset="-127"/>
                <a:ea typeface="돋움" pitchFamily="50" charset="-127"/>
              </a:rPr>
              <a:t>즐겨찾기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추가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삭제 를 할 수 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pPr algn="l"/>
            <a:endParaRPr lang="en-US" altLang="ko-KR" dirty="0">
              <a:latin typeface="돋움" pitchFamily="50" charset="-127"/>
              <a:ea typeface="돋움" pitchFamily="50" charset="-127"/>
            </a:endParaRPr>
          </a:p>
          <a:p>
            <a:pPr algn="l"/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◦ “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몬헌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데이터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”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에는</a:t>
            </a:r>
            <a:endParaRPr lang="en-US" altLang="ko-KR" dirty="0" smtClean="0">
              <a:latin typeface="돋움" pitchFamily="50" charset="-127"/>
              <a:ea typeface="돋움" pitchFamily="50" charset="-127"/>
            </a:endParaRPr>
          </a:p>
          <a:p>
            <a:pPr algn="l"/>
            <a:r>
              <a:rPr lang="en-US" altLang="ko-KR" dirty="0">
                <a:latin typeface="돋움" pitchFamily="50" charset="-127"/>
                <a:ea typeface="돋움" pitchFamily="50" charset="-127"/>
              </a:rPr>
              <a:t>	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이름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무기종류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공격력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치명률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등급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속성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속성값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슬롯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개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</a:p>
          <a:p>
            <a:pPr algn="l"/>
            <a:r>
              <a:rPr lang="en-US" altLang="ko-KR" dirty="0">
                <a:latin typeface="돋움" pitchFamily="50" charset="-127"/>
                <a:ea typeface="돋움" pitchFamily="50" charset="-127"/>
              </a:rPr>
              <a:t>	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제작 재료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트리종류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예리도 에 대한 정보를 가진다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1.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요구사항 분석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85" y="2184069"/>
            <a:ext cx="3578885" cy="238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3528" y="3260572"/>
            <a:ext cx="3672408" cy="456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5362" name="Picture 2" descr="C:\Users\user\Desktop\ppt 이미지\구현_즐겨찾기_세부정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204" y="2184069"/>
            <a:ext cx="1767390" cy="218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818847" y="4056277"/>
            <a:ext cx="472596" cy="300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3" name="Picture 3" descr="C:\Users\user\Desktop\ppt 이미지\구현_즐겨찾기_삭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21" y="3727520"/>
            <a:ext cx="24765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658" y="5112810"/>
            <a:ext cx="24860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83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5.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테스트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6" name="Picture 2" descr="D:\Kim_Young_Woo\JAVA_LECTURE\JAVA_Lecture\Java_tutorial\src\project_07_MonsterHunter_Weapon_DB\Monster_Hunter_ppt\image\테스트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27011"/>
            <a:ext cx="4372217" cy="458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Kim_Young_Woo\JAVA_LECTURE\JAVA_Lecture\Java_tutorial\src\project_07_MonsterHunter_Weapon_DB\Monster_Hunter_ppt\image\테스트_1_결과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376" y="1927011"/>
            <a:ext cx="4082104" cy="439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86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5.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테스트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0" name="Picture 2" descr="D:\Kim_Young_Woo\JAVA_LECTURE\JAVA_Lecture\Java_tutorial\src\project_07_MonsterHunter_Weapon_DB\Monster_Hunter_ppt\image\테스트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4189074" cy="431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Kim_Young_Woo\JAVA_LECTURE\JAVA_Lecture\Java_tutorial\src\project_07_MonsterHunter_Weapon_DB\Monster_Hunter_ppt\image\테스트_2_결과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8" y="2060848"/>
            <a:ext cx="2311152" cy="227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7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제작 환경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2848868"/>
            <a:ext cx="4392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Oracle </a:t>
            </a: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Database 11g R2</a:t>
            </a:r>
            <a:endParaRPr lang="en-US" altLang="ko-KR" sz="2400" dirty="0" smtClean="0">
              <a:latin typeface="돋움" pitchFamily="50" charset="-127"/>
              <a:ea typeface="돋움" pitchFamily="50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Oracle SQL Developer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Java Swing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Eclipse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err="1" smtClean="0">
                <a:latin typeface="돋움" pitchFamily="50" charset="-127"/>
                <a:ea typeface="돋움" pitchFamily="50" charset="-127"/>
              </a:rPr>
              <a:t>Github</a:t>
            </a:r>
            <a:endParaRPr lang="en-US" altLang="ko-KR" sz="2400" dirty="0" smtClean="0">
              <a:latin typeface="돋움" pitchFamily="50" charset="-127"/>
              <a:ea typeface="돋움" pitchFamily="50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Raptor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돋움" pitchFamily="50" charset="-127"/>
                <a:ea typeface="돋움" pitchFamily="50" charset="-127"/>
              </a:rPr>
              <a:t>draw.io</a:t>
            </a:r>
          </a:p>
          <a:p>
            <a:endParaRPr lang="ko-KR" altLang="en-US" sz="240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41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3848" y="4644425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ko-KR" altLang="en-US" sz="32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돋움" pitchFamily="50" charset="-127"/>
                <a:ea typeface="돋움" pitchFamily="50" charset="-127"/>
              </a:rPr>
              <a:t>감 사 합 </a:t>
            </a:r>
            <a:r>
              <a:rPr lang="ko-KR" altLang="en-US" sz="3200" dirty="0" err="1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돋움" pitchFamily="50" charset="-127"/>
                <a:ea typeface="돋움" pitchFamily="50" charset="-127"/>
              </a:rPr>
              <a:t>니</a:t>
            </a:r>
            <a:r>
              <a:rPr lang="ko-KR" altLang="en-US" sz="32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돋움" pitchFamily="50" charset="-127"/>
                <a:ea typeface="돋움" pitchFamily="50" charset="-127"/>
              </a:rPr>
              <a:t> 다</a:t>
            </a:r>
            <a:endParaRPr lang="ko-KR" altLang="en-US" sz="3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75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1.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요구사항 분석 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(Use case)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" name="Picture 2" descr="D:\Kim_Young_Woo\JAVA_LECTURE\JAVA_Lecture\Java_tutorial\src\project_07_MonsterHunter_Weapon_DB\Monster_Hunter_ppt\image\Monster_Hunter use c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80" y="1928762"/>
            <a:ext cx="6662326" cy="459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90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2. Database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설계 및 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4" name="Picture 6" descr="C:\Users\user\Desktop\ppt 이미지\무기테이블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01" y="2060848"/>
            <a:ext cx="8875591" cy="432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2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altLang="ko-KR" dirty="0">
                <a:latin typeface="돋움" pitchFamily="50" charset="-127"/>
                <a:ea typeface="돋움" pitchFamily="50" charset="-127"/>
              </a:rPr>
              <a:t>3. Java Class </a:t>
            </a:r>
            <a:r>
              <a:rPr lang="ko-KR" altLang="en-US" dirty="0">
                <a:latin typeface="돋움" pitchFamily="50" charset="-127"/>
                <a:ea typeface="돋움" pitchFamily="50" charset="-127"/>
              </a:rPr>
              <a:t>설계</a:t>
            </a:r>
          </a:p>
        </p:txBody>
      </p:sp>
      <p:pic>
        <p:nvPicPr>
          <p:cNvPr id="4098" name="Picture 2" descr="D:\Kim_Young_Woo\JAVA_LECTURE\JAVA_Lecture\Java_tutorial\src\project_07_MonsterHunter_Weapon_DB\flowChart\WeaponsD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2854998" cy="46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35896" y="2422629"/>
            <a:ext cx="5246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WeaponsDTO </a:t>
            </a:r>
          </a:p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: DATABASE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와 데이터 전송을 위한 단위 클래스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9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3. Java Class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설계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074" name="Picture 2" descr="D:\Kim_Young_Woo\JAVA_LECTURE\JAVA_Lecture\Java_tutorial\src\project_07_MonsterHunter_Weapon_DB\flowChart\Main_class_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4864"/>
            <a:ext cx="8921714" cy="398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98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돋움" pitchFamily="50" charset="-127"/>
                <a:ea typeface="돋움" pitchFamily="50" charset="-127"/>
              </a:rPr>
              <a:t>3. Java Class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설계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(GUI)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122" name="Picture 2" descr="D:\Kim_Young_Woo\JAVA_LECTURE\JAVA_Lecture\Java_tutorial\src\project_07_MonsterHunter_Weapon_DB\flowChart\GUI_class_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6048672" cy="46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5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3122019" cy="47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496" y="1916832"/>
            <a:ext cx="46672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79912" y="2348880"/>
            <a:ext cx="1080120" cy="27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4496" y="4437112"/>
            <a:ext cx="3187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Menu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System :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관리자 모드</a:t>
            </a:r>
            <a:endParaRPr lang="en-US" altLang="ko-KR" dirty="0" smtClean="0">
              <a:latin typeface="돋움" pitchFamily="50" charset="-127"/>
              <a:ea typeface="돋움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Exit :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종료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9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32" y="4797152"/>
            <a:ext cx="27813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32" y="1916832"/>
            <a:ext cx="46672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403648" y="2348880"/>
            <a:ext cx="1080120" cy="27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2475" y="5438514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System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선택 시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관리자 인증 필요</a:t>
            </a:r>
            <a:endParaRPr lang="en-US" altLang="ko-KR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구현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8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240</TotalTime>
  <Words>202</Words>
  <Application>Microsoft Office PowerPoint</Application>
  <PresentationFormat>화면 슬라이드 쇼(4:3)</PresentationFormat>
  <Paragraphs>65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BlackTie</vt:lpstr>
      <vt:lpstr>PowerPoint 프레젠테이션</vt:lpstr>
      <vt:lpstr>1. 요구사항 분석</vt:lpstr>
      <vt:lpstr>1. 요구사항 분석 (Use case)</vt:lpstr>
      <vt:lpstr>2. Database 설계 및 구현</vt:lpstr>
      <vt:lpstr>3. Java Class 설계</vt:lpstr>
      <vt:lpstr>3. Java Class 설계</vt:lpstr>
      <vt:lpstr>3. Java Class 설계(GUI)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5. 테스트</vt:lpstr>
      <vt:lpstr>5. 테스트</vt:lpstr>
      <vt:lpstr>제작 환경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35</cp:revision>
  <dcterms:created xsi:type="dcterms:W3CDTF">2019-08-19T01:55:30Z</dcterms:created>
  <dcterms:modified xsi:type="dcterms:W3CDTF">2019-08-21T01:10:05Z</dcterms:modified>
</cp:coreProperties>
</file>