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7"/>
  </p:notesMasterIdLst>
  <p:handoutMasterIdLst>
    <p:handoutMasterId r:id="rId38"/>
  </p:handoutMasterIdLst>
  <p:sldIdLst>
    <p:sldId id="501" r:id="rId2"/>
    <p:sldId id="635" r:id="rId3"/>
    <p:sldId id="636" r:id="rId4"/>
    <p:sldId id="637" r:id="rId5"/>
    <p:sldId id="638" r:id="rId6"/>
    <p:sldId id="639" r:id="rId7"/>
    <p:sldId id="640" r:id="rId8"/>
    <p:sldId id="666" r:id="rId9"/>
    <p:sldId id="647" r:id="rId10"/>
    <p:sldId id="641" r:id="rId11"/>
    <p:sldId id="670" r:id="rId12"/>
    <p:sldId id="671" r:id="rId13"/>
    <p:sldId id="644" r:id="rId14"/>
    <p:sldId id="672" r:id="rId15"/>
    <p:sldId id="648" r:id="rId16"/>
    <p:sldId id="649" r:id="rId17"/>
    <p:sldId id="650" r:id="rId18"/>
    <p:sldId id="651" r:id="rId19"/>
    <p:sldId id="652" r:id="rId20"/>
    <p:sldId id="667" r:id="rId21"/>
    <p:sldId id="654" r:id="rId22"/>
    <p:sldId id="655" r:id="rId23"/>
    <p:sldId id="658" r:id="rId24"/>
    <p:sldId id="668" r:id="rId25"/>
    <p:sldId id="659" r:id="rId26"/>
    <p:sldId id="656" r:id="rId27"/>
    <p:sldId id="657" r:id="rId28"/>
    <p:sldId id="660" r:id="rId29"/>
    <p:sldId id="669" r:id="rId30"/>
    <p:sldId id="661" r:id="rId31"/>
    <p:sldId id="662" r:id="rId32"/>
    <p:sldId id="663" r:id="rId33"/>
    <p:sldId id="664" r:id="rId34"/>
    <p:sldId id="665" r:id="rId35"/>
    <p:sldId id="565" r:id="rId3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FF"/>
    <a:srgbClr val="CCFFCC"/>
    <a:srgbClr val="996633"/>
    <a:srgbClr val="FF9999"/>
    <a:srgbClr val="FFFF99"/>
    <a:srgbClr val="FFFFCC"/>
    <a:srgbClr val="9C9BA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3514" autoAdjust="0"/>
  </p:normalViewPr>
  <p:slideViewPr>
    <p:cSldViewPr snapToGrid="0">
      <p:cViewPr varScale="1">
        <p:scale>
          <a:sx n="85" d="100"/>
          <a:sy n="85" d="100"/>
        </p:scale>
        <p:origin x="9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093DB19-508B-4C45-AD20-B74C603085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59FF607-E250-4F31-9CFB-8DEFBABAFA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63078F33-D349-4AB2-AD74-08E4644C78D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AD005E52-488B-476E-B76F-08E6B551397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5B3ECF3-15C3-4FBA-AD69-9D086CFF185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FBD8F17-7EAB-409C-A11C-121EEFCC43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C0DA003-B057-44B3-B403-451E6209F6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1E270592-5F6F-4A32-811E-91C9AED1E10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14EE7FBB-CF05-4C42-8E43-C13DBD728A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897D754C-D894-411C-B3D9-4D2F735E5A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205BC8C6-A8E2-40B7-AB4B-FECF82A22D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7142F77B-B39D-42A5-8565-A1D178C353B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68136D-3805-400D-AF3B-DC628F7B55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B19F0C-4B01-49A9-AB8D-6F1B56F0D05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724857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4784A5-F6FE-4C93-9716-8B652627EA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E71FC-0277-40CB-8576-789182096EB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25858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60F31B-B130-40B1-ADA4-7BA1225D3D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24365-758B-4054-A6D5-0DA60F8915C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80594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213872-A821-4457-8417-0054824944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03128B-C810-47CE-8E5D-40B3BEC52CC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938861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C727FF-E8B0-4705-9261-BA01B9483D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763C6A-82FE-4181-A0AC-39D8B4C756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825698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21377-DCAF-484C-8B43-3BF71DDCE1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839D2-EA9D-492E-99EE-A4C59622631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88358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7F4D9D-39C8-42B1-9CFF-6B7440FFB1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0981C-00E3-4AB9-BC50-18BB2A2618D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38525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F641C1-4155-4129-91A8-A0B8E070F6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D1328-F869-49A7-B1BC-B18A8767E41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33492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B7C816E-E420-4265-B015-A6B6AFB4D9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317BE-40E2-492C-A9DE-E98A5F5526A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356709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1E0FE-DA39-4BDE-A94E-9344E0A6B3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4F93B4-5EB7-40F8-94B8-35FB18FA1D4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2960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96522-D2A0-46A5-A89C-3BE6A80431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01DC4-FE74-408F-911B-685BD46C876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978778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54A4ADB-F70A-4F03-9E30-5AA8BD57C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1359D6-BDB9-4F3E-830F-1D735C897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>
            <a:extLst>
              <a:ext uri="{FF2B5EF4-FFF2-40B4-BE49-F238E27FC236}">
                <a16:creationId xmlns:a16="http://schemas.microsoft.com/office/drawing/2014/main" id="{96AEBF6F-9CEF-4BF7-B6D0-77F6A77B5B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BA4CFAB-BDA4-435D-9EA6-719D5C95BF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1E993684-01D3-45F5-AFE1-754A6578B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charset="0"/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latin typeface="Arial" charset="0"/>
                <a:cs typeface="Arial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charset="0"/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charset="0"/>
                <a:cs typeface="Arial" charset="0"/>
              </a:rPr>
              <a:t>All rights reserved</a:t>
            </a:r>
          </a:p>
        </p:txBody>
      </p:sp>
      <p:pic>
        <p:nvPicPr>
          <p:cNvPr id="1030" name="Picture 7">
            <a:extLst>
              <a:ext uri="{FF2B5EF4-FFF2-40B4-BE49-F238E27FC236}">
                <a16:creationId xmlns:a16="http://schemas.microsoft.com/office/drawing/2014/main" id="{AC0B8C3F-9629-4462-865E-196A6B7540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50ECE2A8-0A35-4BB7-BA54-42656E1A9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908050"/>
            <a:ext cx="6210300" cy="119062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3600" i="1" dirty="0">
                <a:ea typeface="HY엽서L" pitchFamily="18" charset="-127"/>
              </a:rPr>
              <a:t>제</a:t>
            </a:r>
            <a:r>
              <a:rPr lang="en-US" altLang="ko-KR" sz="3600" i="1" dirty="0">
                <a:ea typeface="HY엽서L" pitchFamily="18" charset="-127"/>
              </a:rPr>
              <a:t>27</a:t>
            </a:r>
            <a:r>
              <a:rPr lang="ko-KR" altLang="en-US" sz="3600" i="1" dirty="0">
                <a:ea typeface="HY엽서L" pitchFamily="18" charset="-127"/>
              </a:rPr>
              <a:t>장 데이터베이스 프로그래밍</a:t>
            </a:r>
          </a:p>
        </p:txBody>
      </p:sp>
      <p:sp>
        <p:nvSpPr>
          <p:cNvPr id="2051" name="Text Box 411">
            <a:extLst>
              <a:ext uri="{FF2B5EF4-FFF2-40B4-BE49-F238E27FC236}">
                <a16:creationId xmlns:a16="http://schemas.microsoft.com/office/drawing/2014/main" id="{26EE08D4-9021-4C41-8083-B618F46DB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182563"/>
            <a:ext cx="22209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5400">
                <a:solidFill>
                  <a:schemeClr val="tx2"/>
                </a:solidFill>
                <a:latin typeface="Palace Script MT" panose="030303020206070C0B05" pitchFamily="66" charset="0"/>
              </a:rPr>
              <a:t>Power Java</a:t>
            </a:r>
          </a:p>
        </p:txBody>
      </p:sp>
      <p:pic>
        <p:nvPicPr>
          <p:cNvPr id="2052" name="Picture 564" descr="MCj04159740000[1]">
            <a:extLst>
              <a:ext uri="{FF2B5EF4-FFF2-40B4-BE49-F238E27FC236}">
                <a16:creationId xmlns:a16="http://schemas.microsoft.com/office/drawing/2014/main" id="{37812342-6775-4CB1-8154-B58CFCA6C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2111375"/>
            <a:ext cx="4291012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3A8BDD7-F115-4939-AD45-CD89A5168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SQL</a:t>
            </a:r>
            <a:r>
              <a:rPr lang="ko-KR" altLang="en-US" sz="3600"/>
              <a:t>이란</a:t>
            </a:r>
            <a:r>
              <a:rPr lang="en-US" altLang="ko-KR" sz="3600"/>
              <a:t>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9FF8122-29BB-40FE-B643-A70D6B14B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1011238"/>
            <a:ext cx="8212138" cy="4152900"/>
          </a:xfrm>
        </p:spPr>
        <p:txBody>
          <a:bodyPr/>
          <a:lstStyle/>
          <a:p>
            <a:pPr eaLnBrk="1" hangingPunct="1"/>
            <a:r>
              <a:rPr lang="ko-KR" altLang="en-US"/>
              <a:t>관계형 데이터베이스에서 사용하기 위하여 설계된 언어</a:t>
            </a:r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98DEA263-8A57-4196-AB5A-5027E59D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671638"/>
            <a:ext cx="7494588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FA205F5-1627-43F1-A524-CF761DAB8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89863" cy="571500"/>
          </a:xfrm>
        </p:spPr>
        <p:txBody>
          <a:bodyPr/>
          <a:lstStyle/>
          <a:p>
            <a:pPr eaLnBrk="1" hangingPunct="1"/>
            <a:r>
              <a:rPr lang="ko-KR" altLang="en-US" sz="3600"/>
              <a:t>데이터베이스 생성하기</a:t>
            </a:r>
            <a:endParaRPr lang="en-US" altLang="ko-KR" sz="3600"/>
          </a:p>
        </p:txBody>
      </p:sp>
      <p:pic>
        <p:nvPicPr>
          <p:cNvPr id="12291" name="Picture 4">
            <a:extLst>
              <a:ext uri="{FF2B5EF4-FFF2-40B4-BE49-F238E27FC236}">
                <a16:creationId xmlns:a16="http://schemas.microsoft.com/office/drawing/2014/main" id="{5FA51A94-966E-4602-9428-D19FDBB1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308100"/>
            <a:ext cx="64801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5">
            <a:extLst>
              <a:ext uri="{FF2B5EF4-FFF2-40B4-BE49-F238E27FC236}">
                <a16:creationId xmlns:a16="http://schemas.microsoft.com/office/drawing/2014/main" id="{C3D228E6-8132-4E25-ACD1-83CB9984C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865313"/>
            <a:ext cx="64738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7918F99-73B0-4CC9-83F5-C1DCAF2E5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89863" cy="571500"/>
          </a:xfrm>
        </p:spPr>
        <p:txBody>
          <a:bodyPr/>
          <a:lstStyle/>
          <a:p>
            <a:pPr eaLnBrk="1" hangingPunct="1"/>
            <a:r>
              <a:rPr lang="ko-KR" altLang="en-US" sz="3600"/>
              <a:t>레코드</a:t>
            </a:r>
            <a:r>
              <a:rPr lang="en-US" altLang="ko-KR" sz="3600"/>
              <a:t> </a:t>
            </a:r>
            <a:r>
              <a:rPr lang="ko-KR" altLang="en-US" sz="3600"/>
              <a:t>추가하기</a:t>
            </a:r>
            <a:endParaRPr lang="en-US" altLang="ko-KR" sz="3600"/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E69450A8-AFE8-4237-BB96-643678BD5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512888"/>
            <a:ext cx="651351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">
            <a:extLst>
              <a:ext uri="{FF2B5EF4-FFF2-40B4-BE49-F238E27FC236}">
                <a16:creationId xmlns:a16="http://schemas.microsoft.com/office/drawing/2014/main" id="{2A69E5E6-7661-49F3-9C4D-7E8A75FE1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854200"/>
            <a:ext cx="6473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B050963-687D-4BAE-ABBD-1659C3940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레코드 검색하기 </a:t>
            </a:r>
          </a:p>
        </p:txBody>
      </p:sp>
      <p:pic>
        <p:nvPicPr>
          <p:cNvPr id="14339" name="Picture 7">
            <a:extLst>
              <a:ext uri="{FF2B5EF4-FFF2-40B4-BE49-F238E27FC236}">
                <a16:creationId xmlns:a16="http://schemas.microsoft.com/office/drawing/2014/main" id="{B7495EEE-FD65-4303-BB67-EEE3ECB62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239838"/>
            <a:ext cx="64674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8">
            <a:extLst>
              <a:ext uri="{FF2B5EF4-FFF2-40B4-BE49-F238E27FC236}">
                <a16:creationId xmlns:a16="http://schemas.microsoft.com/office/drawing/2014/main" id="{1B31DE91-F51F-44F0-B7C3-27143E97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1739900"/>
            <a:ext cx="647382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9">
            <a:extLst>
              <a:ext uri="{FF2B5EF4-FFF2-40B4-BE49-F238E27FC236}">
                <a16:creationId xmlns:a16="http://schemas.microsoft.com/office/drawing/2014/main" id="{DD25DD87-07B7-4921-95AF-8AD0ABDE3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3883025"/>
            <a:ext cx="6462713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C3F7E4C-6AA1-47FD-8BBA-2D4C40A47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레코드 검색하기 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0A64EA3A-E4A7-44D6-BC53-D637D0E0B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71563"/>
            <a:ext cx="6484938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3">
            <a:extLst>
              <a:ext uri="{FF2B5EF4-FFF2-40B4-BE49-F238E27FC236}">
                <a16:creationId xmlns:a16="http://schemas.microsoft.com/office/drawing/2014/main" id="{314D1D43-ADEE-472E-AA46-70FE1323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592388"/>
            <a:ext cx="6445250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4">
            <a:extLst>
              <a:ext uri="{FF2B5EF4-FFF2-40B4-BE49-F238E27FC236}">
                <a16:creationId xmlns:a16="http://schemas.microsoft.com/office/drawing/2014/main" id="{98E0C1D8-9FAD-42B8-8838-AFFEAFEEA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4314825"/>
            <a:ext cx="6469063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459320D-69EA-4539-8926-B726B93C7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레코드 수정하기</a:t>
            </a:r>
          </a:p>
        </p:txBody>
      </p:sp>
      <p:pic>
        <p:nvPicPr>
          <p:cNvPr id="16387" name="Picture 6">
            <a:extLst>
              <a:ext uri="{FF2B5EF4-FFF2-40B4-BE49-F238E27FC236}">
                <a16:creationId xmlns:a16="http://schemas.microsoft.com/office/drawing/2014/main" id="{79FE13B9-5273-4912-BE74-835F5CDEB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1362075"/>
            <a:ext cx="6480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7">
            <a:extLst>
              <a:ext uri="{FF2B5EF4-FFF2-40B4-BE49-F238E27FC236}">
                <a16:creationId xmlns:a16="http://schemas.microsoft.com/office/drawing/2014/main" id="{CAF7E89A-C855-4A92-8EA8-AF2661C5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2155825"/>
            <a:ext cx="64801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72A3995-61FB-4251-ABF3-2363B9A6F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레코드 삭제하기</a:t>
            </a:r>
          </a:p>
        </p:txBody>
      </p:sp>
      <p:pic>
        <p:nvPicPr>
          <p:cNvPr id="17411" name="Picture 6">
            <a:extLst>
              <a:ext uri="{FF2B5EF4-FFF2-40B4-BE49-F238E27FC236}">
                <a16:creationId xmlns:a16="http://schemas.microsoft.com/office/drawing/2014/main" id="{9572D570-BF76-4860-9458-78B9C0556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1549400"/>
            <a:ext cx="64801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7">
            <a:extLst>
              <a:ext uri="{FF2B5EF4-FFF2-40B4-BE49-F238E27FC236}">
                <a16:creationId xmlns:a16="http://schemas.microsoft.com/office/drawing/2014/main" id="{A9EDE0A4-DE60-4838-BA7A-4FCA044A9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279650"/>
            <a:ext cx="6469062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B9C3D42-7583-4184-9E52-15BD37B6F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결과 집합과 커서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5D46863-014D-43AC-AC55-363AEEEEB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263650"/>
            <a:ext cx="8212138" cy="1479550"/>
          </a:xfrm>
        </p:spPr>
        <p:txBody>
          <a:bodyPr/>
          <a:lstStyle/>
          <a:p>
            <a:pPr eaLnBrk="1" hangingPunct="1"/>
            <a:r>
              <a:rPr lang="ko-KR" altLang="en-US"/>
              <a:t>쿼리의 조건을 만족하는 레코드들의 집합이 결과 집합</a:t>
            </a:r>
            <a:r>
              <a:rPr lang="en-US" altLang="ko-KR"/>
              <a:t>(result set)</a:t>
            </a:r>
            <a:r>
              <a:rPr lang="ko-KR" altLang="en-US"/>
              <a:t>이다</a:t>
            </a:r>
            <a:r>
              <a:rPr lang="en-US" altLang="ko-KR"/>
              <a:t>. </a:t>
            </a:r>
          </a:p>
          <a:p>
            <a:pPr eaLnBrk="1" hangingPunct="1"/>
            <a:r>
              <a:rPr lang="ko-KR" altLang="en-US"/>
              <a:t>커서</a:t>
            </a:r>
            <a:r>
              <a:rPr lang="en-US" altLang="ko-KR"/>
              <a:t>(cursor)</a:t>
            </a:r>
            <a:r>
              <a:rPr lang="ko-KR" altLang="en-US"/>
              <a:t>는 결과 집합의 레코드들을 포함하고 있는 파일에 대한 포인터</a:t>
            </a:r>
          </a:p>
        </p:txBody>
      </p:sp>
      <p:grpSp>
        <p:nvGrpSpPr>
          <p:cNvPr id="18436" name="그룹 15">
            <a:extLst>
              <a:ext uri="{FF2B5EF4-FFF2-40B4-BE49-F238E27FC236}">
                <a16:creationId xmlns:a16="http://schemas.microsoft.com/office/drawing/2014/main" id="{9987DEB4-42F4-49A2-9154-EA6DD03C7AB6}"/>
              </a:ext>
            </a:extLst>
          </p:cNvPr>
          <p:cNvGrpSpPr>
            <a:grpSpLocks/>
          </p:cNvGrpSpPr>
          <p:nvPr/>
        </p:nvGrpSpPr>
        <p:grpSpPr bwMode="auto">
          <a:xfrm>
            <a:off x="2673350" y="2781300"/>
            <a:ext cx="3032125" cy="2582863"/>
            <a:chOff x="2563813" y="3273519"/>
            <a:chExt cx="3032125" cy="2582769"/>
          </a:xfrm>
        </p:grpSpPr>
        <p:sp>
          <p:nvSpPr>
            <p:cNvPr id="18437" name="Freeform 8">
              <a:extLst>
                <a:ext uri="{FF2B5EF4-FFF2-40B4-BE49-F238E27FC236}">
                  <a16:creationId xmlns:a16="http://schemas.microsoft.com/office/drawing/2014/main" id="{BB1E45B7-BAB6-41A0-AE44-EA5DF7FE0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813" y="3767138"/>
              <a:ext cx="1951037" cy="2089150"/>
            </a:xfrm>
            <a:custGeom>
              <a:avLst/>
              <a:gdLst>
                <a:gd name="T0" fmla="*/ 2147483647 w 3625"/>
                <a:gd name="T1" fmla="*/ 2147483647 h 2313"/>
                <a:gd name="T2" fmla="*/ 2147483647 w 3625"/>
                <a:gd name="T3" fmla="*/ 2147483647 h 2313"/>
                <a:gd name="T4" fmla="*/ 2147483647 w 3625"/>
                <a:gd name="T5" fmla="*/ 2147483647 h 2313"/>
                <a:gd name="T6" fmla="*/ 0 w 3625"/>
                <a:gd name="T7" fmla="*/ 2147483647 h 2313"/>
                <a:gd name="T8" fmla="*/ 2147483647 w 3625"/>
                <a:gd name="T9" fmla="*/ 2147483647 h 2313"/>
                <a:gd name="T10" fmla="*/ 2147483647 w 3625"/>
                <a:gd name="T11" fmla="*/ 2147483647 h 2313"/>
                <a:gd name="T12" fmla="*/ 2147483647 w 3625"/>
                <a:gd name="T13" fmla="*/ 2147483647 h 2313"/>
                <a:gd name="T14" fmla="*/ 2147483647 w 3625"/>
                <a:gd name="T15" fmla="*/ 2147483647 h 2313"/>
                <a:gd name="T16" fmla="*/ 2147483647 w 3625"/>
                <a:gd name="T17" fmla="*/ 2147483647 h 2313"/>
                <a:gd name="T18" fmla="*/ 2147483647 w 3625"/>
                <a:gd name="T19" fmla="*/ 2147483647 h 2313"/>
                <a:gd name="T20" fmla="*/ 2147483647 w 3625"/>
                <a:gd name="T21" fmla="*/ 2147483647 h 2313"/>
                <a:gd name="T22" fmla="*/ 2147483647 w 3625"/>
                <a:gd name="T23" fmla="*/ 0 h 2313"/>
                <a:gd name="T24" fmla="*/ 2147483647 w 3625"/>
                <a:gd name="T25" fmla="*/ 2147483647 h 23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25"/>
                <a:gd name="T40" fmla="*/ 0 h 2313"/>
                <a:gd name="T41" fmla="*/ 3625 w 3625"/>
                <a:gd name="T42" fmla="*/ 2313 h 23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25" h="2313">
                  <a:moveTo>
                    <a:pt x="1385" y="9"/>
                  </a:moveTo>
                  <a:lnTo>
                    <a:pt x="585" y="416"/>
                  </a:lnTo>
                  <a:lnTo>
                    <a:pt x="59" y="1024"/>
                  </a:lnTo>
                  <a:lnTo>
                    <a:pt x="0" y="1655"/>
                  </a:lnTo>
                  <a:lnTo>
                    <a:pt x="658" y="2094"/>
                  </a:lnTo>
                  <a:lnTo>
                    <a:pt x="1728" y="2313"/>
                  </a:lnTo>
                  <a:lnTo>
                    <a:pt x="2797" y="2084"/>
                  </a:lnTo>
                  <a:lnTo>
                    <a:pt x="3428" y="1956"/>
                  </a:lnTo>
                  <a:lnTo>
                    <a:pt x="3625" y="1188"/>
                  </a:lnTo>
                  <a:lnTo>
                    <a:pt x="3405" y="526"/>
                  </a:lnTo>
                  <a:lnTo>
                    <a:pt x="2637" y="164"/>
                  </a:lnTo>
                  <a:lnTo>
                    <a:pt x="2084" y="0"/>
                  </a:lnTo>
                  <a:lnTo>
                    <a:pt x="1385" y="9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38" name="AutoShape 11">
              <a:extLst>
                <a:ext uri="{FF2B5EF4-FFF2-40B4-BE49-F238E27FC236}">
                  <a16:creationId xmlns:a16="http://schemas.microsoft.com/office/drawing/2014/main" id="{7A7286FA-67FE-4F33-BE61-3AAE3A872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425" y="4081463"/>
              <a:ext cx="646113" cy="1030287"/>
            </a:xfrm>
            <a:prstGeom prst="foldedCorner">
              <a:avLst>
                <a:gd name="adj" fmla="val 125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/>
                <a:t>…..</a:t>
              </a:r>
            </a:p>
            <a:p>
              <a:pPr algn="ctr"/>
              <a:r>
                <a:rPr lang="en-US" altLang="ko-KR"/>
                <a:t>..…</a:t>
              </a:r>
            </a:p>
            <a:p>
              <a:pPr algn="ctr"/>
              <a:r>
                <a:rPr lang="en-US" altLang="ko-KR"/>
                <a:t>…..</a:t>
              </a:r>
            </a:p>
            <a:p>
              <a:pPr algn="ctr"/>
              <a:endParaRPr lang="en-US" altLang="ko-KR"/>
            </a:p>
          </p:txBody>
        </p:sp>
        <p:sp>
          <p:nvSpPr>
            <p:cNvPr id="18439" name="AutoShape 12">
              <a:extLst>
                <a:ext uri="{FF2B5EF4-FFF2-40B4-BE49-F238E27FC236}">
                  <a16:creationId xmlns:a16="http://schemas.microsoft.com/office/drawing/2014/main" id="{1E63EB4D-73BA-48CC-9BD3-883B0A7A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488" y="4281488"/>
              <a:ext cx="646112" cy="1030287"/>
            </a:xfrm>
            <a:prstGeom prst="foldedCorner">
              <a:avLst>
                <a:gd name="adj" fmla="val 125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/>
                <a:t>…..</a:t>
              </a:r>
            </a:p>
            <a:p>
              <a:pPr algn="ctr"/>
              <a:r>
                <a:rPr lang="en-US" altLang="ko-KR"/>
                <a:t>..…</a:t>
              </a:r>
            </a:p>
            <a:p>
              <a:pPr algn="ctr"/>
              <a:r>
                <a:rPr lang="en-US" altLang="ko-KR"/>
                <a:t>…..</a:t>
              </a:r>
            </a:p>
            <a:p>
              <a:pPr algn="ctr"/>
              <a:endParaRPr lang="en-US" altLang="ko-KR"/>
            </a:p>
          </p:txBody>
        </p:sp>
        <p:sp>
          <p:nvSpPr>
            <p:cNvPr id="18440" name="AutoShape 13">
              <a:extLst>
                <a:ext uri="{FF2B5EF4-FFF2-40B4-BE49-F238E27FC236}">
                  <a16:creationId xmlns:a16="http://schemas.microsoft.com/office/drawing/2014/main" id="{B7CB32DA-5F15-4A91-9AB0-6DEE5C6D2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963" y="4500563"/>
              <a:ext cx="646112" cy="1030287"/>
            </a:xfrm>
            <a:prstGeom prst="foldedCorner">
              <a:avLst>
                <a:gd name="adj" fmla="val 125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/>
                <a:t>…..</a:t>
              </a:r>
            </a:p>
            <a:p>
              <a:pPr algn="ctr"/>
              <a:r>
                <a:rPr lang="en-US" altLang="ko-KR"/>
                <a:t>..…</a:t>
              </a:r>
            </a:p>
            <a:p>
              <a:pPr algn="ctr"/>
              <a:r>
                <a:rPr lang="en-US" altLang="ko-KR"/>
                <a:t>…..</a:t>
              </a:r>
            </a:p>
            <a:p>
              <a:pPr algn="ctr"/>
              <a:endParaRPr lang="en-US" altLang="ko-KR"/>
            </a:p>
          </p:txBody>
        </p:sp>
        <p:sp>
          <p:nvSpPr>
            <p:cNvPr id="18441" name="AutoShape 14">
              <a:extLst>
                <a:ext uri="{FF2B5EF4-FFF2-40B4-BE49-F238E27FC236}">
                  <a16:creationId xmlns:a16="http://schemas.microsoft.com/office/drawing/2014/main" id="{3383DB49-D882-4BF7-9FD0-960FBEC53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4710113"/>
              <a:ext cx="646113" cy="1030287"/>
            </a:xfrm>
            <a:prstGeom prst="foldedCorner">
              <a:avLst>
                <a:gd name="adj" fmla="val 125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/>
                <a:t>…..</a:t>
              </a:r>
            </a:p>
            <a:p>
              <a:pPr algn="ctr"/>
              <a:r>
                <a:rPr lang="en-US" altLang="ko-KR"/>
                <a:t>..…</a:t>
              </a:r>
            </a:p>
            <a:p>
              <a:pPr algn="ctr"/>
              <a:r>
                <a:rPr lang="en-US" altLang="ko-KR"/>
                <a:t>…..</a:t>
              </a:r>
            </a:p>
            <a:p>
              <a:pPr algn="ctr"/>
              <a:endParaRPr lang="en-US" altLang="ko-KR"/>
            </a:p>
          </p:txBody>
        </p:sp>
        <p:sp>
          <p:nvSpPr>
            <p:cNvPr id="18442" name="AutoShape 15">
              <a:extLst>
                <a:ext uri="{FF2B5EF4-FFF2-40B4-BE49-F238E27FC236}">
                  <a16:creationId xmlns:a16="http://schemas.microsoft.com/office/drawing/2014/main" id="{E44E009A-BE6F-47F0-8156-5F3744394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000" y="4456113"/>
              <a:ext cx="290513" cy="703262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443" name="Text Box 16">
              <a:extLst>
                <a:ext uri="{FF2B5EF4-FFF2-40B4-BE49-F238E27FC236}">
                  <a16:creationId xmlns:a16="http://schemas.microsoft.com/office/drawing/2014/main" id="{B206CC1A-A23C-495F-A978-B6E04D922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5261069"/>
              <a:ext cx="11668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>
                  <a:solidFill>
                    <a:schemeClr val="tx2"/>
                  </a:solidFill>
                </a:rPr>
                <a:t>결과 집합</a:t>
              </a:r>
            </a:p>
          </p:txBody>
        </p:sp>
        <p:sp>
          <p:nvSpPr>
            <p:cNvPr id="18444" name="Text Box 17">
              <a:extLst>
                <a:ext uri="{FF2B5EF4-FFF2-40B4-BE49-F238E27FC236}">
                  <a16:creationId xmlns:a16="http://schemas.microsoft.com/office/drawing/2014/main" id="{012608A5-3D13-4AE9-A7C5-6EB7E911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163" y="3273519"/>
              <a:ext cx="869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>
                  <a:solidFill>
                    <a:schemeClr val="tx2"/>
                  </a:solidFill>
                </a:rPr>
                <a:t>레코드</a:t>
              </a:r>
            </a:p>
          </p:txBody>
        </p:sp>
        <p:sp>
          <p:nvSpPr>
            <p:cNvPr id="18445" name="Text Box 18">
              <a:extLst>
                <a:ext uri="{FF2B5EF4-FFF2-40B4-BE49-F238E27FC236}">
                  <a16:creationId xmlns:a16="http://schemas.microsoft.com/office/drawing/2014/main" id="{5218EBF3-4873-41AA-A766-9F7CC9B8D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6013" y="3925981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>
                  <a:solidFill>
                    <a:schemeClr val="tx2"/>
                  </a:solidFill>
                </a:rPr>
                <a:t>커서</a:t>
              </a:r>
            </a:p>
          </p:txBody>
        </p:sp>
        <p:sp>
          <p:nvSpPr>
            <p:cNvPr id="18446" name="Line 19">
              <a:extLst>
                <a:ext uri="{FF2B5EF4-FFF2-40B4-BE49-F238E27FC236}">
                  <a16:creationId xmlns:a16="http://schemas.microsoft.com/office/drawing/2014/main" id="{BF2BD5BC-5287-4687-9622-DC546EDAD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6738" y="4202113"/>
              <a:ext cx="579437" cy="41275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7" name="Line 20">
              <a:extLst>
                <a:ext uri="{FF2B5EF4-FFF2-40B4-BE49-F238E27FC236}">
                  <a16:creationId xmlns:a16="http://schemas.microsoft.com/office/drawing/2014/main" id="{DF9C3CB6-3E2A-4DE9-A5B3-1E9F37D322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9600" y="5472113"/>
              <a:ext cx="101600" cy="7937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8" name="Line 21">
              <a:extLst>
                <a:ext uri="{FF2B5EF4-FFF2-40B4-BE49-F238E27FC236}">
                  <a16:creationId xmlns:a16="http://schemas.microsoft.com/office/drawing/2014/main" id="{A56042B9-CF38-4E12-97A2-4AB718CE6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1425" y="3468688"/>
              <a:ext cx="144463" cy="79851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0189AAF-FB31-4F48-A710-4928F439F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975" y="407988"/>
            <a:ext cx="7789863" cy="571500"/>
          </a:xfrm>
        </p:spPr>
        <p:txBody>
          <a:bodyPr/>
          <a:lstStyle/>
          <a:p>
            <a:pPr eaLnBrk="1" hangingPunct="1"/>
            <a:r>
              <a:rPr lang="ko-KR" altLang="en-US" sz="3600"/>
              <a:t>중간 점검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08591D17-F1BB-41CE-9105-E3884548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9460" name="_x88072008" descr="EMB000007b403bd">
            <a:extLst>
              <a:ext uri="{FF2B5EF4-FFF2-40B4-BE49-F238E27FC236}">
                <a16:creationId xmlns:a16="http://schemas.microsoft.com/office/drawing/2014/main" id="{8542F1B1-56FE-41BB-986B-E20BBA67A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>
            <a:extLst>
              <a:ext uri="{FF2B5EF4-FFF2-40B4-BE49-F238E27FC236}">
                <a16:creationId xmlns:a16="http://schemas.microsoft.com/office/drawing/2014/main" id="{2AB69F34-C9C9-466A-97A2-15C231C8F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451100"/>
            <a:ext cx="65198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B6D4BF1-322B-46A8-8400-2EA68F3D0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JDBC </a:t>
            </a:r>
            <a:r>
              <a:rPr lang="ko-KR" altLang="en-US" sz="3600"/>
              <a:t>드라이버 설치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67B9170-0DCE-4F5A-91BC-3748B9B08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2117725"/>
          </a:xfrm>
        </p:spPr>
        <p:txBody>
          <a:bodyPr/>
          <a:lstStyle/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/>
              <a:t>1. </a:t>
            </a:r>
            <a:r>
              <a:rPr lang="en-US" altLang="ko-KR" u="sng"/>
              <a:t>www.mysql.com/products/connector</a:t>
            </a:r>
            <a:r>
              <a:rPr lang="ko-KR" altLang="en-US"/>
              <a:t>로부터 드라이버를 다운로드받아서 압축을 푼다</a:t>
            </a:r>
            <a:r>
              <a:rPr lang="en-US" altLang="ko-KR"/>
              <a:t>. 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ko-KR"/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/>
              <a:t>2. </a:t>
            </a:r>
            <a:r>
              <a:rPr lang="ko-KR" altLang="en-US"/>
              <a:t>다음은 자바 가상 기계가 이 드라이버 파일을 찾을 수 있도록 하여야 한다</a:t>
            </a:r>
            <a:r>
              <a:rPr lang="en-US" altLang="ko-KR"/>
              <a:t>. </a:t>
            </a:r>
            <a:r>
              <a:rPr lang="ko-KR" altLang="en-US"/>
              <a:t>클래스 경로를 나타내는 환경 변수인 </a:t>
            </a:r>
            <a:r>
              <a:rPr lang="en-US" altLang="ko-KR"/>
              <a:t>CLASSPATH</a:t>
            </a:r>
            <a:r>
              <a:rPr lang="ko-KR" altLang="en-US"/>
              <a:t>를 변경 또는 압축된 아카이브 파일을 </a:t>
            </a:r>
            <a:r>
              <a:rPr lang="en-US" altLang="ko-KR" i="1"/>
              <a:t>jre</a:t>
            </a:r>
            <a:r>
              <a:rPr lang="en-US" altLang="ko-KR"/>
              <a:t>/lib/ext </a:t>
            </a:r>
            <a:r>
              <a:rPr lang="ko-KR" altLang="en-US"/>
              <a:t>디렉토리에 복사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711FF79-4161-4803-A4D0-9CB2CAFB8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5671" y="1114928"/>
            <a:ext cx="7789862" cy="571500"/>
          </a:xfrm>
        </p:spPr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sp>
        <p:nvSpPr>
          <p:cNvPr id="3075" name="Freeform 4">
            <a:extLst>
              <a:ext uri="{FF2B5EF4-FFF2-40B4-BE49-F238E27FC236}">
                <a16:creationId xmlns:a16="http://schemas.microsoft.com/office/drawing/2014/main" id="{A4D916D4-E8FD-4A19-9EF8-D4F87D121B43}"/>
              </a:ext>
            </a:extLst>
          </p:cNvPr>
          <p:cNvSpPr>
            <a:spLocks/>
          </p:cNvSpPr>
          <p:nvPr/>
        </p:nvSpPr>
        <p:spPr bwMode="auto">
          <a:xfrm rot="21031402">
            <a:off x="588783" y="1616605"/>
            <a:ext cx="3943350" cy="5362575"/>
          </a:xfrm>
          <a:custGeom>
            <a:avLst/>
            <a:gdLst>
              <a:gd name="T0" fmla="*/ 2147483647 w 13192"/>
              <a:gd name="T1" fmla="*/ 2147483647 h 17168"/>
              <a:gd name="T2" fmla="*/ 2147483647 w 13192"/>
              <a:gd name="T3" fmla="*/ 2147483647 h 17168"/>
              <a:gd name="T4" fmla="*/ 2147483647 w 13192"/>
              <a:gd name="T5" fmla="*/ 2147483647 h 17168"/>
              <a:gd name="T6" fmla="*/ 2147483647 w 13192"/>
              <a:gd name="T7" fmla="*/ 2147483647 h 17168"/>
              <a:gd name="T8" fmla="*/ 2147483647 w 13192"/>
              <a:gd name="T9" fmla="*/ 2147483647 h 17168"/>
              <a:gd name="T10" fmla="*/ 2147483647 w 13192"/>
              <a:gd name="T11" fmla="*/ 2147483647 h 17168"/>
              <a:gd name="T12" fmla="*/ 2147483647 w 13192"/>
              <a:gd name="T13" fmla="*/ 2147483647 h 17168"/>
              <a:gd name="T14" fmla="*/ 2147483647 w 13192"/>
              <a:gd name="T15" fmla="*/ 2147483647 h 17168"/>
              <a:gd name="T16" fmla="*/ 2147483647 w 13192"/>
              <a:gd name="T17" fmla="*/ 2147483647 h 17168"/>
              <a:gd name="T18" fmla="*/ 2147483647 w 13192"/>
              <a:gd name="T19" fmla="*/ 2147483647 h 17168"/>
              <a:gd name="T20" fmla="*/ 2147483647 w 13192"/>
              <a:gd name="T21" fmla="*/ 2147483647 h 17168"/>
              <a:gd name="T22" fmla="*/ 2147483647 w 13192"/>
              <a:gd name="T23" fmla="*/ 2147483647 h 17168"/>
              <a:gd name="T24" fmla="*/ 2147483647 w 13192"/>
              <a:gd name="T25" fmla="*/ 2147483647 h 17168"/>
              <a:gd name="T26" fmla="*/ 2147483647 w 13192"/>
              <a:gd name="T27" fmla="*/ 2147483647 h 17168"/>
              <a:gd name="T28" fmla="*/ 2147483647 w 13192"/>
              <a:gd name="T29" fmla="*/ 2147483647 h 17168"/>
              <a:gd name="T30" fmla="*/ 2147483647 w 13192"/>
              <a:gd name="T31" fmla="*/ 2147483647 h 17168"/>
              <a:gd name="T32" fmla="*/ 2147483647 w 13192"/>
              <a:gd name="T33" fmla="*/ 2147483647 h 17168"/>
              <a:gd name="T34" fmla="*/ 2147483647 w 13192"/>
              <a:gd name="T35" fmla="*/ 2147483647 h 17168"/>
              <a:gd name="T36" fmla="*/ 2147483647 w 13192"/>
              <a:gd name="T37" fmla="*/ 2147483647 h 17168"/>
              <a:gd name="T38" fmla="*/ 2147483647 w 13192"/>
              <a:gd name="T39" fmla="*/ 2147483647 h 17168"/>
              <a:gd name="T40" fmla="*/ 2147483647 w 13192"/>
              <a:gd name="T41" fmla="*/ 2147483647 h 17168"/>
              <a:gd name="T42" fmla="*/ 2147483647 w 13192"/>
              <a:gd name="T43" fmla="*/ 2147483647 h 17168"/>
              <a:gd name="T44" fmla="*/ 2147483647 w 13192"/>
              <a:gd name="T45" fmla="*/ 2147483647 h 17168"/>
              <a:gd name="T46" fmla="*/ 2147483647 w 13192"/>
              <a:gd name="T47" fmla="*/ 2147483647 h 17168"/>
              <a:gd name="T48" fmla="*/ 2147483647 w 13192"/>
              <a:gd name="T49" fmla="*/ 2147483647 h 17168"/>
              <a:gd name="T50" fmla="*/ 2147483647 w 13192"/>
              <a:gd name="T51" fmla="*/ 2147483647 h 17168"/>
              <a:gd name="T52" fmla="*/ 2147483647 w 13192"/>
              <a:gd name="T53" fmla="*/ 2147483647 h 17168"/>
              <a:gd name="T54" fmla="*/ 2147483647 w 13192"/>
              <a:gd name="T55" fmla="*/ 2147483647 h 17168"/>
              <a:gd name="T56" fmla="*/ 2147483647 w 13192"/>
              <a:gd name="T57" fmla="*/ 2147483647 h 17168"/>
              <a:gd name="T58" fmla="*/ 2147483647 w 13192"/>
              <a:gd name="T59" fmla="*/ 2147483647 h 17168"/>
              <a:gd name="T60" fmla="*/ 2147483647 w 13192"/>
              <a:gd name="T61" fmla="*/ 2147483647 h 17168"/>
              <a:gd name="T62" fmla="*/ 2147483647 w 13192"/>
              <a:gd name="T63" fmla="*/ 2147483647 h 17168"/>
              <a:gd name="T64" fmla="*/ 2147483647 w 13192"/>
              <a:gd name="T65" fmla="*/ 2147483647 h 17168"/>
              <a:gd name="T66" fmla="*/ 2147483647 w 13192"/>
              <a:gd name="T67" fmla="*/ 2147483647 h 17168"/>
              <a:gd name="T68" fmla="*/ 2147483647 w 13192"/>
              <a:gd name="T69" fmla="*/ 2147483647 h 17168"/>
              <a:gd name="T70" fmla="*/ 2147483647 w 13192"/>
              <a:gd name="T71" fmla="*/ 2147483647 h 17168"/>
              <a:gd name="T72" fmla="*/ 2147483647 w 13192"/>
              <a:gd name="T73" fmla="*/ 2147483647 h 17168"/>
              <a:gd name="T74" fmla="*/ 2147483647 w 13192"/>
              <a:gd name="T75" fmla="*/ 2147483647 h 17168"/>
              <a:gd name="T76" fmla="*/ 2147483647 w 13192"/>
              <a:gd name="T77" fmla="*/ 2147483647 h 17168"/>
              <a:gd name="T78" fmla="*/ 2147483647 w 13192"/>
              <a:gd name="T79" fmla="*/ 2147483647 h 17168"/>
              <a:gd name="T80" fmla="*/ 2147483647 w 13192"/>
              <a:gd name="T81" fmla="*/ 2147483647 h 17168"/>
              <a:gd name="T82" fmla="*/ 2147483647 w 13192"/>
              <a:gd name="T83" fmla="*/ 2147483647 h 17168"/>
              <a:gd name="T84" fmla="*/ 2147483647 w 13192"/>
              <a:gd name="T85" fmla="*/ 2147483647 h 1716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192"/>
              <a:gd name="T130" fmla="*/ 0 h 17168"/>
              <a:gd name="T131" fmla="*/ 13192 w 13192"/>
              <a:gd name="T132" fmla="*/ 17168 h 1716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192" h="17168">
                <a:moveTo>
                  <a:pt x="2622" y="0"/>
                </a:moveTo>
                <a:lnTo>
                  <a:pt x="2737" y="20"/>
                </a:lnTo>
                <a:lnTo>
                  <a:pt x="3059" y="78"/>
                </a:lnTo>
                <a:lnTo>
                  <a:pt x="3563" y="166"/>
                </a:lnTo>
                <a:lnTo>
                  <a:pt x="4216" y="280"/>
                </a:lnTo>
                <a:lnTo>
                  <a:pt x="4992" y="416"/>
                </a:lnTo>
                <a:lnTo>
                  <a:pt x="5859" y="567"/>
                </a:lnTo>
                <a:lnTo>
                  <a:pt x="6789" y="727"/>
                </a:lnTo>
                <a:lnTo>
                  <a:pt x="7754" y="892"/>
                </a:lnTo>
                <a:lnTo>
                  <a:pt x="8722" y="1056"/>
                </a:lnTo>
                <a:lnTo>
                  <a:pt x="9667" y="1212"/>
                </a:lnTo>
                <a:lnTo>
                  <a:pt x="10122" y="1288"/>
                </a:lnTo>
                <a:lnTo>
                  <a:pt x="10559" y="1359"/>
                </a:lnTo>
                <a:lnTo>
                  <a:pt x="10976" y="1426"/>
                </a:lnTo>
                <a:lnTo>
                  <a:pt x="11367" y="1487"/>
                </a:lnTo>
                <a:lnTo>
                  <a:pt x="11732" y="1544"/>
                </a:lnTo>
                <a:lnTo>
                  <a:pt x="12065" y="1593"/>
                </a:lnTo>
                <a:lnTo>
                  <a:pt x="12361" y="1635"/>
                </a:lnTo>
                <a:lnTo>
                  <a:pt x="12621" y="1671"/>
                </a:lnTo>
                <a:lnTo>
                  <a:pt x="12836" y="1698"/>
                </a:lnTo>
                <a:lnTo>
                  <a:pt x="13006" y="1716"/>
                </a:lnTo>
                <a:lnTo>
                  <a:pt x="13126" y="1724"/>
                </a:lnTo>
                <a:lnTo>
                  <a:pt x="13192" y="1721"/>
                </a:lnTo>
                <a:lnTo>
                  <a:pt x="13164" y="1878"/>
                </a:lnTo>
                <a:lnTo>
                  <a:pt x="13085" y="2321"/>
                </a:lnTo>
                <a:lnTo>
                  <a:pt x="12961" y="3014"/>
                </a:lnTo>
                <a:lnTo>
                  <a:pt x="12800" y="3917"/>
                </a:lnTo>
                <a:lnTo>
                  <a:pt x="12610" y="4991"/>
                </a:lnTo>
                <a:lnTo>
                  <a:pt x="12397" y="6199"/>
                </a:lnTo>
                <a:lnTo>
                  <a:pt x="12168" y="7502"/>
                </a:lnTo>
                <a:lnTo>
                  <a:pt x="11933" y="8862"/>
                </a:lnTo>
                <a:lnTo>
                  <a:pt x="11814" y="9550"/>
                </a:lnTo>
                <a:lnTo>
                  <a:pt x="11695" y="10239"/>
                </a:lnTo>
                <a:lnTo>
                  <a:pt x="11578" y="10922"/>
                </a:lnTo>
                <a:lnTo>
                  <a:pt x="11464" y="11596"/>
                </a:lnTo>
                <a:lnTo>
                  <a:pt x="11353" y="12256"/>
                </a:lnTo>
                <a:lnTo>
                  <a:pt x="11246" y="12896"/>
                </a:lnTo>
                <a:lnTo>
                  <a:pt x="11145" y="13512"/>
                </a:lnTo>
                <a:lnTo>
                  <a:pt x="11049" y="14098"/>
                </a:lnTo>
                <a:lnTo>
                  <a:pt x="10961" y="14650"/>
                </a:lnTo>
                <a:lnTo>
                  <a:pt x="10879" y="15165"/>
                </a:lnTo>
                <a:lnTo>
                  <a:pt x="10808" y="15635"/>
                </a:lnTo>
                <a:lnTo>
                  <a:pt x="10745" y="16058"/>
                </a:lnTo>
                <a:lnTo>
                  <a:pt x="10693" y="16427"/>
                </a:lnTo>
                <a:lnTo>
                  <a:pt x="10653" y="16738"/>
                </a:lnTo>
                <a:lnTo>
                  <a:pt x="10626" y="16987"/>
                </a:lnTo>
                <a:lnTo>
                  <a:pt x="10611" y="17168"/>
                </a:lnTo>
                <a:lnTo>
                  <a:pt x="10501" y="17151"/>
                </a:lnTo>
                <a:lnTo>
                  <a:pt x="10190" y="17100"/>
                </a:lnTo>
                <a:lnTo>
                  <a:pt x="9706" y="17020"/>
                </a:lnTo>
                <a:lnTo>
                  <a:pt x="9075" y="16917"/>
                </a:lnTo>
                <a:lnTo>
                  <a:pt x="8323" y="16795"/>
                </a:lnTo>
                <a:lnTo>
                  <a:pt x="7481" y="16657"/>
                </a:lnTo>
                <a:lnTo>
                  <a:pt x="6574" y="16508"/>
                </a:lnTo>
                <a:lnTo>
                  <a:pt x="5629" y="16354"/>
                </a:lnTo>
                <a:lnTo>
                  <a:pt x="4673" y="16199"/>
                </a:lnTo>
                <a:lnTo>
                  <a:pt x="3736" y="16047"/>
                </a:lnTo>
                <a:lnTo>
                  <a:pt x="2843" y="15902"/>
                </a:lnTo>
                <a:lnTo>
                  <a:pt x="2022" y="15769"/>
                </a:lnTo>
                <a:lnTo>
                  <a:pt x="1299" y="15652"/>
                </a:lnTo>
                <a:lnTo>
                  <a:pt x="703" y="15556"/>
                </a:lnTo>
                <a:lnTo>
                  <a:pt x="262" y="15487"/>
                </a:lnTo>
                <a:lnTo>
                  <a:pt x="0" y="15448"/>
                </a:lnTo>
                <a:lnTo>
                  <a:pt x="28" y="15297"/>
                </a:lnTo>
                <a:lnTo>
                  <a:pt x="108" y="14870"/>
                </a:lnTo>
                <a:lnTo>
                  <a:pt x="232" y="14201"/>
                </a:lnTo>
                <a:lnTo>
                  <a:pt x="392" y="13328"/>
                </a:lnTo>
                <a:lnTo>
                  <a:pt x="583" y="12286"/>
                </a:lnTo>
                <a:lnTo>
                  <a:pt x="798" y="11111"/>
                </a:lnTo>
                <a:lnTo>
                  <a:pt x="1027" y="9840"/>
                </a:lnTo>
                <a:lnTo>
                  <a:pt x="1265" y="8507"/>
                </a:lnTo>
                <a:lnTo>
                  <a:pt x="1385" y="7831"/>
                </a:lnTo>
                <a:lnTo>
                  <a:pt x="1504" y="7151"/>
                </a:lnTo>
                <a:lnTo>
                  <a:pt x="1623" y="6475"/>
                </a:lnTo>
                <a:lnTo>
                  <a:pt x="1739" y="5806"/>
                </a:lnTo>
                <a:lnTo>
                  <a:pt x="1851" y="5149"/>
                </a:lnTo>
                <a:lnTo>
                  <a:pt x="1959" y="4509"/>
                </a:lnTo>
                <a:lnTo>
                  <a:pt x="2063" y="3889"/>
                </a:lnTo>
                <a:lnTo>
                  <a:pt x="2161" y="3296"/>
                </a:lnTo>
                <a:lnTo>
                  <a:pt x="2251" y="2731"/>
                </a:lnTo>
                <a:lnTo>
                  <a:pt x="2335" y="2202"/>
                </a:lnTo>
                <a:lnTo>
                  <a:pt x="2409" y="1711"/>
                </a:lnTo>
                <a:lnTo>
                  <a:pt x="2474" y="1264"/>
                </a:lnTo>
                <a:lnTo>
                  <a:pt x="2529" y="865"/>
                </a:lnTo>
                <a:lnTo>
                  <a:pt x="2573" y="518"/>
                </a:lnTo>
                <a:lnTo>
                  <a:pt x="2604" y="229"/>
                </a:lnTo>
                <a:lnTo>
                  <a:pt x="2622" y="0"/>
                </a:lnTo>
                <a:close/>
              </a:path>
            </a:pathLst>
          </a:custGeom>
          <a:solidFill>
            <a:srgbClr val="FCEB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Freeform 5">
            <a:extLst>
              <a:ext uri="{FF2B5EF4-FFF2-40B4-BE49-F238E27FC236}">
                <a16:creationId xmlns:a16="http://schemas.microsoft.com/office/drawing/2014/main" id="{25CB945A-B73D-432F-9102-5B62C34B1BEA}"/>
              </a:ext>
            </a:extLst>
          </p:cNvPr>
          <p:cNvSpPr>
            <a:spLocks/>
          </p:cNvSpPr>
          <p:nvPr/>
        </p:nvSpPr>
        <p:spPr bwMode="auto">
          <a:xfrm rot="21031402">
            <a:off x="1609546" y="2134130"/>
            <a:ext cx="423862" cy="447675"/>
          </a:xfrm>
          <a:custGeom>
            <a:avLst/>
            <a:gdLst>
              <a:gd name="T0" fmla="*/ 2147483647 w 1424"/>
              <a:gd name="T1" fmla="*/ 2147483647 h 1434"/>
              <a:gd name="T2" fmla="*/ 2147483647 w 1424"/>
              <a:gd name="T3" fmla="*/ 2147483647 h 1434"/>
              <a:gd name="T4" fmla="*/ 2147483647 w 1424"/>
              <a:gd name="T5" fmla="*/ 2147483647 h 1434"/>
              <a:gd name="T6" fmla="*/ 2147483647 w 1424"/>
              <a:gd name="T7" fmla="*/ 2147483647 h 1434"/>
              <a:gd name="T8" fmla="*/ 2147483647 w 1424"/>
              <a:gd name="T9" fmla="*/ 2147483647 h 1434"/>
              <a:gd name="T10" fmla="*/ 2147483647 w 1424"/>
              <a:gd name="T11" fmla="*/ 2147483647 h 1434"/>
              <a:gd name="T12" fmla="*/ 2147483647 w 1424"/>
              <a:gd name="T13" fmla="*/ 2147483647 h 1434"/>
              <a:gd name="T14" fmla="*/ 2147483647 w 1424"/>
              <a:gd name="T15" fmla="*/ 2147483647 h 1434"/>
              <a:gd name="T16" fmla="*/ 2147483647 w 1424"/>
              <a:gd name="T17" fmla="*/ 2147483647 h 1434"/>
              <a:gd name="T18" fmla="*/ 2147483647 w 1424"/>
              <a:gd name="T19" fmla="*/ 2147483647 h 1434"/>
              <a:gd name="T20" fmla="*/ 2147483647 w 1424"/>
              <a:gd name="T21" fmla="*/ 2147483647 h 1434"/>
              <a:gd name="T22" fmla="*/ 2147483647 w 1424"/>
              <a:gd name="T23" fmla="*/ 2147483647 h 1434"/>
              <a:gd name="T24" fmla="*/ 2147483647 w 1424"/>
              <a:gd name="T25" fmla="*/ 2147483647 h 1434"/>
              <a:gd name="T26" fmla="*/ 2147483647 w 1424"/>
              <a:gd name="T27" fmla="*/ 2147483647 h 1434"/>
              <a:gd name="T28" fmla="*/ 2147483647 w 1424"/>
              <a:gd name="T29" fmla="*/ 2147483647 h 1434"/>
              <a:gd name="T30" fmla="*/ 2147483647 w 1424"/>
              <a:gd name="T31" fmla="*/ 2147483647 h 1434"/>
              <a:gd name="T32" fmla="*/ 2147483647 w 1424"/>
              <a:gd name="T33" fmla="*/ 2147483647 h 1434"/>
              <a:gd name="T34" fmla="*/ 2147483647 w 1424"/>
              <a:gd name="T35" fmla="*/ 2147483647 h 1434"/>
              <a:gd name="T36" fmla="*/ 2147483647 w 1424"/>
              <a:gd name="T37" fmla="*/ 2147483647 h 1434"/>
              <a:gd name="T38" fmla="*/ 2147483647 w 1424"/>
              <a:gd name="T39" fmla="*/ 2147483647 h 1434"/>
              <a:gd name="T40" fmla="*/ 2147483647 w 1424"/>
              <a:gd name="T41" fmla="*/ 2147483647 h 1434"/>
              <a:gd name="T42" fmla="*/ 2147483647 w 1424"/>
              <a:gd name="T43" fmla="*/ 2147483647 h 1434"/>
              <a:gd name="T44" fmla="*/ 2147483647 w 1424"/>
              <a:gd name="T45" fmla="*/ 2147483647 h 1434"/>
              <a:gd name="T46" fmla="*/ 2147483647 w 1424"/>
              <a:gd name="T47" fmla="*/ 2147483647 h 1434"/>
              <a:gd name="T48" fmla="*/ 2147483647 w 1424"/>
              <a:gd name="T49" fmla="*/ 2147483647 h 1434"/>
              <a:gd name="T50" fmla="*/ 2147483647 w 1424"/>
              <a:gd name="T51" fmla="*/ 2147483647 h 1434"/>
              <a:gd name="T52" fmla="*/ 2147483647 w 1424"/>
              <a:gd name="T53" fmla="*/ 2147483647 h 1434"/>
              <a:gd name="T54" fmla="*/ 2147483647 w 1424"/>
              <a:gd name="T55" fmla="*/ 2147483647 h 1434"/>
              <a:gd name="T56" fmla="*/ 2147483647 w 1424"/>
              <a:gd name="T57" fmla="*/ 2147483647 h 1434"/>
              <a:gd name="T58" fmla="*/ 2147483647 w 1424"/>
              <a:gd name="T59" fmla="*/ 2147483647 h 1434"/>
              <a:gd name="T60" fmla="*/ 2147483647 w 1424"/>
              <a:gd name="T61" fmla="*/ 2147483647 h 1434"/>
              <a:gd name="T62" fmla="*/ 2147483647 w 1424"/>
              <a:gd name="T63" fmla="*/ 2147483647 h 1434"/>
              <a:gd name="T64" fmla="*/ 2147483647 w 1424"/>
              <a:gd name="T65" fmla="*/ 2147483647 h 1434"/>
              <a:gd name="T66" fmla="*/ 2147483647 w 1424"/>
              <a:gd name="T67" fmla="*/ 2147483647 h 1434"/>
              <a:gd name="T68" fmla="*/ 2147483647 w 1424"/>
              <a:gd name="T69" fmla="*/ 2147483647 h 1434"/>
              <a:gd name="T70" fmla="*/ 2147483647 w 1424"/>
              <a:gd name="T71" fmla="*/ 2147483647 h 1434"/>
              <a:gd name="T72" fmla="*/ 2147483647 w 1424"/>
              <a:gd name="T73" fmla="*/ 2147483647 h 1434"/>
              <a:gd name="T74" fmla="*/ 2147483647 w 1424"/>
              <a:gd name="T75" fmla="*/ 2147483647 h 1434"/>
              <a:gd name="T76" fmla="*/ 2147483647 w 1424"/>
              <a:gd name="T77" fmla="*/ 2147483647 h 1434"/>
              <a:gd name="T78" fmla="*/ 2147483647 w 1424"/>
              <a:gd name="T79" fmla="*/ 2147483647 h 1434"/>
              <a:gd name="T80" fmla="*/ 2147483647 w 1424"/>
              <a:gd name="T81" fmla="*/ 2147483647 h 1434"/>
              <a:gd name="T82" fmla="*/ 2147483647 w 1424"/>
              <a:gd name="T83" fmla="*/ 2147483647 h 1434"/>
              <a:gd name="T84" fmla="*/ 2147483647 w 1424"/>
              <a:gd name="T85" fmla="*/ 2147483647 h 1434"/>
              <a:gd name="T86" fmla="*/ 2147483647 w 1424"/>
              <a:gd name="T87" fmla="*/ 2147483647 h 1434"/>
              <a:gd name="T88" fmla="*/ 2147483647 w 1424"/>
              <a:gd name="T89" fmla="*/ 2147483647 h 1434"/>
              <a:gd name="T90" fmla="*/ 2147483647 w 1424"/>
              <a:gd name="T91" fmla="*/ 2147483647 h 1434"/>
              <a:gd name="T92" fmla="*/ 2147483647 w 1424"/>
              <a:gd name="T93" fmla="*/ 0 h 143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24"/>
              <a:gd name="T142" fmla="*/ 0 h 1434"/>
              <a:gd name="T143" fmla="*/ 1424 w 1424"/>
              <a:gd name="T144" fmla="*/ 1434 h 143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24" h="1434">
                <a:moveTo>
                  <a:pt x="830" y="0"/>
                </a:moveTo>
                <a:lnTo>
                  <a:pt x="846" y="17"/>
                </a:lnTo>
                <a:lnTo>
                  <a:pt x="862" y="32"/>
                </a:lnTo>
                <a:lnTo>
                  <a:pt x="409" y="472"/>
                </a:lnTo>
                <a:lnTo>
                  <a:pt x="391" y="469"/>
                </a:lnTo>
                <a:lnTo>
                  <a:pt x="344" y="466"/>
                </a:lnTo>
                <a:lnTo>
                  <a:pt x="313" y="466"/>
                </a:lnTo>
                <a:lnTo>
                  <a:pt x="278" y="467"/>
                </a:lnTo>
                <a:lnTo>
                  <a:pt x="260" y="469"/>
                </a:lnTo>
                <a:lnTo>
                  <a:pt x="241" y="472"/>
                </a:lnTo>
                <a:lnTo>
                  <a:pt x="222" y="476"/>
                </a:lnTo>
                <a:lnTo>
                  <a:pt x="202" y="481"/>
                </a:lnTo>
                <a:lnTo>
                  <a:pt x="184" y="487"/>
                </a:lnTo>
                <a:lnTo>
                  <a:pt x="165" y="494"/>
                </a:lnTo>
                <a:lnTo>
                  <a:pt x="146" y="503"/>
                </a:lnTo>
                <a:lnTo>
                  <a:pt x="128" y="514"/>
                </a:lnTo>
                <a:lnTo>
                  <a:pt x="110" y="526"/>
                </a:lnTo>
                <a:lnTo>
                  <a:pt x="93" y="539"/>
                </a:lnTo>
                <a:lnTo>
                  <a:pt x="78" y="554"/>
                </a:lnTo>
                <a:lnTo>
                  <a:pt x="62" y="572"/>
                </a:lnTo>
                <a:lnTo>
                  <a:pt x="48" y="592"/>
                </a:lnTo>
                <a:lnTo>
                  <a:pt x="36" y="613"/>
                </a:lnTo>
                <a:lnTo>
                  <a:pt x="26" y="637"/>
                </a:lnTo>
                <a:lnTo>
                  <a:pt x="16" y="662"/>
                </a:lnTo>
                <a:lnTo>
                  <a:pt x="9" y="691"/>
                </a:lnTo>
                <a:lnTo>
                  <a:pt x="4" y="721"/>
                </a:lnTo>
                <a:lnTo>
                  <a:pt x="1" y="756"/>
                </a:lnTo>
                <a:lnTo>
                  <a:pt x="0" y="792"/>
                </a:lnTo>
                <a:lnTo>
                  <a:pt x="1" y="803"/>
                </a:lnTo>
                <a:lnTo>
                  <a:pt x="3" y="814"/>
                </a:lnTo>
                <a:lnTo>
                  <a:pt x="7" y="826"/>
                </a:lnTo>
                <a:lnTo>
                  <a:pt x="12" y="839"/>
                </a:lnTo>
                <a:lnTo>
                  <a:pt x="17" y="852"/>
                </a:lnTo>
                <a:lnTo>
                  <a:pt x="23" y="866"/>
                </a:lnTo>
                <a:lnTo>
                  <a:pt x="32" y="880"/>
                </a:lnTo>
                <a:lnTo>
                  <a:pt x="41" y="896"/>
                </a:lnTo>
                <a:lnTo>
                  <a:pt x="48" y="915"/>
                </a:lnTo>
                <a:lnTo>
                  <a:pt x="56" y="936"/>
                </a:lnTo>
                <a:lnTo>
                  <a:pt x="66" y="956"/>
                </a:lnTo>
                <a:lnTo>
                  <a:pt x="76" y="976"/>
                </a:lnTo>
                <a:lnTo>
                  <a:pt x="88" y="997"/>
                </a:lnTo>
                <a:lnTo>
                  <a:pt x="100" y="1018"/>
                </a:lnTo>
                <a:lnTo>
                  <a:pt x="114" y="1039"/>
                </a:lnTo>
                <a:lnTo>
                  <a:pt x="128" y="1061"/>
                </a:lnTo>
                <a:lnTo>
                  <a:pt x="143" y="1082"/>
                </a:lnTo>
                <a:lnTo>
                  <a:pt x="160" y="1103"/>
                </a:lnTo>
                <a:lnTo>
                  <a:pt x="176" y="1124"/>
                </a:lnTo>
                <a:lnTo>
                  <a:pt x="195" y="1144"/>
                </a:lnTo>
                <a:lnTo>
                  <a:pt x="214" y="1166"/>
                </a:lnTo>
                <a:lnTo>
                  <a:pt x="234" y="1186"/>
                </a:lnTo>
                <a:lnTo>
                  <a:pt x="254" y="1207"/>
                </a:lnTo>
                <a:lnTo>
                  <a:pt x="275" y="1226"/>
                </a:lnTo>
                <a:lnTo>
                  <a:pt x="306" y="1253"/>
                </a:lnTo>
                <a:lnTo>
                  <a:pt x="338" y="1277"/>
                </a:lnTo>
                <a:lnTo>
                  <a:pt x="368" y="1301"/>
                </a:lnTo>
                <a:lnTo>
                  <a:pt x="400" y="1322"/>
                </a:lnTo>
                <a:lnTo>
                  <a:pt x="431" y="1342"/>
                </a:lnTo>
                <a:lnTo>
                  <a:pt x="463" y="1360"/>
                </a:lnTo>
                <a:lnTo>
                  <a:pt x="493" y="1375"/>
                </a:lnTo>
                <a:lnTo>
                  <a:pt x="524" y="1389"/>
                </a:lnTo>
                <a:lnTo>
                  <a:pt x="553" y="1402"/>
                </a:lnTo>
                <a:lnTo>
                  <a:pt x="583" y="1413"/>
                </a:lnTo>
                <a:lnTo>
                  <a:pt x="611" y="1421"/>
                </a:lnTo>
                <a:lnTo>
                  <a:pt x="639" y="1427"/>
                </a:lnTo>
                <a:lnTo>
                  <a:pt x="667" y="1431"/>
                </a:lnTo>
                <a:lnTo>
                  <a:pt x="692" y="1433"/>
                </a:lnTo>
                <a:lnTo>
                  <a:pt x="716" y="1433"/>
                </a:lnTo>
                <a:lnTo>
                  <a:pt x="740" y="1431"/>
                </a:lnTo>
                <a:lnTo>
                  <a:pt x="758" y="1433"/>
                </a:lnTo>
                <a:lnTo>
                  <a:pt x="777" y="1434"/>
                </a:lnTo>
                <a:lnTo>
                  <a:pt x="795" y="1434"/>
                </a:lnTo>
                <a:lnTo>
                  <a:pt x="811" y="1433"/>
                </a:lnTo>
                <a:lnTo>
                  <a:pt x="823" y="1432"/>
                </a:lnTo>
                <a:lnTo>
                  <a:pt x="835" y="1429"/>
                </a:lnTo>
                <a:lnTo>
                  <a:pt x="846" y="1427"/>
                </a:lnTo>
                <a:lnTo>
                  <a:pt x="856" y="1424"/>
                </a:lnTo>
                <a:lnTo>
                  <a:pt x="867" y="1419"/>
                </a:lnTo>
                <a:lnTo>
                  <a:pt x="877" y="1415"/>
                </a:lnTo>
                <a:lnTo>
                  <a:pt x="887" y="1409"/>
                </a:lnTo>
                <a:lnTo>
                  <a:pt x="896" y="1405"/>
                </a:lnTo>
                <a:lnTo>
                  <a:pt x="906" y="1398"/>
                </a:lnTo>
                <a:lnTo>
                  <a:pt x="915" y="1392"/>
                </a:lnTo>
                <a:lnTo>
                  <a:pt x="923" y="1385"/>
                </a:lnTo>
                <a:lnTo>
                  <a:pt x="932" y="1376"/>
                </a:lnTo>
                <a:lnTo>
                  <a:pt x="939" y="1368"/>
                </a:lnTo>
                <a:lnTo>
                  <a:pt x="947" y="1359"/>
                </a:lnTo>
                <a:lnTo>
                  <a:pt x="954" y="1349"/>
                </a:lnTo>
                <a:lnTo>
                  <a:pt x="960" y="1340"/>
                </a:lnTo>
                <a:lnTo>
                  <a:pt x="966" y="1329"/>
                </a:lnTo>
                <a:lnTo>
                  <a:pt x="973" y="1319"/>
                </a:lnTo>
                <a:lnTo>
                  <a:pt x="978" y="1307"/>
                </a:lnTo>
                <a:lnTo>
                  <a:pt x="982" y="1294"/>
                </a:lnTo>
                <a:lnTo>
                  <a:pt x="992" y="1268"/>
                </a:lnTo>
                <a:lnTo>
                  <a:pt x="999" y="1241"/>
                </a:lnTo>
                <a:lnTo>
                  <a:pt x="1005" y="1210"/>
                </a:lnTo>
                <a:lnTo>
                  <a:pt x="1008" y="1177"/>
                </a:lnTo>
                <a:lnTo>
                  <a:pt x="1011" y="1143"/>
                </a:lnTo>
                <a:lnTo>
                  <a:pt x="1011" y="1107"/>
                </a:lnTo>
                <a:lnTo>
                  <a:pt x="1011" y="1098"/>
                </a:lnTo>
                <a:lnTo>
                  <a:pt x="1009" y="1078"/>
                </a:lnTo>
                <a:lnTo>
                  <a:pt x="1009" y="1049"/>
                </a:lnTo>
                <a:lnTo>
                  <a:pt x="1008" y="1016"/>
                </a:lnTo>
                <a:lnTo>
                  <a:pt x="1008" y="983"/>
                </a:lnTo>
                <a:lnTo>
                  <a:pt x="1007" y="953"/>
                </a:lnTo>
                <a:lnTo>
                  <a:pt x="1007" y="933"/>
                </a:lnTo>
                <a:lnTo>
                  <a:pt x="1007" y="925"/>
                </a:lnTo>
                <a:lnTo>
                  <a:pt x="1399" y="505"/>
                </a:lnTo>
                <a:lnTo>
                  <a:pt x="1411" y="512"/>
                </a:lnTo>
                <a:lnTo>
                  <a:pt x="1424" y="518"/>
                </a:lnTo>
                <a:lnTo>
                  <a:pt x="1417" y="496"/>
                </a:lnTo>
                <a:lnTo>
                  <a:pt x="1409" y="474"/>
                </a:lnTo>
                <a:lnTo>
                  <a:pt x="1400" y="453"/>
                </a:lnTo>
                <a:lnTo>
                  <a:pt x="1391" y="430"/>
                </a:lnTo>
                <a:lnTo>
                  <a:pt x="1382" y="410"/>
                </a:lnTo>
                <a:lnTo>
                  <a:pt x="1371" y="389"/>
                </a:lnTo>
                <a:lnTo>
                  <a:pt x="1360" y="369"/>
                </a:lnTo>
                <a:lnTo>
                  <a:pt x="1347" y="349"/>
                </a:lnTo>
                <a:lnTo>
                  <a:pt x="1336" y="329"/>
                </a:lnTo>
                <a:lnTo>
                  <a:pt x="1322" y="310"/>
                </a:lnTo>
                <a:lnTo>
                  <a:pt x="1307" y="291"/>
                </a:lnTo>
                <a:lnTo>
                  <a:pt x="1293" y="272"/>
                </a:lnTo>
                <a:lnTo>
                  <a:pt x="1278" y="255"/>
                </a:lnTo>
                <a:lnTo>
                  <a:pt x="1261" y="237"/>
                </a:lnTo>
                <a:lnTo>
                  <a:pt x="1244" y="219"/>
                </a:lnTo>
                <a:lnTo>
                  <a:pt x="1226" y="203"/>
                </a:lnTo>
                <a:lnTo>
                  <a:pt x="1207" y="186"/>
                </a:lnTo>
                <a:lnTo>
                  <a:pt x="1188" y="170"/>
                </a:lnTo>
                <a:lnTo>
                  <a:pt x="1168" y="155"/>
                </a:lnTo>
                <a:lnTo>
                  <a:pt x="1147" y="140"/>
                </a:lnTo>
                <a:lnTo>
                  <a:pt x="1126" y="125"/>
                </a:lnTo>
                <a:lnTo>
                  <a:pt x="1102" y="111"/>
                </a:lnTo>
                <a:lnTo>
                  <a:pt x="1080" y="98"/>
                </a:lnTo>
                <a:lnTo>
                  <a:pt x="1055" y="85"/>
                </a:lnTo>
                <a:lnTo>
                  <a:pt x="1031" y="72"/>
                </a:lnTo>
                <a:lnTo>
                  <a:pt x="1005" y="60"/>
                </a:lnTo>
                <a:lnTo>
                  <a:pt x="978" y="49"/>
                </a:lnTo>
                <a:lnTo>
                  <a:pt x="949" y="38"/>
                </a:lnTo>
                <a:lnTo>
                  <a:pt x="921" y="27"/>
                </a:lnTo>
                <a:lnTo>
                  <a:pt x="892" y="18"/>
                </a:lnTo>
                <a:lnTo>
                  <a:pt x="862" y="9"/>
                </a:lnTo>
                <a:lnTo>
                  <a:pt x="830" y="0"/>
                </a:lnTo>
                <a:close/>
              </a:path>
            </a:pathLst>
          </a:custGeom>
          <a:solidFill>
            <a:srgbClr val="BBA0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7" name="Freeform 6">
            <a:extLst>
              <a:ext uri="{FF2B5EF4-FFF2-40B4-BE49-F238E27FC236}">
                <a16:creationId xmlns:a16="http://schemas.microsoft.com/office/drawing/2014/main" id="{0DF1CB59-D432-429C-84A7-25C6CA68B892}"/>
              </a:ext>
            </a:extLst>
          </p:cNvPr>
          <p:cNvSpPr>
            <a:spLocks/>
          </p:cNvSpPr>
          <p:nvPr/>
        </p:nvSpPr>
        <p:spPr bwMode="auto">
          <a:xfrm rot="21031402">
            <a:off x="1955621" y="2207155"/>
            <a:ext cx="36512" cy="127000"/>
          </a:xfrm>
          <a:custGeom>
            <a:avLst/>
            <a:gdLst>
              <a:gd name="T0" fmla="*/ 0 w 129"/>
              <a:gd name="T1" fmla="*/ 2147483647 h 405"/>
              <a:gd name="T2" fmla="*/ 2147483647 w 129"/>
              <a:gd name="T3" fmla="*/ 2147483647 h 405"/>
              <a:gd name="T4" fmla="*/ 2147483647 w 129"/>
              <a:gd name="T5" fmla="*/ 2147483647 h 405"/>
              <a:gd name="T6" fmla="*/ 2147483647 w 129"/>
              <a:gd name="T7" fmla="*/ 2147483647 h 405"/>
              <a:gd name="T8" fmla="*/ 2147483647 w 129"/>
              <a:gd name="T9" fmla="*/ 0 h 405"/>
              <a:gd name="T10" fmla="*/ 0 w 129"/>
              <a:gd name="T11" fmla="*/ 2147483647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405"/>
              <a:gd name="T20" fmla="*/ 129 w 129"/>
              <a:gd name="T21" fmla="*/ 405 h 4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405">
                <a:moveTo>
                  <a:pt x="0" y="9"/>
                </a:moveTo>
                <a:lnTo>
                  <a:pt x="35" y="284"/>
                </a:lnTo>
                <a:lnTo>
                  <a:pt x="110" y="405"/>
                </a:lnTo>
                <a:lnTo>
                  <a:pt x="129" y="262"/>
                </a:lnTo>
                <a:lnTo>
                  <a:pt x="91" y="0"/>
                </a:lnTo>
                <a:lnTo>
                  <a:pt x="0" y="9"/>
                </a:lnTo>
                <a:close/>
              </a:path>
            </a:pathLst>
          </a:custGeom>
          <a:solidFill>
            <a:srgbClr val="7270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8" name="Freeform 7">
            <a:extLst>
              <a:ext uri="{FF2B5EF4-FFF2-40B4-BE49-F238E27FC236}">
                <a16:creationId xmlns:a16="http://schemas.microsoft.com/office/drawing/2014/main" id="{47ACE798-E124-442C-BFDD-0A37BD3CCAF9}"/>
              </a:ext>
            </a:extLst>
          </p:cNvPr>
          <p:cNvSpPr>
            <a:spLocks/>
          </p:cNvSpPr>
          <p:nvPr/>
        </p:nvSpPr>
        <p:spPr bwMode="auto">
          <a:xfrm rot="21031402">
            <a:off x="1727021" y="1991255"/>
            <a:ext cx="401637" cy="276225"/>
          </a:xfrm>
          <a:custGeom>
            <a:avLst/>
            <a:gdLst>
              <a:gd name="T0" fmla="*/ 2147483647 w 1346"/>
              <a:gd name="T1" fmla="*/ 2147483647 h 883"/>
              <a:gd name="T2" fmla="*/ 2147483647 w 1346"/>
              <a:gd name="T3" fmla="*/ 2147483647 h 883"/>
              <a:gd name="T4" fmla="*/ 2147483647 w 1346"/>
              <a:gd name="T5" fmla="*/ 2147483647 h 883"/>
              <a:gd name="T6" fmla="*/ 2147483647 w 1346"/>
              <a:gd name="T7" fmla="*/ 2147483647 h 883"/>
              <a:gd name="T8" fmla="*/ 2147483647 w 1346"/>
              <a:gd name="T9" fmla="*/ 2147483647 h 883"/>
              <a:gd name="T10" fmla="*/ 2147483647 w 1346"/>
              <a:gd name="T11" fmla="*/ 2147483647 h 883"/>
              <a:gd name="T12" fmla="*/ 2147483647 w 1346"/>
              <a:gd name="T13" fmla="*/ 2147483647 h 883"/>
              <a:gd name="T14" fmla="*/ 2147483647 w 1346"/>
              <a:gd name="T15" fmla="*/ 2147483647 h 883"/>
              <a:gd name="T16" fmla="*/ 0 w 1346"/>
              <a:gd name="T17" fmla="*/ 2147483647 h 883"/>
              <a:gd name="T18" fmla="*/ 2147483647 w 1346"/>
              <a:gd name="T19" fmla="*/ 2147483647 h 883"/>
              <a:gd name="T20" fmla="*/ 2147483647 w 1346"/>
              <a:gd name="T21" fmla="*/ 2147483647 h 883"/>
              <a:gd name="T22" fmla="*/ 2147483647 w 1346"/>
              <a:gd name="T23" fmla="*/ 2147483647 h 883"/>
              <a:gd name="T24" fmla="*/ 2147483647 w 1346"/>
              <a:gd name="T25" fmla="*/ 2147483647 h 883"/>
              <a:gd name="T26" fmla="*/ 2147483647 w 1346"/>
              <a:gd name="T27" fmla="*/ 2147483647 h 883"/>
              <a:gd name="T28" fmla="*/ 2147483647 w 1346"/>
              <a:gd name="T29" fmla="*/ 2147483647 h 883"/>
              <a:gd name="T30" fmla="*/ 2147483647 w 1346"/>
              <a:gd name="T31" fmla="*/ 2147483647 h 883"/>
              <a:gd name="T32" fmla="*/ 2147483647 w 1346"/>
              <a:gd name="T33" fmla="*/ 2147483647 h 883"/>
              <a:gd name="T34" fmla="*/ 2147483647 w 1346"/>
              <a:gd name="T35" fmla="*/ 2147483647 h 883"/>
              <a:gd name="T36" fmla="*/ 2147483647 w 1346"/>
              <a:gd name="T37" fmla="*/ 2147483647 h 883"/>
              <a:gd name="T38" fmla="*/ 2147483647 w 1346"/>
              <a:gd name="T39" fmla="*/ 2147483647 h 883"/>
              <a:gd name="T40" fmla="*/ 2147483647 w 1346"/>
              <a:gd name="T41" fmla="*/ 2147483647 h 883"/>
              <a:gd name="T42" fmla="*/ 2147483647 w 1346"/>
              <a:gd name="T43" fmla="*/ 2147483647 h 883"/>
              <a:gd name="T44" fmla="*/ 2147483647 w 1346"/>
              <a:gd name="T45" fmla="*/ 2147483647 h 883"/>
              <a:gd name="T46" fmla="*/ 2147483647 w 1346"/>
              <a:gd name="T47" fmla="*/ 2147483647 h 883"/>
              <a:gd name="T48" fmla="*/ 2147483647 w 1346"/>
              <a:gd name="T49" fmla="*/ 2147483647 h 883"/>
              <a:gd name="T50" fmla="*/ 2147483647 w 1346"/>
              <a:gd name="T51" fmla="*/ 2147483647 h 883"/>
              <a:gd name="T52" fmla="*/ 2147483647 w 1346"/>
              <a:gd name="T53" fmla="*/ 2147483647 h 883"/>
              <a:gd name="T54" fmla="*/ 2147483647 w 1346"/>
              <a:gd name="T55" fmla="*/ 2147483647 h 883"/>
              <a:gd name="T56" fmla="*/ 2147483647 w 1346"/>
              <a:gd name="T57" fmla="*/ 2147483647 h 883"/>
              <a:gd name="T58" fmla="*/ 2147483647 w 1346"/>
              <a:gd name="T59" fmla="*/ 2147483647 h 883"/>
              <a:gd name="T60" fmla="*/ 2147483647 w 1346"/>
              <a:gd name="T61" fmla="*/ 2147483647 h 883"/>
              <a:gd name="T62" fmla="*/ 2147483647 w 1346"/>
              <a:gd name="T63" fmla="*/ 2147483647 h 883"/>
              <a:gd name="T64" fmla="*/ 2147483647 w 1346"/>
              <a:gd name="T65" fmla="*/ 2147483647 h 883"/>
              <a:gd name="T66" fmla="*/ 2147483647 w 1346"/>
              <a:gd name="T67" fmla="*/ 2147483647 h 883"/>
              <a:gd name="T68" fmla="*/ 2147483647 w 1346"/>
              <a:gd name="T69" fmla="*/ 2147483647 h 883"/>
              <a:gd name="T70" fmla="*/ 2147483647 w 1346"/>
              <a:gd name="T71" fmla="*/ 2147483647 h 883"/>
              <a:gd name="T72" fmla="*/ 2147483647 w 1346"/>
              <a:gd name="T73" fmla="*/ 2147483647 h 883"/>
              <a:gd name="T74" fmla="*/ 2147483647 w 1346"/>
              <a:gd name="T75" fmla="*/ 2147483647 h 883"/>
              <a:gd name="T76" fmla="*/ 2147483647 w 1346"/>
              <a:gd name="T77" fmla="*/ 2147483647 h 883"/>
              <a:gd name="T78" fmla="*/ 2147483647 w 1346"/>
              <a:gd name="T79" fmla="*/ 2147483647 h 883"/>
              <a:gd name="T80" fmla="*/ 2147483647 w 1346"/>
              <a:gd name="T81" fmla="*/ 2147483647 h 883"/>
              <a:gd name="T82" fmla="*/ 2147483647 w 1346"/>
              <a:gd name="T83" fmla="*/ 2147483647 h 883"/>
              <a:gd name="T84" fmla="*/ 2147483647 w 1346"/>
              <a:gd name="T85" fmla="*/ 2147483647 h 883"/>
              <a:gd name="T86" fmla="*/ 2147483647 w 1346"/>
              <a:gd name="T87" fmla="*/ 2147483647 h 883"/>
              <a:gd name="T88" fmla="*/ 2147483647 w 1346"/>
              <a:gd name="T89" fmla="*/ 2147483647 h 883"/>
              <a:gd name="T90" fmla="*/ 2147483647 w 1346"/>
              <a:gd name="T91" fmla="*/ 2147483647 h 883"/>
              <a:gd name="T92" fmla="*/ 2147483647 w 1346"/>
              <a:gd name="T93" fmla="*/ 2147483647 h 883"/>
              <a:gd name="T94" fmla="*/ 2147483647 w 1346"/>
              <a:gd name="T95" fmla="*/ 2147483647 h 883"/>
              <a:gd name="T96" fmla="*/ 2147483647 w 1346"/>
              <a:gd name="T97" fmla="*/ 2147483647 h 883"/>
              <a:gd name="T98" fmla="*/ 2147483647 w 1346"/>
              <a:gd name="T99" fmla="*/ 0 h 883"/>
              <a:gd name="T100" fmla="*/ 2147483647 w 1346"/>
              <a:gd name="T101" fmla="*/ 2147483647 h 883"/>
              <a:gd name="T102" fmla="*/ 2147483647 w 1346"/>
              <a:gd name="T103" fmla="*/ 2147483647 h 883"/>
              <a:gd name="T104" fmla="*/ 2147483647 w 1346"/>
              <a:gd name="T105" fmla="*/ 2147483647 h 883"/>
              <a:gd name="T106" fmla="*/ 2147483647 w 1346"/>
              <a:gd name="T107" fmla="*/ 2147483647 h 883"/>
              <a:gd name="T108" fmla="*/ 2147483647 w 1346"/>
              <a:gd name="T109" fmla="*/ 2147483647 h 883"/>
              <a:gd name="T110" fmla="*/ 2147483647 w 1346"/>
              <a:gd name="T111" fmla="*/ 2147483647 h 883"/>
              <a:gd name="T112" fmla="*/ 2147483647 w 1346"/>
              <a:gd name="T113" fmla="*/ 2147483647 h 883"/>
              <a:gd name="T114" fmla="*/ 2147483647 w 1346"/>
              <a:gd name="T115" fmla="*/ 2147483647 h 883"/>
              <a:gd name="T116" fmla="*/ 2147483647 w 1346"/>
              <a:gd name="T117" fmla="*/ 2147483647 h 8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46"/>
              <a:gd name="T178" fmla="*/ 0 h 883"/>
              <a:gd name="T179" fmla="*/ 1346 w 1346"/>
              <a:gd name="T180" fmla="*/ 883 h 8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46" h="883">
                <a:moveTo>
                  <a:pt x="310" y="119"/>
                </a:moveTo>
                <a:lnTo>
                  <a:pt x="280" y="131"/>
                </a:lnTo>
                <a:lnTo>
                  <a:pt x="252" y="145"/>
                </a:lnTo>
                <a:lnTo>
                  <a:pt x="224" y="159"/>
                </a:lnTo>
                <a:lnTo>
                  <a:pt x="198" y="176"/>
                </a:lnTo>
                <a:lnTo>
                  <a:pt x="172" y="195"/>
                </a:lnTo>
                <a:lnTo>
                  <a:pt x="147" y="215"/>
                </a:lnTo>
                <a:lnTo>
                  <a:pt x="135" y="227"/>
                </a:lnTo>
                <a:lnTo>
                  <a:pt x="125" y="239"/>
                </a:lnTo>
                <a:lnTo>
                  <a:pt x="114" y="251"/>
                </a:lnTo>
                <a:lnTo>
                  <a:pt x="104" y="264"/>
                </a:lnTo>
                <a:lnTo>
                  <a:pt x="73" y="305"/>
                </a:lnTo>
                <a:lnTo>
                  <a:pt x="48" y="345"/>
                </a:lnTo>
                <a:lnTo>
                  <a:pt x="29" y="384"/>
                </a:lnTo>
                <a:lnTo>
                  <a:pt x="15" y="422"/>
                </a:lnTo>
                <a:lnTo>
                  <a:pt x="6" y="458"/>
                </a:lnTo>
                <a:lnTo>
                  <a:pt x="1" y="492"/>
                </a:lnTo>
                <a:lnTo>
                  <a:pt x="0" y="526"/>
                </a:lnTo>
                <a:lnTo>
                  <a:pt x="3" y="558"/>
                </a:lnTo>
                <a:lnTo>
                  <a:pt x="10" y="589"/>
                </a:lnTo>
                <a:lnTo>
                  <a:pt x="22" y="618"/>
                </a:lnTo>
                <a:lnTo>
                  <a:pt x="36" y="647"/>
                </a:lnTo>
                <a:lnTo>
                  <a:pt x="54" y="674"/>
                </a:lnTo>
                <a:lnTo>
                  <a:pt x="75" y="698"/>
                </a:lnTo>
                <a:lnTo>
                  <a:pt x="99" y="722"/>
                </a:lnTo>
                <a:lnTo>
                  <a:pt x="125" y="744"/>
                </a:lnTo>
                <a:lnTo>
                  <a:pt x="153" y="764"/>
                </a:lnTo>
                <a:lnTo>
                  <a:pt x="184" y="784"/>
                </a:lnTo>
                <a:lnTo>
                  <a:pt x="215" y="802"/>
                </a:lnTo>
                <a:lnTo>
                  <a:pt x="250" y="817"/>
                </a:lnTo>
                <a:lnTo>
                  <a:pt x="285" y="832"/>
                </a:lnTo>
                <a:lnTo>
                  <a:pt x="320" y="845"/>
                </a:lnTo>
                <a:lnTo>
                  <a:pt x="358" y="855"/>
                </a:lnTo>
                <a:lnTo>
                  <a:pt x="397" y="865"/>
                </a:lnTo>
                <a:lnTo>
                  <a:pt x="435" y="872"/>
                </a:lnTo>
                <a:lnTo>
                  <a:pt x="473" y="878"/>
                </a:lnTo>
                <a:lnTo>
                  <a:pt x="512" y="881"/>
                </a:lnTo>
                <a:lnTo>
                  <a:pt x="551" y="883"/>
                </a:lnTo>
                <a:lnTo>
                  <a:pt x="590" y="883"/>
                </a:lnTo>
                <a:lnTo>
                  <a:pt x="627" y="881"/>
                </a:lnTo>
                <a:lnTo>
                  <a:pt x="664" y="878"/>
                </a:lnTo>
                <a:lnTo>
                  <a:pt x="700" y="873"/>
                </a:lnTo>
                <a:lnTo>
                  <a:pt x="734" y="865"/>
                </a:lnTo>
                <a:lnTo>
                  <a:pt x="780" y="853"/>
                </a:lnTo>
                <a:lnTo>
                  <a:pt x="825" y="840"/>
                </a:lnTo>
                <a:lnTo>
                  <a:pt x="866" y="827"/>
                </a:lnTo>
                <a:lnTo>
                  <a:pt x="907" y="813"/>
                </a:lnTo>
                <a:lnTo>
                  <a:pt x="945" y="799"/>
                </a:lnTo>
                <a:lnTo>
                  <a:pt x="981" y="784"/>
                </a:lnTo>
                <a:lnTo>
                  <a:pt x="1015" y="769"/>
                </a:lnTo>
                <a:lnTo>
                  <a:pt x="1047" y="753"/>
                </a:lnTo>
                <a:lnTo>
                  <a:pt x="1078" y="737"/>
                </a:lnTo>
                <a:lnTo>
                  <a:pt x="1107" y="721"/>
                </a:lnTo>
                <a:lnTo>
                  <a:pt x="1134" y="703"/>
                </a:lnTo>
                <a:lnTo>
                  <a:pt x="1159" y="687"/>
                </a:lnTo>
                <a:lnTo>
                  <a:pt x="1183" y="669"/>
                </a:lnTo>
                <a:lnTo>
                  <a:pt x="1205" y="650"/>
                </a:lnTo>
                <a:lnTo>
                  <a:pt x="1225" y="632"/>
                </a:lnTo>
                <a:lnTo>
                  <a:pt x="1244" y="614"/>
                </a:lnTo>
                <a:lnTo>
                  <a:pt x="1260" y="595"/>
                </a:lnTo>
                <a:lnTo>
                  <a:pt x="1276" y="575"/>
                </a:lnTo>
                <a:lnTo>
                  <a:pt x="1290" y="556"/>
                </a:lnTo>
                <a:lnTo>
                  <a:pt x="1302" y="536"/>
                </a:lnTo>
                <a:lnTo>
                  <a:pt x="1312" y="516"/>
                </a:lnTo>
                <a:lnTo>
                  <a:pt x="1322" y="496"/>
                </a:lnTo>
                <a:lnTo>
                  <a:pt x="1329" y="475"/>
                </a:lnTo>
                <a:lnTo>
                  <a:pt x="1336" y="455"/>
                </a:lnTo>
                <a:lnTo>
                  <a:pt x="1340" y="433"/>
                </a:lnTo>
                <a:lnTo>
                  <a:pt x="1344" y="413"/>
                </a:lnTo>
                <a:lnTo>
                  <a:pt x="1346" y="392"/>
                </a:lnTo>
                <a:lnTo>
                  <a:pt x="1346" y="371"/>
                </a:lnTo>
                <a:lnTo>
                  <a:pt x="1346" y="350"/>
                </a:lnTo>
                <a:lnTo>
                  <a:pt x="1345" y="328"/>
                </a:lnTo>
                <a:lnTo>
                  <a:pt x="1342" y="307"/>
                </a:lnTo>
                <a:lnTo>
                  <a:pt x="1338" y="286"/>
                </a:lnTo>
                <a:lnTo>
                  <a:pt x="1332" y="265"/>
                </a:lnTo>
                <a:lnTo>
                  <a:pt x="1326" y="245"/>
                </a:lnTo>
                <a:lnTo>
                  <a:pt x="1319" y="225"/>
                </a:lnTo>
                <a:lnTo>
                  <a:pt x="1311" y="206"/>
                </a:lnTo>
                <a:lnTo>
                  <a:pt x="1302" y="188"/>
                </a:lnTo>
                <a:lnTo>
                  <a:pt x="1292" y="171"/>
                </a:lnTo>
                <a:lnTo>
                  <a:pt x="1282" y="153"/>
                </a:lnTo>
                <a:lnTo>
                  <a:pt x="1270" y="138"/>
                </a:lnTo>
                <a:lnTo>
                  <a:pt x="1257" y="122"/>
                </a:lnTo>
                <a:lnTo>
                  <a:pt x="1244" y="107"/>
                </a:lnTo>
                <a:lnTo>
                  <a:pt x="1230" y="94"/>
                </a:lnTo>
                <a:lnTo>
                  <a:pt x="1214" y="81"/>
                </a:lnTo>
                <a:lnTo>
                  <a:pt x="1199" y="68"/>
                </a:lnTo>
                <a:lnTo>
                  <a:pt x="1184" y="57"/>
                </a:lnTo>
                <a:lnTo>
                  <a:pt x="1166" y="47"/>
                </a:lnTo>
                <a:lnTo>
                  <a:pt x="1150" y="37"/>
                </a:lnTo>
                <a:lnTo>
                  <a:pt x="1131" y="29"/>
                </a:lnTo>
                <a:lnTo>
                  <a:pt x="1113" y="22"/>
                </a:lnTo>
                <a:lnTo>
                  <a:pt x="1093" y="15"/>
                </a:lnTo>
                <a:lnTo>
                  <a:pt x="1074" y="10"/>
                </a:lnTo>
                <a:lnTo>
                  <a:pt x="1054" y="6"/>
                </a:lnTo>
                <a:lnTo>
                  <a:pt x="1033" y="3"/>
                </a:lnTo>
                <a:lnTo>
                  <a:pt x="1012" y="1"/>
                </a:lnTo>
                <a:lnTo>
                  <a:pt x="991" y="0"/>
                </a:lnTo>
                <a:lnTo>
                  <a:pt x="969" y="0"/>
                </a:lnTo>
                <a:lnTo>
                  <a:pt x="947" y="1"/>
                </a:lnTo>
                <a:lnTo>
                  <a:pt x="925" y="3"/>
                </a:lnTo>
                <a:lnTo>
                  <a:pt x="902" y="7"/>
                </a:lnTo>
                <a:lnTo>
                  <a:pt x="880" y="13"/>
                </a:lnTo>
                <a:lnTo>
                  <a:pt x="856" y="19"/>
                </a:lnTo>
                <a:lnTo>
                  <a:pt x="833" y="26"/>
                </a:lnTo>
                <a:lnTo>
                  <a:pt x="809" y="35"/>
                </a:lnTo>
                <a:lnTo>
                  <a:pt x="749" y="42"/>
                </a:lnTo>
                <a:lnTo>
                  <a:pt x="687" y="49"/>
                </a:lnTo>
                <a:lnTo>
                  <a:pt x="622" y="56"/>
                </a:lnTo>
                <a:lnTo>
                  <a:pt x="558" y="63"/>
                </a:lnTo>
                <a:lnTo>
                  <a:pt x="526" y="68"/>
                </a:lnTo>
                <a:lnTo>
                  <a:pt x="493" y="73"/>
                </a:lnTo>
                <a:lnTo>
                  <a:pt x="462" y="77"/>
                </a:lnTo>
                <a:lnTo>
                  <a:pt x="431" y="85"/>
                </a:lnTo>
                <a:lnTo>
                  <a:pt x="399" y="92"/>
                </a:lnTo>
                <a:lnTo>
                  <a:pt x="369" y="99"/>
                </a:lnTo>
                <a:lnTo>
                  <a:pt x="339" y="108"/>
                </a:lnTo>
                <a:lnTo>
                  <a:pt x="310" y="119"/>
                </a:lnTo>
                <a:close/>
              </a:path>
            </a:pathLst>
          </a:custGeom>
          <a:solidFill>
            <a:srgbClr val="BA40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9" name="Freeform 8">
            <a:extLst>
              <a:ext uri="{FF2B5EF4-FFF2-40B4-BE49-F238E27FC236}">
                <a16:creationId xmlns:a16="http://schemas.microsoft.com/office/drawing/2014/main" id="{82E5A75E-0D6F-4785-9F9C-37C0A3B1A65C}"/>
              </a:ext>
            </a:extLst>
          </p:cNvPr>
          <p:cNvSpPr>
            <a:spLocks/>
          </p:cNvSpPr>
          <p:nvPr/>
        </p:nvSpPr>
        <p:spPr bwMode="auto">
          <a:xfrm rot="21031402">
            <a:off x="1733371" y="2057930"/>
            <a:ext cx="400050" cy="207962"/>
          </a:xfrm>
          <a:custGeom>
            <a:avLst/>
            <a:gdLst>
              <a:gd name="T0" fmla="*/ 2147483647 w 1343"/>
              <a:gd name="T1" fmla="*/ 2147483647 h 665"/>
              <a:gd name="T2" fmla="*/ 2147483647 w 1343"/>
              <a:gd name="T3" fmla="*/ 2147483647 h 665"/>
              <a:gd name="T4" fmla="*/ 2147483647 w 1343"/>
              <a:gd name="T5" fmla="*/ 2147483647 h 665"/>
              <a:gd name="T6" fmla="*/ 2147483647 w 1343"/>
              <a:gd name="T7" fmla="*/ 2147483647 h 665"/>
              <a:gd name="T8" fmla="*/ 2147483647 w 1343"/>
              <a:gd name="T9" fmla="*/ 2147483647 h 665"/>
              <a:gd name="T10" fmla="*/ 2147483647 w 1343"/>
              <a:gd name="T11" fmla="*/ 2147483647 h 665"/>
              <a:gd name="T12" fmla="*/ 2147483647 w 1343"/>
              <a:gd name="T13" fmla="*/ 2147483647 h 665"/>
              <a:gd name="T14" fmla="*/ 2147483647 w 1343"/>
              <a:gd name="T15" fmla="*/ 2147483647 h 665"/>
              <a:gd name="T16" fmla="*/ 2147483647 w 1343"/>
              <a:gd name="T17" fmla="*/ 2147483647 h 665"/>
              <a:gd name="T18" fmla="*/ 2147483647 w 1343"/>
              <a:gd name="T19" fmla="*/ 2147483647 h 665"/>
              <a:gd name="T20" fmla="*/ 2147483647 w 1343"/>
              <a:gd name="T21" fmla="*/ 2147483647 h 665"/>
              <a:gd name="T22" fmla="*/ 2147483647 w 1343"/>
              <a:gd name="T23" fmla="*/ 2147483647 h 665"/>
              <a:gd name="T24" fmla="*/ 2147483647 w 1343"/>
              <a:gd name="T25" fmla="*/ 2147483647 h 665"/>
              <a:gd name="T26" fmla="*/ 2147483647 w 1343"/>
              <a:gd name="T27" fmla="*/ 2147483647 h 665"/>
              <a:gd name="T28" fmla="*/ 2147483647 w 1343"/>
              <a:gd name="T29" fmla="*/ 2147483647 h 665"/>
              <a:gd name="T30" fmla="*/ 2147483647 w 1343"/>
              <a:gd name="T31" fmla="*/ 2147483647 h 665"/>
              <a:gd name="T32" fmla="*/ 2147483647 w 1343"/>
              <a:gd name="T33" fmla="*/ 2147483647 h 665"/>
              <a:gd name="T34" fmla="*/ 2147483647 w 1343"/>
              <a:gd name="T35" fmla="*/ 2147483647 h 665"/>
              <a:gd name="T36" fmla="*/ 2147483647 w 1343"/>
              <a:gd name="T37" fmla="*/ 2147483647 h 665"/>
              <a:gd name="T38" fmla="*/ 2147483647 w 1343"/>
              <a:gd name="T39" fmla="*/ 2147483647 h 665"/>
              <a:gd name="T40" fmla="*/ 2147483647 w 1343"/>
              <a:gd name="T41" fmla="*/ 2147483647 h 665"/>
              <a:gd name="T42" fmla="*/ 2147483647 w 1343"/>
              <a:gd name="T43" fmla="*/ 2147483647 h 665"/>
              <a:gd name="T44" fmla="*/ 0 w 1343"/>
              <a:gd name="T45" fmla="*/ 2147483647 h 665"/>
              <a:gd name="T46" fmla="*/ 2147483647 w 1343"/>
              <a:gd name="T47" fmla="*/ 2147483647 h 665"/>
              <a:gd name="T48" fmla="*/ 2147483647 w 1343"/>
              <a:gd name="T49" fmla="*/ 2147483647 h 665"/>
              <a:gd name="T50" fmla="*/ 2147483647 w 1343"/>
              <a:gd name="T51" fmla="*/ 2147483647 h 665"/>
              <a:gd name="T52" fmla="*/ 2147483647 w 1343"/>
              <a:gd name="T53" fmla="*/ 2147483647 h 665"/>
              <a:gd name="T54" fmla="*/ 2147483647 w 1343"/>
              <a:gd name="T55" fmla="*/ 2147483647 h 665"/>
              <a:gd name="T56" fmla="*/ 2147483647 w 1343"/>
              <a:gd name="T57" fmla="*/ 2147483647 h 665"/>
              <a:gd name="T58" fmla="*/ 2147483647 w 1343"/>
              <a:gd name="T59" fmla="*/ 2147483647 h 665"/>
              <a:gd name="T60" fmla="*/ 2147483647 w 1343"/>
              <a:gd name="T61" fmla="*/ 2147483647 h 665"/>
              <a:gd name="T62" fmla="*/ 2147483647 w 1343"/>
              <a:gd name="T63" fmla="*/ 2147483647 h 665"/>
              <a:gd name="T64" fmla="*/ 2147483647 w 1343"/>
              <a:gd name="T65" fmla="*/ 2147483647 h 665"/>
              <a:gd name="T66" fmla="*/ 2147483647 w 1343"/>
              <a:gd name="T67" fmla="*/ 2147483647 h 665"/>
              <a:gd name="T68" fmla="*/ 2147483647 w 1343"/>
              <a:gd name="T69" fmla="*/ 2147483647 h 665"/>
              <a:gd name="T70" fmla="*/ 2147483647 w 1343"/>
              <a:gd name="T71" fmla="*/ 2147483647 h 665"/>
              <a:gd name="T72" fmla="*/ 2147483647 w 1343"/>
              <a:gd name="T73" fmla="*/ 2147483647 h 665"/>
              <a:gd name="T74" fmla="*/ 2147483647 w 1343"/>
              <a:gd name="T75" fmla="*/ 2147483647 h 665"/>
              <a:gd name="T76" fmla="*/ 2147483647 w 1343"/>
              <a:gd name="T77" fmla="*/ 2147483647 h 665"/>
              <a:gd name="T78" fmla="*/ 2147483647 w 1343"/>
              <a:gd name="T79" fmla="*/ 2147483647 h 665"/>
              <a:gd name="T80" fmla="*/ 2147483647 w 1343"/>
              <a:gd name="T81" fmla="*/ 2147483647 h 665"/>
              <a:gd name="T82" fmla="*/ 2147483647 w 1343"/>
              <a:gd name="T83" fmla="*/ 2147483647 h 665"/>
              <a:gd name="T84" fmla="*/ 2147483647 w 1343"/>
              <a:gd name="T85" fmla="*/ 2147483647 h 665"/>
              <a:gd name="T86" fmla="*/ 2147483647 w 1343"/>
              <a:gd name="T87" fmla="*/ 2147483647 h 6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343"/>
              <a:gd name="T133" fmla="*/ 0 h 665"/>
              <a:gd name="T134" fmla="*/ 1343 w 1343"/>
              <a:gd name="T135" fmla="*/ 665 h 66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343" h="665">
                <a:moveTo>
                  <a:pt x="1335" y="68"/>
                </a:moveTo>
                <a:lnTo>
                  <a:pt x="1330" y="50"/>
                </a:lnTo>
                <a:lnTo>
                  <a:pt x="1325" y="33"/>
                </a:lnTo>
                <a:lnTo>
                  <a:pt x="1319" y="16"/>
                </a:lnTo>
                <a:lnTo>
                  <a:pt x="1312" y="0"/>
                </a:lnTo>
                <a:lnTo>
                  <a:pt x="1316" y="21"/>
                </a:lnTo>
                <a:lnTo>
                  <a:pt x="1319" y="42"/>
                </a:lnTo>
                <a:lnTo>
                  <a:pt x="1320" y="63"/>
                </a:lnTo>
                <a:lnTo>
                  <a:pt x="1321" y="85"/>
                </a:lnTo>
                <a:lnTo>
                  <a:pt x="1320" y="106"/>
                </a:lnTo>
                <a:lnTo>
                  <a:pt x="1317" y="127"/>
                </a:lnTo>
                <a:lnTo>
                  <a:pt x="1314" y="147"/>
                </a:lnTo>
                <a:lnTo>
                  <a:pt x="1309" y="168"/>
                </a:lnTo>
                <a:lnTo>
                  <a:pt x="1302" y="188"/>
                </a:lnTo>
                <a:lnTo>
                  <a:pt x="1295" y="208"/>
                </a:lnTo>
                <a:lnTo>
                  <a:pt x="1286" y="229"/>
                </a:lnTo>
                <a:lnTo>
                  <a:pt x="1275" y="249"/>
                </a:lnTo>
                <a:lnTo>
                  <a:pt x="1263" y="268"/>
                </a:lnTo>
                <a:lnTo>
                  <a:pt x="1249" y="288"/>
                </a:lnTo>
                <a:lnTo>
                  <a:pt x="1234" y="307"/>
                </a:lnTo>
                <a:lnTo>
                  <a:pt x="1217" y="326"/>
                </a:lnTo>
                <a:lnTo>
                  <a:pt x="1198" y="345"/>
                </a:lnTo>
                <a:lnTo>
                  <a:pt x="1178" y="364"/>
                </a:lnTo>
                <a:lnTo>
                  <a:pt x="1156" y="381"/>
                </a:lnTo>
                <a:lnTo>
                  <a:pt x="1133" y="399"/>
                </a:lnTo>
                <a:lnTo>
                  <a:pt x="1108" y="417"/>
                </a:lnTo>
                <a:lnTo>
                  <a:pt x="1081" y="433"/>
                </a:lnTo>
                <a:lnTo>
                  <a:pt x="1052" y="450"/>
                </a:lnTo>
                <a:lnTo>
                  <a:pt x="1022" y="466"/>
                </a:lnTo>
                <a:lnTo>
                  <a:pt x="989" y="482"/>
                </a:lnTo>
                <a:lnTo>
                  <a:pt x="955" y="497"/>
                </a:lnTo>
                <a:lnTo>
                  <a:pt x="918" y="512"/>
                </a:lnTo>
                <a:lnTo>
                  <a:pt x="880" y="526"/>
                </a:lnTo>
                <a:lnTo>
                  <a:pt x="840" y="539"/>
                </a:lnTo>
                <a:lnTo>
                  <a:pt x="798" y="553"/>
                </a:lnTo>
                <a:lnTo>
                  <a:pt x="754" y="565"/>
                </a:lnTo>
                <a:lnTo>
                  <a:pt x="708" y="578"/>
                </a:lnTo>
                <a:lnTo>
                  <a:pt x="685" y="583"/>
                </a:lnTo>
                <a:lnTo>
                  <a:pt x="661" y="588"/>
                </a:lnTo>
                <a:lnTo>
                  <a:pt x="637" y="591"/>
                </a:lnTo>
                <a:lnTo>
                  <a:pt x="612" y="594"/>
                </a:lnTo>
                <a:lnTo>
                  <a:pt x="586" y="595"/>
                </a:lnTo>
                <a:lnTo>
                  <a:pt x="561" y="596"/>
                </a:lnTo>
                <a:lnTo>
                  <a:pt x="535" y="596"/>
                </a:lnTo>
                <a:lnTo>
                  <a:pt x="509" y="595"/>
                </a:lnTo>
                <a:lnTo>
                  <a:pt x="482" y="594"/>
                </a:lnTo>
                <a:lnTo>
                  <a:pt x="456" y="591"/>
                </a:lnTo>
                <a:lnTo>
                  <a:pt x="429" y="588"/>
                </a:lnTo>
                <a:lnTo>
                  <a:pt x="403" y="583"/>
                </a:lnTo>
                <a:lnTo>
                  <a:pt x="377" y="578"/>
                </a:lnTo>
                <a:lnTo>
                  <a:pt x="351" y="572"/>
                </a:lnTo>
                <a:lnTo>
                  <a:pt x="326" y="565"/>
                </a:lnTo>
                <a:lnTo>
                  <a:pt x="301" y="558"/>
                </a:lnTo>
                <a:lnTo>
                  <a:pt x="275" y="550"/>
                </a:lnTo>
                <a:lnTo>
                  <a:pt x="251" y="542"/>
                </a:lnTo>
                <a:lnTo>
                  <a:pt x="228" y="531"/>
                </a:lnTo>
                <a:lnTo>
                  <a:pt x="204" y="520"/>
                </a:lnTo>
                <a:lnTo>
                  <a:pt x="182" y="510"/>
                </a:lnTo>
                <a:lnTo>
                  <a:pt x="159" y="498"/>
                </a:lnTo>
                <a:lnTo>
                  <a:pt x="139" y="485"/>
                </a:lnTo>
                <a:lnTo>
                  <a:pt x="119" y="472"/>
                </a:lnTo>
                <a:lnTo>
                  <a:pt x="99" y="458"/>
                </a:lnTo>
                <a:lnTo>
                  <a:pt x="82" y="443"/>
                </a:lnTo>
                <a:lnTo>
                  <a:pt x="65" y="427"/>
                </a:lnTo>
                <a:lnTo>
                  <a:pt x="50" y="411"/>
                </a:lnTo>
                <a:lnTo>
                  <a:pt x="36" y="394"/>
                </a:lnTo>
                <a:lnTo>
                  <a:pt x="23" y="377"/>
                </a:lnTo>
                <a:lnTo>
                  <a:pt x="11" y="358"/>
                </a:lnTo>
                <a:lnTo>
                  <a:pt x="0" y="339"/>
                </a:lnTo>
                <a:lnTo>
                  <a:pt x="5" y="363"/>
                </a:lnTo>
                <a:lnTo>
                  <a:pt x="13" y="385"/>
                </a:lnTo>
                <a:lnTo>
                  <a:pt x="22" y="407"/>
                </a:lnTo>
                <a:lnTo>
                  <a:pt x="33" y="427"/>
                </a:lnTo>
                <a:lnTo>
                  <a:pt x="46" y="449"/>
                </a:lnTo>
                <a:lnTo>
                  <a:pt x="60" y="467"/>
                </a:lnTo>
                <a:lnTo>
                  <a:pt x="77" y="486"/>
                </a:lnTo>
                <a:lnTo>
                  <a:pt x="95" y="504"/>
                </a:lnTo>
                <a:lnTo>
                  <a:pt x="115" y="520"/>
                </a:lnTo>
                <a:lnTo>
                  <a:pt x="135" y="536"/>
                </a:lnTo>
                <a:lnTo>
                  <a:pt x="157" y="551"/>
                </a:lnTo>
                <a:lnTo>
                  <a:pt x="179" y="565"/>
                </a:lnTo>
                <a:lnTo>
                  <a:pt x="204" y="579"/>
                </a:lnTo>
                <a:lnTo>
                  <a:pt x="229" y="591"/>
                </a:lnTo>
                <a:lnTo>
                  <a:pt x="255" y="603"/>
                </a:lnTo>
                <a:lnTo>
                  <a:pt x="281" y="614"/>
                </a:lnTo>
                <a:lnTo>
                  <a:pt x="308" y="623"/>
                </a:lnTo>
                <a:lnTo>
                  <a:pt x="336" y="631"/>
                </a:lnTo>
                <a:lnTo>
                  <a:pt x="364" y="639"/>
                </a:lnTo>
                <a:lnTo>
                  <a:pt x="393" y="645"/>
                </a:lnTo>
                <a:lnTo>
                  <a:pt x="422" y="651"/>
                </a:lnTo>
                <a:lnTo>
                  <a:pt x="450" y="656"/>
                </a:lnTo>
                <a:lnTo>
                  <a:pt x="480" y="661"/>
                </a:lnTo>
                <a:lnTo>
                  <a:pt x="509" y="663"/>
                </a:lnTo>
                <a:lnTo>
                  <a:pt x="539" y="664"/>
                </a:lnTo>
                <a:lnTo>
                  <a:pt x="567" y="665"/>
                </a:lnTo>
                <a:lnTo>
                  <a:pt x="595" y="665"/>
                </a:lnTo>
                <a:lnTo>
                  <a:pt x="624" y="663"/>
                </a:lnTo>
                <a:lnTo>
                  <a:pt x="652" y="661"/>
                </a:lnTo>
                <a:lnTo>
                  <a:pt x="679" y="657"/>
                </a:lnTo>
                <a:lnTo>
                  <a:pt x="705" y="652"/>
                </a:lnTo>
                <a:lnTo>
                  <a:pt x="731" y="647"/>
                </a:lnTo>
                <a:lnTo>
                  <a:pt x="777" y="635"/>
                </a:lnTo>
                <a:lnTo>
                  <a:pt x="822" y="622"/>
                </a:lnTo>
                <a:lnTo>
                  <a:pt x="863" y="609"/>
                </a:lnTo>
                <a:lnTo>
                  <a:pt x="904" y="595"/>
                </a:lnTo>
                <a:lnTo>
                  <a:pt x="942" y="581"/>
                </a:lnTo>
                <a:lnTo>
                  <a:pt x="978" y="566"/>
                </a:lnTo>
                <a:lnTo>
                  <a:pt x="1012" y="551"/>
                </a:lnTo>
                <a:lnTo>
                  <a:pt x="1044" y="535"/>
                </a:lnTo>
                <a:lnTo>
                  <a:pt x="1075" y="519"/>
                </a:lnTo>
                <a:lnTo>
                  <a:pt x="1104" y="503"/>
                </a:lnTo>
                <a:lnTo>
                  <a:pt x="1131" y="485"/>
                </a:lnTo>
                <a:lnTo>
                  <a:pt x="1156" y="469"/>
                </a:lnTo>
                <a:lnTo>
                  <a:pt x="1180" y="451"/>
                </a:lnTo>
                <a:lnTo>
                  <a:pt x="1202" y="432"/>
                </a:lnTo>
                <a:lnTo>
                  <a:pt x="1222" y="414"/>
                </a:lnTo>
                <a:lnTo>
                  <a:pt x="1241" y="396"/>
                </a:lnTo>
                <a:lnTo>
                  <a:pt x="1257" y="377"/>
                </a:lnTo>
                <a:lnTo>
                  <a:pt x="1273" y="357"/>
                </a:lnTo>
                <a:lnTo>
                  <a:pt x="1287" y="338"/>
                </a:lnTo>
                <a:lnTo>
                  <a:pt x="1299" y="318"/>
                </a:lnTo>
                <a:lnTo>
                  <a:pt x="1309" y="298"/>
                </a:lnTo>
                <a:lnTo>
                  <a:pt x="1319" y="278"/>
                </a:lnTo>
                <a:lnTo>
                  <a:pt x="1326" y="257"/>
                </a:lnTo>
                <a:lnTo>
                  <a:pt x="1333" y="237"/>
                </a:lnTo>
                <a:lnTo>
                  <a:pt x="1337" y="215"/>
                </a:lnTo>
                <a:lnTo>
                  <a:pt x="1341" y="195"/>
                </a:lnTo>
                <a:lnTo>
                  <a:pt x="1343" y="174"/>
                </a:lnTo>
                <a:lnTo>
                  <a:pt x="1343" y="153"/>
                </a:lnTo>
                <a:lnTo>
                  <a:pt x="1343" y="132"/>
                </a:lnTo>
                <a:lnTo>
                  <a:pt x="1342" y="110"/>
                </a:lnTo>
                <a:lnTo>
                  <a:pt x="1339" y="89"/>
                </a:lnTo>
                <a:lnTo>
                  <a:pt x="1335" y="68"/>
                </a:lnTo>
                <a:close/>
              </a:path>
            </a:pathLst>
          </a:custGeom>
          <a:solidFill>
            <a:srgbClr val="813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0" name="Freeform 9">
            <a:extLst>
              <a:ext uri="{FF2B5EF4-FFF2-40B4-BE49-F238E27FC236}">
                <a16:creationId xmlns:a16="http://schemas.microsoft.com/office/drawing/2014/main" id="{27C47D06-8D71-42FF-83C6-C9C9DC6F5D11}"/>
              </a:ext>
            </a:extLst>
          </p:cNvPr>
          <p:cNvSpPr>
            <a:spLocks/>
          </p:cNvSpPr>
          <p:nvPr/>
        </p:nvSpPr>
        <p:spPr bwMode="auto">
          <a:xfrm rot="21031402">
            <a:off x="1666696" y="1668992"/>
            <a:ext cx="307975" cy="466725"/>
          </a:xfrm>
          <a:custGeom>
            <a:avLst/>
            <a:gdLst>
              <a:gd name="T0" fmla="*/ 2147483647 w 1022"/>
              <a:gd name="T1" fmla="*/ 2147483647 h 1494"/>
              <a:gd name="T2" fmla="*/ 2147483647 w 1022"/>
              <a:gd name="T3" fmla="*/ 2147483647 h 1494"/>
              <a:gd name="T4" fmla="*/ 0 w 1022"/>
              <a:gd name="T5" fmla="*/ 2147483647 h 1494"/>
              <a:gd name="T6" fmla="*/ 2147483647 w 1022"/>
              <a:gd name="T7" fmla="*/ 2147483647 h 1494"/>
              <a:gd name="T8" fmla="*/ 2147483647 w 1022"/>
              <a:gd name="T9" fmla="*/ 2147483647 h 1494"/>
              <a:gd name="T10" fmla="*/ 2147483647 w 1022"/>
              <a:gd name="T11" fmla="*/ 2147483647 h 1494"/>
              <a:gd name="T12" fmla="*/ 2147483647 w 1022"/>
              <a:gd name="T13" fmla="*/ 2147483647 h 1494"/>
              <a:gd name="T14" fmla="*/ 2147483647 w 1022"/>
              <a:gd name="T15" fmla="*/ 2147483647 h 1494"/>
              <a:gd name="T16" fmla="*/ 2147483647 w 1022"/>
              <a:gd name="T17" fmla="*/ 2147483647 h 1494"/>
              <a:gd name="T18" fmla="*/ 2147483647 w 1022"/>
              <a:gd name="T19" fmla="*/ 2147483647 h 1494"/>
              <a:gd name="T20" fmla="*/ 2147483647 w 1022"/>
              <a:gd name="T21" fmla="*/ 2147483647 h 1494"/>
              <a:gd name="T22" fmla="*/ 2147483647 w 1022"/>
              <a:gd name="T23" fmla="*/ 2147483647 h 1494"/>
              <a:gd name="T24" fmla="*/ 2147483647 w 1022"/>
              <a:gd name="T25" fmla="*/ 2147483647 h 1494"/>
              <a:gd name="T26" fmla="*/ 2147483647 w 1022"/>
              <a:gd name="T27" fmla="*/ 2147483647 h 1494"/>
              <a:gd name="T28" fmla="*/ 2147483647 w 1022"/>
              <a:gd name="T29" fmla="*/ 2147483647 h 1494"/>
              <a:gd name="T30" fmla="*/ 2147483647 w 1022"/>
              <a:gd name="T31" fmla="*/ 2147483647 h 1494"/>
              <a:gd name="T32" fmla="*/ 2147483647 w 1022"/>
              <a:gd name="T33" fmla="*/ 2147483647 h 1494"/>
              <a:gd name="T34" fmla="*/ 2147483647 w 1022"/>
              <a:gd name="T35" fmla="*/ 2147483647 h 1494"/>
              <a:gd name="T36" fmla="*/ 2147483647 w 1022"/>
              <a:gd name="T37" fmla="*/ 2147483647 h 1494"/>
              <a:gd name="T38" fmla="*/ 2147483647 w 1022"/>
              <a:gd name="T39" fmla="*/ 2147483647 h 1494"/>
              <a:gd name="T40" fmla="*/ 2147483647 w 1022"/>
              <a:gd name="T41" fmla="*/ 2147483647 h 1494"/>
              <a:gd name="T42" fmla="*/ 2147483647 w 1022"/>
              <a:gd name="T43" fmla="*/ 2147483647 h 1494"/>
              <a:gd name="T44" fmla="*/ 2147483647 w 1022"/>
              <a:gd name="T45" fmla="*/ 2147483647 h 1494"/>
              <a:gd name="T46" fmla="*/ 2147483647 w 1022"/>
              <a:gd name="T47" fmla="*/ 2147483647 h 1494"/>
              <a:gd name="T48" fmla="*/ 2147483647 w 1022"/>
              <a:gd name="T49" fmla="*/ 2147483647 h 1494"/>
              <a:gd name="T50" fmla="*/ 2147483647 w 1022"/>
              <a:gd name="T51" fmla="*/ 2147483647 h 1494"/>
              <a:gd name="T52" fmla="*/ 2147483647 w 1022"/>
              <a:gd name="T53" fmla="*/ 2147483647 h 1494"/>
              <a:gd name="T54" fmla="*/ 2147483647 w 1022"/>
              <a:gd name="T55" fmla="*/ 2147483647 h 1494"/>
              <a:gd name="T56" fmla="*/ 2147483647 w 1022"/>
              <a:gd name="T57" fmla="*/ 2147483647 h 1494"/>
              <a:gd name="T58" fmla="*/ 2147483647 w 1022"/>
              <a:gd name="T59" fmla="*/ 2147483647 h 1494"/>
              <a:gd name="T60" fmla="*/ 2147483647 w 1022"/>
              <a:gd name="T61" fmla="*/ 2147483647 h 1494"/>
              <a:gd name="T62" fmla="*/ 2147483647 w 1022"/>
              <a:gd name="T63" fmla="*/ 2147483647 h 1494"/>
              <a:gd name="T64" fmla="*/ 2147483647 w 1022"/>
              <a:gd name="T65" fmla="*/ 2147483647 h 1494"/>
              <a:gd name="T66" fmla="*/ 2147483647 w 1022"/>
              <a:gd name="T67" fmla="*/ 2147483647 h 1494"/>
              <a:gd name="T68" fmla="*/ 2147483647 w 1022"/>
              <a:gd name="T69" fmla="*/ 2147483647 h 1494"/>
              <a:gd name="T70" fmla="*/ 2147483647 w 1022"/>
              <a:gd name="T71" fmla="*/ 2147483647 h 1494"/>
              <a:gd name="T72" fmla="*/ 2147483647 w 1022"/>
              <a:gd name="T73" fmla="*/ 2147483647 h 1494"/>
              <a:gd name="T74" fmla="*/ 2147483647 w 1022"/>
              <a:gd name="T75" fmla="*/ 2147483647 h 1494"/>
              <a:gd name="T76" fmla="*/ 2147483647 w 1022"/>
              <a:gd name="T77" fmla="*/ 2147483647 h 1494"/>
              <a:gd name="T78" fmla="*/ 2147483647 w 1022"/>
              <a:gd name="T79" fmla="*/ 2147483647 h 1494"/>
              <a:gd name="T80" fmla="*/ 2147483647 w 1022"/>
              <a:gd name="T81" fmla="*/ 2147483647 h 1494"/>
              <a:gd name="T82" fmla="*/ 2147483647 w 1022"/>
              <a:gd name="T83" fmla="*/ 2147483647 h 1494"/>
              <a:gd name="T84" fmla="*/ 2147483647 w 1022"/>
              <a:gd name="T85" fmla="*/ 2147483647 h 1494"/>
              <a:gd name="T86" fmla="*/ 2147483647 w 1022"/>
              <a:gd name="T87" fmla="*/ 2147483647 h 1494"/>
              <a:gd name="T88" fmla="*/ 2147483647 w 1022"/>
              <a:gd name="T89" fmla="*/ 2147483647 h 1494"/>
              <a:gd name="T90" fmla="*/ 2147483647 w 1022"/>
              <a:gd name="T91" fmla="*/ 2147483647 h 1494"/>
              <a:gd name="T92" fmla="*/ 2147483647 w 1022"/>
              <a:gd name="T93" fmla="*/ 2147483647 h 1494"/>
              <a:gd name="T94" fmla="*/ 2147483647 w 1022"/>
              <a:gd name="T95" fmla="*/ 2147483647 h 1494"/>
              <a:gd name="T96" fmla="*/ 2147483647 w 1022"/>
              <a:gd name="T97" fmla="*/ 2147483647 h 1494"/>
              <a:gd name="T98" fmla="*/ 2147483647 w 1022"/>
              <a:gd name="T99" fmla="*/ 0 h 1494"/>
              <a:gd name="T100" fmla="*/ 2147483647 w 1022"/>
              <a:gd name="T101" fmla="*/ 2147483647 h 1494"/>
              <a:gd name="T102" fmla="*/ 2147483647 w 1022"/>
              <a:gd name="T103" fmla="*/ 2147483647 h 1494"/>
              <a:gd name="T104" fmla="*/ 2147483647 w 1022"/>
              <a:gd name="T105" fmla="*/ 2147483647 h 1494"/>
              <a:gd name="T106" fmla="*/ 2147483647 w 1022"/>
              <a:gd name="T107" fmla="*/ 2147483647 h 1494"/>
              <a:gd name="T108" fmla="*/ 2147483647 w 1022"/>
              <a:gd name="T109" fmla="*/ 2147483647 h 1494"/>
              <a:gd name="T110" fmla="*/ 2147483647 w 1022"/>
              <a:gd name="T111" fmla="*/ 2147483647 h 1494"/>
              <a:gd name="T112" fmla="*/ 2147483647 w 1022"/>
              <a:gd name="T113" fmla="*/ 2147483647 h 1494"/>
              <a:gd name="T114" fmla="*/ 2147483647 w 1022"/>
              <a:gd name="T115" fmla="*/ 2147483647 h 1494"/>
              <a:gd name="T116" fmla="*/ 2147483647 w 1022"/>
              <a:gd name="T117" fmla="*/ 2147483647 h 1494"/>
              <a:gd name="T118" fmla="*/ 2147483647 w 1022"/>
              <a:gd name="T119" fmla="*/ 2147483647 h 1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22"/>
              <a:gd name="T181" fmla="*/ 0 h 1494"/>
              <a:gd name="T182" fmla="*/ 1022 w 1022"/>
              <a:gd name="T183" fmla="*/ 1494 h 149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22" h="1494">
                <a:moveTo>
                  <a:pt x="27" y="256"/>
                </a:moveTo>
                <a:lnTo>
                  <a:pt x="17" y="275"/>
                </a:lnTo>
                <a:lnTo>
                  <a:pt x="10" y="295"/>
                </a:lnTo>
                <a:lnTo>
                  <a:pt x="5" y="314"/>
                </a:lnTo>
                <a:lnTo>
                  <a:pt x="1" y="334"/>
                </a:lnTo>
                <a:lnTo>
                  <a:pt x="0" y="345"/>
                </a:lnTo>
                <a:lnTo>
                  <a:pt x="0" y="355"/>
                </a:lnTo>
                <a:lnTo>
                  <a:pt x="1" y="365"/>
                </a:lnTo>
                <a:lnTo>
                  <a:pt x="3" y="375"/>
                </a:lnTo>
                <a:lnTo>
                  <a:pt x="6" y="396"/>
                </a:lnTo>
                <a:lnTo>
                  <a:pt x="12" y="416"/>
                </a:lnTo>
                <a:lnTo>
                  <a:pt x="20" y="438"/>
                </a:lnTo>
                <a:lnTo>
                  <a:pt x="31" y="459"/>
                </a:lnTo>
                <a:lnTo>
                  <a:pt x="44" y="480"/>
                </a:lnTo>
                <a:lnTo>
                  <a:pt x="59" y="501"/>
                </a:lnTo>
                <a:lnTo>
                  <a:pt x="77" y="522"/>
                </a:lnTo>
                <a:lnTo>
                  <a:pt x="97" y="544"/>
                </a:lnTo>
                <a:lnTo>
                  <a:pt x="119" y="565"/>
                </a:lnTo>
                <a:lnTo>
                  <a:pt x="144" y="586"/>
                </a:lnTo>
                <a:lnTo>
                  <a:pt x="164" y="601"/>
                </a:lnTo>
                <a:lnTo>
                  <a:pt x="206" y="637"/>
                </a:lnTo>
                <a:lnTo>
                  <a:pt x="250" y="671"/>
                </a:lnTo>
                <a:lnTo>
                  <a:pt x="270" y="686"/>
                </a:lnTo>
                <a:lnTo>
                  <a:pt x="370" y="1366"/>
                </a:lnTo>
                <a:lnTo>
                  <a:pt x="373" y="1372"/>
                </a:lnTo>
                <a:lnTo>
                  <a:pt x="382" y="1390"/>
                </a:lnTo>
                <a:lnTo>
                  <a:pt x="389" y="1400"/>
                </a:lnTo>
                <a:lnTo>
                  <a:pt x="398" y="1412"/>
                </a:lnTo>
                <a:lnTo>
                  <a:pt x="410" y="1425"/>
                </a:lnTo>
                <a:lnTo>
                  <a:pt x="424" y="1438"/>
                </a:lnTo>
                <a:lnTo>
                  <a:pt x="441" y="1451"/>
                </a:lnTo>
                <a:lnTo>
                  <a:pt x="460" y="1463"/>
                </a:lnTo>
                <a:lnTo>
                  <a:pt x="470" y="1469"/>
                </a:lnTo>
                <a:lnTo>
                  <a:pt x="482" y="1474"/>
                </a:lnTo>
                <a:lnTo>
                  <a:pt x="495" y="1479"/>
                </a:lnTo>
                <a:lnTo>
                  <a:pt x="508" y="1483"/>
                </a:lnTo>
                <a:lnTo>
                  <a:pt x="522" y="1486"/>
                </a:lnTo>
                <a:lnTo>
                  <a:pt x="537" y="1490"/>
                </a:lnTo>
                <a:lnTo>
                  <a:pt x="553" y="1492"/>
                </a:lnTo>
                <a:lnTo>
                  <a:pt x="570" y="1493"/>
                </a:lnTo>
                <a:lnTo>
                  <a:pt x="588" y="1494"/>
                </a:lnTo>
                <a:lnTo>
                  <a:pt x="607" y="1494"/>
                </a:lnTo>
                <a:lnTo>
                  <a:pt x="626" y="1493"/>
                </a:lnTo>
                <a:lnTo>
                  <a:pt x="647" y="1492"/>
                </a:lnTo>
                <a:lnTo>
                  <a:pt x="668" y="1490"/>
                </a:lnTo>
                <a:lnTo>
                  <a:pt x="688" y="1486"/>
                </a:lnTo>
                <a:lnTo>
                  <a:pt x="707" y="1483"/>
                </a:lnTo>
                <a:lnTo>
                  <a:pt x="726" y="1478"/>
                </a:lnTo>
                <a:lnTo>
                  <a:pt x="744" y="1473"/>
                </a:lnTo>
                <a:lnTo>
                  <a:pt x="761" y="1469"/>
                </a:lnTo>
                <a:lnTo>
                  <a:pt x="778" y="1463"/>
                </a:lnTo>
                <a:lnTo>
                  <a:pt x="793" y="1457"/>
                </a:lnTo>
                <a:lnTo>
                  <a:pt x="808" y="1450"/>
                </a:lnTo>
                <a:lnTo>
                  <a:pt x="823" y="1444"/>
                </a:lnTo>
                <a:lnTo>
                  <a:pt x="837" y="1437"/>
                </a:lnTo>
                <a:lnTo>
                  <a:pt x="850" y="1430"/>
                </a:lnTo>
                <a:lnTo>
                  <a:pt x="874" y="1414"/>
                </a:lnTo>
                <a:lnTo>
                  <a:pt x="896" y="1398"/>
                </a:lnTo>
                <a:lnTo>
                  <a:pt x="914" y="1381"/>
                </a:lnTo>
                <a:lnTo>
                  <a:pt x="930" y="1364"/>
                </a:lnTo>
                <a:lnTo>
                  <a:pt x="944" y="1346"/>
                </a:lnTo>
                <a:lnTo>
                  <a:pt x="954" y="1330"/>
                </a:lnTo>
                <a:lnTo>
                  <a:pt x="963" y="1312"/>
                </a:lnTo>
                <a:lnTo>
                  <a:pt x="970" y="1297"/>
                </a:lnTo>
                <a:lnTo>
                  <a:pt x="973" y="1280"/>
                </a:lnTo>
                <a:lnTo>
                  <a:pt x="975" y="1266"/>
                </a:lnTo>
                <a:lnTo>
                  <a:pt x="899" y="511"/>
                </a:lnTo>
                <a:lnTo>
                  <a:pt x="910" y="499"/>
                </a:lnTo>
                <a:lnTo>
                  <a:pt x="938" y="468"/>
                </a:lnTo>
                <a:lnTo>
                  <a:pt x="954" y="446"/>
                </a:lnTo>
                <a:lnTo>
                  <a:pt x="971" y="419"/>
                </a:lnTo>
                <a:lnTo>
                  <a:pt x="980" y="405"/>
                </a:lnTo>
                <a:lnTo>
                  <a:pt x="987" y="389"/>
                </a:lnTo>
                <a:lnTo>
                  <a:pt x="996" y="373"/>
                </a:lnTo>
                <a:lnTo>
                  <a:pt x="1003" y="356"/>
                </a:lnTo>
                <a:lnTo>
                  <a:pt x="1009" y="339"/>
                </a:lnTo>
                <a:lnTo>
                  <a:pt x="1013" y="321"/>
                </a:lnTo>
                <a:lnTo>
                  <a:pt x="1017" y="302"/>
                </a:lnTo>
                <a:lnTo>
                  <a:pt x="1020" y="283"/>
                </a:lnTo>
                <a:lnTo>
                  <a:pt x="1022" y="264"/>
                </a:lnTo>
                <a:lnTo>
                  <a:pt x="1022" y="244"/>
                </a:lnTo>
                <a:lnTo>
                  <a:pt x="1019" y="223"/>
                </a:lnTo>
                <a:lnTo>
                  <a:pt x="1016" y="203"/>
                </a:lnTo>
                <a:lnTo>
                  <a:pt x="1010" y="182"/>
                </a:lnTo>
                <a:lnTo>
                  <a:pt x="1002" y="161"/>
                </a:lnTo>
                <a:lnTo>
                  <a:pt x="991" y="139"/>
                </a:lnTo>
                <a:lnTo>
                  <a:pt x="978" y="118"/>
                </a:lnTo>
                <a:lnTo>
                  <a:pt x="963" y="97"/>
                </a:lnTo>
                <a:lnTo>
                  <a:pt x="944" y="76"/>
                </a:lnTo>
                <a:lnTo>
                  <a:pt x="923" y="53"/>
                </a:lnTo>
                <a:lnTo>
                  <a:pt x="899" y="32"/>
                </a:lnTo>
                <a:lnTo>
                  <a:pt x="887" y="25"/>
                </a:lnTo>
                <a:lnTo>
                  <a:pt x="874" y="19"/>
                </a:lnTo>
                <a:lnTo>
                  <a:pt x="860" y="13"/>
                </a:lnTo>
                <a:lnTo>
                  <a:pt x="844" y="9"/>
                </a:lnTo>
                <a:lnTo>
                  <a:pt x="825" y="6"/>
                </a:lnTo>
                <a:lnTo>
                  <a:pt x="806" y="3"/>
                </a:lnTo>
                <a:lnTo>
                  <a:pt x="785" y="2"/>
                </a:lnTo>
                <a:lnTo>
                  <a:pt x="762" y="0"/>
                </a:lnTo>
                <a:lnTo>
                  <a:pt x="739" y="0"/>
                </a:lnTo>
                <a:lnTo>
                  <a:pt x="714" y="2"/>
                </a:lnTo>
                <a:lnTo>
                  <a:pt x="689" y="3"/>
                </a:lnTo>
                <a:lnTo>
                  <a:pt x="663" y="5"/>
                </a:lnTo>
                <a:lnTo>
                  <a:pt x="609" y="11"/>
                </a:lnTo>
                <a:lnTo>
                  <a:pt x="555" y="19"/>
                </a:lnTo>
                <a:lnTo>
                  <a:pt x="500" y="29"/>
                </a:lnTo>
                <a:lnTo>
                  <a:pt x="446" y="39"/>
                </a:lnTo>
                <a:lnTo>
                  <a:pt x="394" y="51"/>
                </a:lnTo>
                <a:lnTo>
                  <a:pt x="344" y="64"/>
                </a:lnTo>
                <a:lnTo>
                  <a:pt x="299" y="76"/>
                </a:lnTo>
                <a:lnTo>
                  <a:pt x="259" y="89"/>
                </a:lnTo>
                <a:lnTo>
                  <a:pt x="225" y="102"/>
                </a:lnTo>
                <a:lnTo>
                  <a:pt x="199" y="112"/>
                </a:lnTo>
                <a:lnTo>
                  <a:pt x="169" y="128"/>
                </a:lnTo>
                <a:lnTo>
                  <a:pt x="142" y="144"/>
                </a:lnTo>
                <a:lnTo>
                  <a:pt x="116" y="162"/>
                </a:lnTo>
                <a:lnTo>
                  <a:pt x="93" y="180"/>
                </a:lnTo>
                <a:lnTo>
                  <a:pt x="73" y="197"/>
                </a:lnTo>
                <a:lnTo>
                  <a:pt x="56" y="216"/>
                </a:lnTo>
                <a:lnTo>
                  <a:pt x="40" y="236"/>
                </a:lnTo>
                <a:lnTo>
                  <a:pt x="27" y="256"/>
                </a:lnTo>
                <a:close/>
              </a:path>
            </a:pathLst>
          </a:custGeom>
          <a:solidFill>
            <a:srgbClr val="BA40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1" name="Freeform 10">
            <a:extLst>
              <a:ext uri="{FF2B5EF4-FFF2-40B4-BE49-F238E27FC236}">
                <a16:creationId xmlns:a16="http://schemas.microsoft.com/office/drawing/2014/main" id="{C81F751D-566A-415D-BD27-AD8066C8C472}"/>
              </a:ext>
            </a:extLst>
          </p:cNvPr>
          <p:cNvSpPr>
            <a:spLocks/>
          </p:cNvSpPr>
          <p:nvPr/>
        </p:nvSpPr>
        <p:spPr bwMode="auto">
          <a:xfrm rot="21031402">
            <a:off x="1669871" y="1705505"/>
            <a:ext cx="269875" cy="433387"/>
          </a:xfrm>
          <a:custGeom>
            <a:avLst/>
            <a:gdLst>
              <a:gd name="T0" fmla="*/ 2147483647 w 900"/>
              <a:gd name="T1" fmla="*/ 2147483647 h 1385"/>
              <a:gd name="T2" fmla="*/ 2147483647 w 900"/>
              <a:gd name="T3" fmla="*/ 2147483647 h 1385"/>
              <a:gd name="T4" fmla="*/ 2147483647 w 900"/>
              <a:gd name="T5" fmla="*/ 2147483647 h 1385"/>
              <a:gd name="T6" fmla="*/ 2147483647 w 900"/>
              <a:gd name="T7" fmla="*/ 2147483647 h 1385"/>
              <a:gd name="T8" fmla="*/ 2147483647 w 900"/>
              <a:gd name="T9" fmla="*/ 2147483647 h 1385"/>
              <a:gd name="T10" fmla="*/ 2147483647 w 900"/>
              <a:gd name="T11" fmla="*/ 2147483647 h 1385"/>
              <a:gd name="T12" fmla="*/ 2147483647 w 900"/>
              <a:gd name="T13" fmla="*/ 2147483647 h 1385"/>
              <a:gd name="T14" fmla="*/ 2147483647 w 900"/>
              <a:gd name="T15" fmla="*/ 2147483647 h 1385"/>
              <a:gd name="T16" fmla="*/ 2147483647 w 900"/>
              <a:gd name="T17" fmla="*/ 2147483647 h 1385"/>
              <a:gd name="T18" fmla="*/ 2147483647 w 900"/>
              <a:gd name="T19" fmla="*/ 2147483647 h 1385"/>
              <a:gd name="T20" fmla="*/ 2147483647 w 900"/>
              <a:gd name="T21" fmla="*/ 2147483647 h 1385"/>
              <a:gd name="T22" fmla="*/ 2147483647 w 900"/>
              <a:gd name="T23" fmla="*/ 2147483647 h 1385"/>
              <a:gd name="T24" fmla="*/ 2147483647 w 900"/>
              <a:gd name="T25" fmla="*/ 2147483647 h 1385"/>
              <a:gd name="T26" fmla="*/ 2147483647 w 900"/>
              <a:gd name="T27" fmla="*/ 2147483647 h 1385"/>
              <a:gd name="T28" fmla="*/ 2147483647 w 900"/>
              <a:gd name="T29" fmla="*/ 2147483647 h 1385"/>
              <a:gd name="T30" fmla="*/ 2147483647 w 900"/>
              <a:gd name="T31" fmla="*/ 2147483647 h 1385"/>
              <a:gd name="T32" fmla="*/ 2147483647 w 900"/>
              <a:gd name="T33" fmla="*/ 2147483647 h 1385"/>
              <a:gd name="T34" fmla="*/ 2147483647 w 900"/>
              <a:gd name="T35" fmla="*/ 2147483647 h 1385"/>
              <a:gd name="T36" fmla="*/ 2147483647 w 900"/>
              <a:gd name="T37" fmla="*/ 2147483647 h 1385"/>
              <a:gd name="T38" fmla="*/ 2147483647 w 900"/>
              <a:gd name="T39" fmla="*/ 2147483647 h 1385"/>
              <a:gd name="T40" fmla="*/ 2147483647 w 900"/>
              <a:gd name="T41" fmla="*/ 2147483647 h 1385"/>
              <a:gd name="T42" fmla="*/ 2147483647 w 900"/>
              <a:gd name="T43" fmla="*/ 2147483647 h 1385"/>
              <a:gd name="T44" fmla="*/ 2147483647 w 900"/>
              <a:gd name="T45" fmla="*/ 2147483647 h 1385"/>
              <a:gd name="T46" fmla="*/ 2147483647 w 900"/>
              <a:gd name="T47" fmla="*/ 2147483647 h 1385"/>
              <a:gd name="T48" fmla="*/ 2147483647 w 900"/>
              <a:gd name="T49" fmla="*/ 2147483647 h 1385"/>
              <a:gd name="T50" fmla="*/ 2147483647 w 900"/>
              <a:gd name="T51" fmla="*/ 2147483647 h 1385"/>
              <a:gd name="T52" fmla="*/ 2147483647 w 900"/>
              <a:gd name="T53" fmla="*/ 2147483647 h 1385"/>
              <a:gd name="T54" fmla="*/ 2147483647 w 900"/>
              <a:gd name="T55" fmla="*/ 2147483647 h 1385"/>
              <a:gd name="T56" fmla="*/ 2147483647 w 900"/>
              <a:gd name="T57" fmla="*/ 2147483647 h 1385"/>
              <a:gd name="T58" fmla="*/ 2147483647 w 900"/>
              <a:gd name="T59" fmla="*/ 2147483647 h 1385"/>
              <a:gd name="T60" fmla="*/ 2147483647 w 900"/>
              <a:gd name="T61" fmla="*/ 2147483647 h 1385"/>
              <a:gd name="T62" fmla="*/ 0 w 900"/>
              <a:gd name="T63" fmla="*/ 2147483647 h 1385"/>
              <a:gd name="T64" fmla="*/ 2147483647 w 900"/>
              <a:gd name="T65" fmla="*/ 2147483647 h 1385"/>
              <a:gd name="T66" fmla="*/ 2147483647 w 900"/>
              <a:gd name="T67" fmla="*/ 2147483647 h 1385"/>
              <a:gd name="T68" fmla="*/ 2147483647 w 900"/>
              <a:gd name="T69" fmla="*/ 2147483647 h 1385"/>
              <a:gd name="T70" fmla="*/ 2147483647 w 900"/>
              <a:gd name="T71" fmla="*/ 2147483647 h 1385"/>
              <a:gd name="T72" fmla="*/ 2147483647 w 900"/>
              <a:gd name="T73" fmla="*/ 2147483647 h 1385"/>
              <a:gd name="T74" fmla="*/ 2147483647 w 900"/>
              <a:gd name="T75" fmla="*/ 2147483647 h 1385"/>
              <a:gd name="T76" fmla="*/ 2147483647 w 900"/>
              <a:gd name="T77" fmla="*/ 2147483647 h 1385"/>
              <a:gd name="T78" fmla="*/ 2147483647 w 900"/>
              <a:gd name="T79" fmla="*/ 2147483647 h 1385"/>
              <a:gd name="T80" fmla="*/ 2147483647 w 900"/>
              <a:gd name="T81" fmla="*/ 2147483647 h 1385"/>
              <a:gd name="T82" fmla="*/ 2147483647 w 900"/>
              <a:gd name="T83" fmla="*/ 2147483647 h 1385"/>
              <a:gd name="T84" fmla="*/ 2147483647 w 900"/>
              <a:gd name="T85" fmla="*/ 2147483647 h 1385"/>
              <a:gd name="T86" fmla="*/ 2147483647 w 900"/>
              <a:gd name="T87" fmla="*/ 2147483647 h 1385"/>
              <a:gd name="T88" fmla="*/ 2147483647 w 900"/>
              <a:gd name="T89" fmla="*/ 2147483647 h 1385"/>
              <a:gd name="T90" fmla="*/ 2147483647 w 900"/>
              <a:gd name="T91" fmla="*/ 2147483647 h 1385"/>
              <a:gd name="T92" fmla="*/ 2147483647 w 900"/>
              <a:gd name="T93" fmla="*/ 2147483647 h 1385"/>
              <a:gd name="T94" fmla="*/ 2147483647 w 900"/>
              <a:gd name="T95" fmla="*/ 2147483647 h 1385"/>
              <a:gd name="T96" fmla="*/ 2147483647 w 900"/>
              <a:gd name="T97" fmla="*/ 2147483647 h 1385"/>
              <a:gd name="T98" fmla="*/ 2147483647 w 900"/>
              <a:gd name="T99" fmla="*/ 2147483647 h 1385"/>
              <a:gd name="T100" fmla="*/ 2147483647 w 900"/>
              <a:gd name="T101" fmla="*/ 2147483647 h 1385"/>
              <a:gd name="T102" fmla="*/ 2147483647 w 900"/>
              <a:gd name="T103" fmla="*/ 2147483647 h 1385"/>
              <a:gd name="T104" fmla="*/ 2147483647 w 900"/>
              <a:gd name="T105" fmla="*/ 2147483647 h 1385"/>
              <a:gd name="T106" fmla="*/ 2147483647 w 900"/>
              <a:gd name="T107" fmla="*/ 2147483647 h 1385"/>
              <a:gd name="T108" fmla="*/ 2147483647 w 900"/>
              <a:gd name="T109" fmla="*/ 2147483647 h 1385"/>
              <a:gd name="T110" fmla="*/ 2147483647 w 900"/>
              <a:gd name="T111" fmla="*/ 2147483647 h 1385"/>
              <a:gd name="T112" fmla="*/ 2147483647 w 900"/>
              <a:gd name="T113" fmla="*/ 2147483647 h 1385"/>
              <a:gd name="T114" fmla="*/ 2147483647 w 900"/>
              <a:gd name="T115" fmla="*/ 2147483647 h 1385"/>
              <a:gd name="T116" fmla="*/ 2147483647 w 900"/>
              <a:gd name="T117" fmla="*/ 2147483647 h 1385"/>
              <a:gd name="T118" fmla="*/ 2147483647 w 900"/>
              <a:gd name="T119" fmla="*/ 2147483647 h 1385"/>
              <a:gd name="T120" fmla="*/ 2147483647 w 900"/>
              <a:gd name="T121" fmla="*/ 2147483647 h 1385"/>
              <a:gd name="T122" fmla="*/ 2147483647 w 900"/>
              <a:gd name="T123" fmla="*/ 2147483647 h 13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900"/>
              <a:gd name="T187" fmla="*/ 0 h 1385"/>
              <a:gd name="T188" fmla="*/ 900 w 900"/>
              <a:gd name="T189" fmla="*/ 1385 h 138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900" h="1385">
                <a:moveTo>
                  <a:pt x="749" y="1322"/>
                </a:moveTo>
                <a:lnTo>
                  <a:pt x="728" y="1323"/>
                </a:lnTo>
                <a:lnTo>
                  <a:pt x="708" y="1324"/>
                </a:lnTo>
                <a:lnTo>
                  <a:pt x="691" y="1324"/>
                </a:lnTo>
                <a:lnTo>
                  <a:pt x="673" y="1323"/>
                </a:lnTo>
                <a:lnTo>
                  <a:pt x="655" y="1322"/>
                </a:lnTo>
                <a:lnTo>
                  <a:pt x="640" y="1319"/>
                </a:lnTo>
                <a:lnTo>
                  <a:pt x="625" y="1316"/>
                </a:lnTo>
                <a:lnTo>
                  <a:pt x="610" y="1312"/>
                </a:lnTo>
                <a:lnTo>
                  <a:pt x="598" y="1308"/>
                </a:lnTo>
                <a:lnTo>
                  <a:pt x="585" y="1303"/>
                </a:lnTo>
                <a:lnTo>
                  <a:pt x="573" y="1298"/>
                </a:lnTo>
                <a:lnTo>
                  <a:pt x="562" y="1292"/>
                </a:lnTo>
                <a:lnTo>
                  <a:pt x="543" y="1281"/>
                </a:lnTo>
                <a:lnTo>
                  <a:pt x="527" y="1268"/>
                </a:lnTo>
                <a:lnTo>
                  <a:pt x="513" y="1255"/>
                </a:lnTo>
                <a:lnTo>
                  <a:pt x="501" y="1242"/>
                </a:lnTo>
                <a:lnTo>
                  <a:pt x="491" y="1230"/>
                </a:lnTo>
                <a:lnTo>
                  <a:pt x="484" y="1219"/>
                </a:lnTo>
                <a:lnTo>
                  <a:pt x="475" y="1202"/>
                </a:lnTo>
                <a:lnTo>
                  <a:pt x="473" y="1196"/>
                </a:lnTo>
                <a:lnTo>
                  <a:pt x="373" y="516"/>
                </a:lnTo>
                <a:lnTo>
                  <a:pt x="246" y="416"/>
                </a:lnTo>
                <a:lnTo>
                  <a:pt x="222" y="395"/>
                </a:lnTo>
                <a:lnTo>
                  <a:pt x="199" y="373"/>
                </a:lnTo>
                <a:lnTo>
                  <a:pt x="179" y="352"/>
                </a:lnTo>
                <a:lnTo>
                  <a:pt x="162" y="331"/>
                </a:lnTo>
                <a:lnTo>
                  <a:pt x="146" y="310"/>
                </a:lnTo>
                <a:lnTo>
                  <a:pt x="133" y="289"/>
                </a:lnTo>
                <a:lnTo>
                  <a:pt x="123" y="267"/>
                </a:lnTo>
                <a:lnTo>
                  <a:pt x="115" y="246"/>
                </a:lnTo>
                <a:lnTo>
                  <a:pt x="107" y="226"/>
                </a:lnTo>
                <a:lnTo>
                  <a:pt x="104" y="205"/>
                </a:lnTo>
                <a:lnTo>
                  <a:pt x="103" y="194"/>
                </a:lnTo>
                <a:lnTo>
                  <a:pt x="103" y="185"/>
                </a:lnTo>
                <a:lnTo>
                  <a:pt x="103" y="174"/>
                </a:lnTo>
                <a:lnTo>
                  <a:pt x="104" y="164"/>
                </a:lnTo>
                <a:lnTo>
                  <a:pt x="106" y="144"/>
                </a:lnTo>
                <a:lnTo>
                  <a:pt x="112" y="124"/>
                </a:lnTo>
                <a:lnTo>
                  <a:pt x="119" y="105"/>
                </a:lnTo>
                <a:lnTo>
                  <a:pt x="130" y="86"/>
                </a:lnTo>
                <a:lnTo>
                  <a:pt x="137" y="74"/>
                </a:lnTo>
                <a:lnTo>
                  <a:pt x="144" y="63"/>
                </a:lnTo>
                <a:lnTo>
                  <a:pt x="153" y="52"/>
                </a:lnTo>
                <a:lnTo>
                  <a:pt x="163" y="41"/>
                </a:lnTo>
                <a:lnTo>
                  <a:pt x="172" y="30"/>
                </a:lnTo>
                <a:lnTo>
                  <a:pt x="184" y="20"/>
                </a:lnTo>
                <a:lnTo>
                  <a:pt x="196" y="9"/>
                </a:lnTo>
                <a:lnTo>
                  <a:pt x="208" y="0"/>
                </a:lnTo>
                <a:lnTo>
                  <a:pt x="203" y="2"/>
                </a:lnTo>
                <a:lnTo>
                  <a:pt x="199" y="3"/>
                </a:lnTo>
                <a:lnTo>
                  <a:pt x="169" y="19"/>
                </a:lnTo>
                <a:lnTo>
                  <a:pt x="142" y="35"/>
                </a:lnTo>
                <a:lnTo>
                  <a:pt x="116" y="53"/>
                </a:lnTo>
                <a:lnTo>
                  <a:pt x="93" y="71"/>
                </a:lnTo>
                <a:lnTo>
                  <a:pt x="73" y="88"/>
                </a:lnTo>
                <a:lnTo>
                  <a:pt x="56" y="107"/>
                </a:lnTo>
                <a:lnTo>
                  <a:pt x="40" y="127"/>
                </a:lnTo>
                <a:lnTo>
                  <a:pt x="27" y="147"/>
                </a:lnTo>
                <a:lnTo>
                  <a:pt x="17" y="166"/>
                </a:lnTo>
                <a:lnTo>
                  <a:pt x="10" y="186"/>
                </a:lnTo>
                <a:lnTo>
                  <a:pt x="5" y="205"/>
                </a:lnTo>
                <a:lnTo>
                  <a:pt x="1" y="225"/>
                </a:lnTo>
                <a:lnTo>
                  <a:pt x="0" y="236"/>
                </a:lnTo>
                <a:lnTo>
                  <a:pt x="0" y="246"/>
                </a:lnTo>
                <a:lnTo>
                  <a:pt x="1" y="256"/>
                </a:lnTo>
                <a:lnTo>
                  <a:pt x="3" y="266"/>
                </a:lnTo>
                <a:lnTo>
                  <a:pt x="6" y="287"/>
                </a:lnTo>
                <a:lnTo>
                  <a:pt x="12" y="307"/>
                </a:lnTo>
                <a:lnTo>
                  <a:pt x="20" y="329"/>
                </a:lnTo>
                <a:lnTo>
                  <a:pt x="31" y="350"/>
                </a:lnTo>
                <a:lnTo>
                  <a:pt x="44" y="371"/>
                </a:lnTo>
                <a:lnTo>
                  <a:pt x="59" y="392"/>
                </a:lnTo>
                <a:lnTo>
                  <a:pt x="77" y="413"/>
                </a:lnTo>
                <a:lnTo>
                  <a:pt x="97" y="435"/>
                </a:lnTo>
                <a:lnTo>
                  <a:pt x="119" y="456"/>
                </a:lnTo>
                <a:lnTo>
                  <a:pt x="144" y="477"/>
                </a:lnTo>
                <a:lnTo>
                  <a:pt x="164" y="492"/>
                </a:lnTo>
                <a:lnTo>
                  <a:pt x="206" y="528"/>
                </a:lnTo>
                <a:lnTo>
                  <a:pt x="250" y="562"/>
                </a:lnTo>
                <a:lnTo>
                  <a:pt x="270" y="577"/>
                </a:lnTo>
                <a:lnTo>
                  <a:pt x="370" y="1257"/>
                </a:lnTo>
                <a:lnTo>
                  <a:pt x="373" y="1263"/>
                </a:lnTo>
                <a:lnTo>
                  <a:pt x="382" y="1281"/>
                </a:lnTo>
                <a:lnTo>
                  <a:pt x="389" y="1291"/>
                </a:lnTo>
                <a:lnTo>
                  <a:pt x="398" y="1303"/>
                </a:lnTo>
                <a:lnTo>
                  <a:pt x="410" y="1316"/>
                </a:lnTo>
                <a:lnTo>
                  <a:pt x="424" y="1329"/>
                </a:lnTo>
                <a:lnTo>
                  <a:pt x="441" y="1342"/>
                </a:lnTo>
                <a:lnTo>
                  <a:pt x="460" y="1354"/>
                </a:lnTo>
                <a:lnTo>
                  <a:pt x="470" y="1360"/>
                </a:lnTo>
                <a:lnTo>
                  <a:pt x="482" y="1365"/>
                </a:lnTo>
                <a:lnTo>
                  <a:pt x="495" y="1370"/>
                </a:lnTo>
                <a:lnTo>
                  <a:pt x="508" y="1374"/>
                </a:lnTo>
                <a:lnTo>
                  <a:pt x="522" y="1377"/>
                </a:lnTo>
                <a:lnTo>
                  <a:pt x="537" y="1381"/>
                </a:lnTo>
                <a:lnTo>
                  <a:pt x="553" y="1383"/>
                </a:lnTo>
                <a:lnTo>
                  <a:pt x="570" y="1384"/>
                </a:lnTo>
                <a:lnTo>
                  <a:pt x="588" y="1385"/>
                </a:lnTo>
                <a:lnTo>
                  <a:pt x="607" y="1385"/>
                </a:lnTo>
                <a:lnTo>
                  <a:pt x="626" y="1384"/>
                </a:lnTo>
                <a:lnTo>
                  <a:pt x="647" y="1383"/>
                </a:lnTo>
                <a:lnTo>
                  <a:pt x="668" y="1381"/>
                </a:lnTo>
                <a:lnTo>
                  <a:pt x="689" y="1377"/>
                </a:lnTo>
                <a:lnTo>
                  <a:pt x="709" y="1373"/>
                </a:lnTo>
                <a:lnTo>
                  <a:pt x="728" y="1369"/>
                </a:lnTo>
                <a:lnTo>
                  <a:pt x="747" y="1363"/>
                </a:lnTo>
                <a:lnTo>
                  <a:pt x="765" y="1358"/>
                </a:lnTo>
                <a:lnTo>
                  <a:pt x="781" y="1352"/>
                </a:lnTo>
                <a:lnTo>
                  <a:pt x="798" y="1345"/>
                </a:lnTo>
                <a:lnTo>
                  <a:pt x="813" y="1340"/>
                </a:lnTo>
                <a:lnTo>
                  <a:pt x="827" y="1332"/>
                </a:lnTo>
                <a:lnTo>
                  <a:pt x="841" y="1325"/>
                </a:lnTo>
                <a:lnTo>
                  <a:pt x="854" y="1317"/>
                </a:lnTo>
                <a:lnTo>
                  <a:pt x="879" y="1301"/>
                </a:lnTo>
                <a:lnTo>
                  <a:pt x="900" y="1284"/>
                </a:lnTo>
                <a:lnTo>
                  <a:pt x="884" y="1290"/>
                </a:lnTo>
                <a:lnTo>
                  <a:pt x="867" y="1296"/>
                </a:lnTo>
                <a:lnTo>
                  <a:pt x="850" y="1302"/>
                </a:lnTo>
                <a:lnTo>
                  <a:pt x="831" y="1307"/>
                </a:lnTo>
                <a:lnTo>
                  <a:pt x="812" y="1311"/>
                </a:lnTo>
                <a:lnTo>
                  <a:pt x="792" y="1315"/>
                </a:lnTo>
                <a:lnTo>
                  <a:pt x="771" y="1318"/>
                </a:lnTo>
                <a:lnTo>
                  <a:pt x="749" y="1322"/>
                </a:lnTo>
                <a:close/>
              </a:path>
            </a:pathLst>
          </a:custGeom>
          <a:solidFill>
            <a:srgbClr val="8E36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2" name="Freeform 11">
            <a:extLst>
              <a:ext uri="{FF2B5EF4-FFF2-40B4-BE49-F238E27FC236}">
                <a16:creationId xmlns:a16="http://schemas.microsoft.com/office/drawing/2014/main" id="{12ED5133-30CF-4F42-BC3C-395C86BBC9C5}"/>
              </a:ext>
            </a:extLst>
          </p:cNvPr>
          <p:cNvSpPr>
            <a:spLocks/>
          </p:cNvSpPr>
          <p:nvPr/>
        </p:nvSpPr>
        <p:spPr bwMode="auto">
          <a:xfrm rot="21031402">
            <a:off x="1653996" y="1662642"/>
            <a:ext cx="269875" cy="153988"/>
          </a:xfrm>
          <a:custGeom>
            <a:avLst/>
            <a:gdLst>
              <a:gd name="T0" fmla="*/ 2147483647 w 900"/>
              <a:gd name="T1" fmla="*/ 2147483647 h 493"/>
              <a:gd name="T2" fmla="*/ 2147483647 w 900"/>
              <a:gd name="T3" fmla="*/ 2147483647 h 493"/>
              <a:gd name="T4" fmla="*/ 2147483647 w 900"/>
              <a:gd name="T5" fmla="*/ 2147483647 h 493"/>
              <a:gd name="T6" fmla="*/ 2147483647 w 900"/>
              <a:gd name="T7" fmla="*/ 2147483647 h 493"/>
              <a:gd name="T8" fmla="*/ 2147483647 w 900"/>
              <a:gd name="T9" fmla="*/ 2147483647 h 493"/>
              <a:gd name="T10" fmla="*/ 2147483647 w 900"/>
              <a:gd name="T11" fmla="*/ 2147483647 h 493"/>
              <a:gd name="T12" fmla="*/ 2147483647 w 900"/>
              <a:gd name="T13" fmla="*/ 2147483647 h 493"/>
              <a:gd name="T14" fmla="*/ 2147483647 w 900"/>
              <a:gd name="T15" fmla="*/ 2147483647 h 493"/>
              <a:gd name="T16" fmla="*/ 2147483647 w 900"/>
              <a:gd name="T17" fmla="*/ 2147483647 h 493"/>
              <a:gd name="T18" fmla="*/ 2147483647 w 900"/>
              <a:gd name="T19" fmla="*/ 2147483647 h 493"/>
              <a:gd name="T20" fmla="*/ 2147483647 w 900"/>
              <a:gd name="T21" fmla="*/ 2147483647 h 493"/>
              <a:gd name="T22" fmla="*/ 2147483647 w 900"/>
              <a:gd name="T23" fmla="*/ 2147483647 h 493"/>
              <a:gd name="T24" fmla="*/ 2147483647 w 900"/>
              <a:gd name="T25" fmla="*/ 2147483647 h 493"/>
              <a:gd name="T26" fmla="*/ 2147483647 w 900"/>
              <a:gd name="T27" fmla="*/ 2147483647 h 493"/>
              <a:gd name="T28" fmla="*/ 2147483647 w 900"/>
              <a:gd name="T29" fmla="*/ 2147483647 h 493"/>
              <a:gd name="T30" fmla="*/ 2147483647 w 900"/>
              <a:gd name="T31" fmla="*/ 2147483647 h 493"/>
              <a:gd name="T32" fmla="*/ 2147483647 w 900"/>
              <a:gd name="T33" fmla="*/ 2147483647 h 493"/>
              <a:gd name="T34" fmla="*/ 2147483647 w 900"/>
              <a:gd name="T35" fmla="*/ 2147483647 h 493"/>
              <a:gd name="T36" fmla="*/ 2147483647 w 900"/>
              <a:gd name="T37" fmla="*/ 2147483647 h 493"/>
              <a:gd name="T38" fmla="*/ 2147483647 w 900"/>
              <a:gd name="T39" fmla="*/ 2147483647 h 493"/>
              <a:gd name="T40" fmla="*/ 2147483647 w 900"/>
              <a:gd name="T41" fmla="*/ 2147483647 h 493"/>
              <a:gd name="T42" fmla="*/ 2147483647 w 900"/>
              <a:gd name="T43" fmla="*/ 2147483647 h 493"/>
              <a:gd name="T44" fmla="*/ 2147483647 w 900"/>
              <a:gd name="T45" fmla="*/ 2147483647 h 493"/>
              <a:gd name="T46" fmla="*/ 2147483647 w 900"/>
              <a:gd name="T47" fmla="*/ 2147483647 h 493"/>
              <a:gd name="T48" fmla="*/ 2147483647 w 900"/>
              <a:gd name="T49" fmla="*/ 2147483647 h 493"/>
              <a:gd name="T50" fmla="*/ 2147483647 w 900"/>
              <a:gd name="T51" fmla="*/ 2147483647 h 493"/>
              <a:gd name="T52" fmla="*/ 2147483647 w 900"/>
              <a:gd name="T53" fmla="*/ 2147483647 h 493"/>
              <a:gd name="T54" fmla="*/ 2147483647 w 900"/>
              <a:gd name="T55" fmla="*/ 2147483647 h 493"/>
              <a:gd name="T56" fmla="*/ 2147483647 w 900"/>
              <a:gd name="T57" fmla="*/ 2147483647 h 493"/>
              <a:gd name="T58" fmla="*/ 2147483647 w 900"/>
              <a:gd name="T59" fmla="*/ 2147483647 h 493"/>
              <a:gd name="T60" fmla="*/ 2147483647 w 900"/>
              <a:gd name="T61" fmla="*/ 2147483647 h 493"/>
              <a:gd name="T62" fmla="*/ 2147483647 w 900"/>
              <a:gd name="T63" fmla="*/ 2147483647 h 493"/>
              <a:gd name="T64" fmla="*/ 0 w 900"/>
              <a:gd name="T65" fmla="*/ 2147483647 h 493"/>
              <a:gd name="T66" fmla="*/ 0 w 900"/>
              <a:gd name="T67" fmla="*/ 2147483647 h 493"/>
              <a:gd name="T68" fmla="*/ 2147483647 w 900"/>
              <a:gd name="T69" fmla="*/ 2147483647 h 493"/>
              <a:gd name="T70" fmla="*/ 2147483647 w 900"/>
              <a:gd name="T71" fmla="*/ 2147483647 h 493"/>
              <a:gd name="T72" fmla="*/ 2147483647 w 900"/>
              <a:gd name="T73" fmla="*/ 2147483647 h 493"/>
              <a:gd name="T74" fmla="*/ 2147483647 w 900"/>
              <a:gd name="T75" fmla="*/ 2147483647 h 493"/>
              <a:gd name="T76" fmla="*/ 2147483647 w 900"/>
              <a:gd name="T77" fmla="*/ 2147483647 h 493"/>
              <a:gd name="T78" fmla="*/ 2147483647 w 900"/>
              <a:gd name="T79" fmla="*/ 2147483647 h 493"/>
              <a:gd name="T80" fmla="*/ 2147483647 w 900"/>
              <a:gd name="T81" fmla="*/ 2147483647 h 493"/>
              <a:gd name="T82" fmla="*/ 2147483647 w 900"/>
              <a:gd name="T83" fmla="*/ 2147483647 h 493"/>
              <a:gd name="T84" fmla="*/ 2147483647 w 900"/>
              <a:gd name="T85" fmla="*/ 2147483647 h 493"/>
              <a:gd name="T86" fmla="*/ 2147483647 w 900"/>
              <a:gd name="T87" fmla="*/ 2147483647 h 493"/>
              <a:gd name="T88" fmla="*/ 2147483647 w 900"/>
              <a:gd name="T89" fmla="*/ 2147483647 h 493"/>
              <a:gd name="T90" fmla="*/ 2147483647 w 900"/>
              <a:gd name="T91" fmla="*/ 2147483647 h 493"/>
              <a:gd name="T92" fmla="*/ 2147483647 w 900"/>
              <a:gd name="T93" fmla="*/ 2147483647 h 493"/>
              <a:gd name="T94" fmla="*/ 2147483647 w 900"/>
              <a:gd name="T95" fmla="*/ 2147483647 h 493"/>
              <a:gd name="T96" fmla="*/ 2147483647 w 900"/>
              <a:gd name="T97" fmla="*/ 2147483647 h 493"/>
              <a:gd name="T98" fmla="*/ 2147483647 w 900"/>
              <a:gd name="T99" fmla="*/ 2147483647 h 493"/>
              <a:gd name="T100" fmla="*/ 2147483647 w 900"/>
              <a:gd name="T101" fmla="*/ 0 h 493"/>
              <a:gd name="T102" fmla="*/ 2147483647 w 900"/>
              <a:gd name="T103" fmla="*/ 2147483647 h 493"/>
              <a:gd name="T104" fmla="*/ 2147483647 w 900"/>
              <a:gd name="T105" fmla="*/ 2147483647 h 493"/>
              <a:gd name="T106" fmla="*/ 2147483647 w 900"/>
              <a:gd name="T107" fmla="*/ 2147483647 h 493"/>
              <a:gd name="T108" fmla="*/ 2147483647 w 900"/>
              <a:gd name="T109" fmla="*/ 2147483647 h 493"/>
              <a:gd name="T110" fmla="*/ 2147483647 w 900"/>
              <a:gd name="T111" fmla="*/ 2147483647 h 493"/>
              <a:gd name="T112" fmla="*/ 2147483647 w 900"/>
              <a:gd name="T113" fmla="*/ 2147483647 h 493"/>
              <a:gd name="T114" fmla="*/ 2147483647 w 900"/>
              <a:gd name="T115" fmla="*/ 2147483647 h 493"/>
              <a:gd name="T116" fmla="*/ 2147483647 w 900"/>
              <a:gd name="T117" fmla="*/ 2147483647 h 493"/>
              <a:gd name="T118" fmla="*/ 2147483647 w 900"/>
              <a:gd name="T119" fmla="*/ 2147483647 h 493"/>
              <a:gd name="T120" fmla="*/ 2147483647 w 900"/>
              <a:gd name="T121" fmla="*/ 2147483647 h 493"/>
              <a:gd name="T122" fmla="*/ 2147483647 w 900"/>
              <a:gd name="T123" fmla="*/ 2147483647 h 493"/>
              <a:gd name="T124" fmla="*/ 2147483647 w 900"/>
              <a:gd name="T125" fmla="*/ 2147483647 h 4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900"/>
              <a:gd name="T190" fmla="*/ 0 h 493"/>
              <a:gd name="T191" fmla="*/ 900 w 900"/>
              <a:gd name="T192" fmla="*/ 493 h 49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900" h="493">
                <a:moveTo>
                  <a:pt x="898" y="164"/>
                </a:moveTo>
                <a:lnTo>
                  <a:pt x="900" y="176"/>
                </a:lnTo>
                <a:lnTo>
                  <a:pt x="900" y="187"/>
                </a:lnTo>
                <a:lnTo>
                  <a:pt x="899" y="199"/>
                </a:lnTo>
                <a:lnTo>
                  <a:pt x="898" y="212"/>
                </a:lnTo>
                <a:lnTo>
                  <a:pt x="895" y="224"/>
                </a:lnTo>
                <a:lnTo>
                  <a:pt x="891" y="236"/>
                </a:lnTo>
                <a:lnTo>
                  <a:pt x="886" y="249"/>
                </a:lnTo>
                <a:lnTo>
                  <a:pt x="880" y="260"/>
                </a:lnTo>
                <a:lnTo>
                  <a:pt x="873" y="272"/>
                </a:lnTo>
                <a:lnTo>
                  <a:pt x="865" y="284"/>
                </a:lnTo>
                <a:lnTo>
                  <a:pt x="856" y="296"/>
                </a:lnTo>
                <a:lnTo>
                  <a:pt x="846" y="308"/>
                </a:lnTo>
                <a:lnTo>
                  <a:pt x="836" y="318"/>
                </a:lnTo>
                <a:lnTo>
                  <a:pt x="824" y="330"/>
                </a:lnTo>
                <a:lnTo>
                  <a:pt x="811" y="341"/>
                </a:lnTo>
                <a:lnTo>
                  <a:pt x="798" y="351"/>
                </a:lnTo>
                <a:lnTo>
                  <a:pt x="784" y="362"/>
                </a:lnTo>
                <a:lnTo>
                  <a:pt x="768" y="372"/>
                </a:lnTo>
                <a:lnTo>
                  <a:pt x="753" y="383"/>
                </a:lnTo>
                <a:lnTo>
                  <a:pt x="737" y="392"/>
                </a:lnTo>
                <a:lnTo>
                  <a:pt x="719" y="402"/>
                </a:lnTo>
                <a:lnTo>
                  <a:pt x="701" y="410"/>
                </a:lnTo>
                <a:lnTo>
                  <a:pt x="684" y="419"/>
                </a:lnTo>
                <a:lnTo>
                  <a:pt x="665" y="428"/>
                </a:lnTo>
                <a:lnTo>
                  <a:pt x="645" y="436"/>
                </a:lnTo>
                <a:lnTo>
                  <a:pt x="625" y="443"/>
                </a:lnTo>
                <a:lnTo>
                  <a:pt x="604" y="450"/>
                </a:lnTo>
                <a:lnTo>
                  <a:pt x="582" y="457"/>
                </a:lnTo>
                <a:lnTo>
                  <a:pt x="561" y="463"/>
                </a:lnTo>
                <a:lnTo>
                  <a:pt x="539" y="469"/>
                </a:lnTo>
                <a:lnTo>
                  <a:pt x="516" y="474"/>
                </a:lnTo>
                <a:lnTo>
                  <a:pt x="494" y="478"/>
                </a:lnTo>
                <a:lnTo>
                  <a:pt x="470" y="482"/>
                </a:lnTo>
                <a:lnTo>
                  <a:pt x="447" y="485"/>
                </a:lnTo>
                <a:lnTo>
                  <a:pt x="424" y="488"/>
                </a:lnTo>
                <a:lnTo>
                  <a:pt x="402" y="490"/>
                </a:lnTo>
                <a:lnTo>
                  <a:pt x="380" y="491"/>
                </a:lnTo>
                <a:lnTo>
                  <a:pt x="358" y="493"/>
                </a:lnTo>
                <a:lnTo>
                  <a:pt x="336" y="493"/>
                </a:lnTo>
                <a:lnTo>
                  <a:pt x="316" y="493"/>
                </a:lnTo>
                <a:lnTo>
                  <a:pt x="295" y="491"/>
                </a:lnTo>
                <a:lnTo>
                  <a:pt x="275" y="490"/>
                </a:lnTo>
                <a:lnTo>
                  <a:pt x="255" y="488"/>
                </a:lnTo>
                <a:lnTo>
                  <a:pt x="235" y="485"/>
                </a:lnTo>
                <a:lnTo>
                  <a:pt x="217" y="482"/>
                </a:lnTo>
                <a:lnTo>
                  <a:pt x="198" y="478"/>
                </a:lnTo>
                <a:lnTo>
                  <a:pt x="181" y="474"/>
                </a:lnTo>
                <a:lnTo>
                  <a:pt x="164" y="469"/>
                </a:lnTo>
                <a:lnTo>
                  <a:pt x="148" y="463"/>
                </a:lnTo>
                <a:lnTo>
                  <a:pt x="132" y="458"/>
                </a:lnTo>
                <a:lnTo>
                  <a:pt x="117" y="451"/>
                </a:lnTo>
                <a:lnTo>
                  <a:pt x="103" y="444"/>
                </a:lnTo>
                <a:lnTo>
                  <a:pt x="89" y="437"/>
                </a:lnTo>
                <a:lnTo>
                  <a:pt x="77" y="430"/>
                </a:lnTo>
                <a:lnTo>
                  <a:pt x="65" y="422"/>
                </a:lnTo>
                <a:lnTo>
                  <a:pt x="55" y="414"/>
                </a:lnTo>
                <a:lnTo>
                  <a:pt x="44" y="404"/>
                </a:lnTo>
                <a:lnTo>
                  <a:pt x="35" y="395"/>
                </a:lnTo>
                <a:lnTo>
                  <a:pt x="27" y="384"/>
                </a:lnTo>
                <a:lnTo>
                  <a:pt x="20" y="375"/>
                </a:lnTo>
                <a:lnTo>
                  <a:pt x="13" y="364"/>
                </a:lnTo>
                <a:lnTo>
                  <a:pt x="9" y="352"/>
                </a:lnTo>
                <a:lnTo>
                  <a:pt x="5" y="342"/>
                </a:lnTo>
                <a:lnTo>
                  <a:pt x="3" y="329"/>
                </a:lnTo>
                <a:lnTo>
                  <a:pt x="0" y="317"/>
                </a:lnTo>
                <a:lnTo>
                  <a:pt x="0" y="305"/>
                </a:lnTo>
                <a:lnTo>
                  <a:pt x="0" y="293"/>
                </a:lnTo>
                <a:lnTo>
                  <a:pt x="3" y="280"/>
                </a:lnTo>
                <a:lnTo>
                  <a:pt x="5" y="269"/>
                </a:lnTo>
                <a:lnTo>
                  <a:pt x="10" y="257"/>
                </a:lnTo>
                <a:lnTo>
                  <a:pt x="15" y="245"/>
                </a:lnTo>
                <a:lnTo>
                  <a:pt x="20" y="232"/>
                </a:lnTo>
                <a:lnTo>
                  <a:pt x="27" y="220"/>
                </a:lnTo>
                <a:lnTo>
                  <a:pt x="36" y="209"/>
                </a:lnTo>
                <a:lnTo>
                  <a:pt x="45" y="197"/>
                </a:lnTo>
                <a:lnTo>
                  <a:pt x="55" y="185"/>
                </a:lnTo>
                <a:lnTo>
                  <a:pt x="65" y="174"/>
                </a:lnTo>
                <a:lnTo>
                  <a:pt x="77" y="163"/>
                </a:lnTo>
                <a:lnTo>
                  <a:pt x="90" y="152"/>
                </a:lnTo>
                <a:lnTo>
                  <a:pt x="103" y="141"/>
                </a:lnTo>
                <a:lnTo>
                  <a:pt x="117" y="131"/>
                </a:lnTo>
                <a:lnTo>
                  <a:pt x="132" y="120"/>
                </a:lnTo>
                <a:lnTo>
                  <a:pt x="148" y="111"/>
                </a:lnTo>
                <a:lnTo>
                  <a:pt x="164" y="100"/>
                </a:lnTo>
                <a:lnTo>
                  <a:pt x="199" y="82"/>
                </a:lnTo>
                <a:lnTo>
                  <a:pt x="236" y="65"/>
                </a:lnTo>
                <a:lnTo>
                  <a:pt x="256" y="57"/>
                </a:lnTo>
                <a:lnTo>
                  <a:pt x="276" y="49"/>
                </a:lnTo>
                <a:lnTo>
                  <a:pt x="296" y="42"/>
                </a:lnTo>
                <a:lnTo>
                  <a:pt x="318" y="37"/>
                </a:lnTo>
                <a:lnTo>
                  <a:pt x="340" y="29"/>
                </a:lnTo>
                <a:lnTo>
                  <a:pt x="362" y="25"/>
                </a:lnTo>
                <a:lnTo>
                  <a:pt x="384" y="19"/>
                </a:lnTo>
                <a:lnTo>
                  <a:pt x="408" y="14"/>
                </a:lnTo>
                <a:lnTo>
                  <a:pt x="430" y="11"/>
                </a:lnTo>
                <a:lnTo>
                  <a:pt x="454" y="7"/>
                </a:lnTo>
                <a:lnTo>
                  <a:pt x="476" y="5"/>
                </a:lnTo>
                <a:lnTo>
                  <a:pt x="499" y="2"/>
                </a:lnTo>
                <a:lnTo>
                  <a:pt x="521" y="1"/>
                </a:lnTo>
                <a:lnTo>
                  <a:pt x="542" y="0"/>
                </a:lnTo>
                <a:lnTo>
                  <a:pt x="565" y="0"/>
                </a:lnTo>
                <a:lnTo>
                  <a:pt x="586" y="0"/>
                </a:lnTo>
                <a:lnTo>
                  <a:pt x="606" y="1"/>
                </a:lnTo>
                <a:lnTo>
                  <a:pt x="626" y="4"/>
                </a:lnTo>
                <a:lnTo>
                  <a:pt x="646" y="5"/>
                </a:lnTo>
                <a:lnTo>
                  <a:pt x="665" y="8"/>
                </a:lnTo>
                <a:lnTo>
                  <a:pt x="684" y="11"/>
                </a:lnTo>
                <a:lnTo>
                  <a:pt x="702" y="14"/>
                </a:lnTo>
                <a:lnTo>
                  <a:pt x="720" y="19"/>
                </a:lnTo>
                <a:lnTo>
                  <a:pt x="737" y="24"/>
                </a:lnTo>
                <a:lnTo>
                  <a:pt x="753" y="29"/>
                </a:lnTo>
                <a:lnTo>
                  <a:pt x="768" y="35"/>
                </a:lnTo>
                <a:lnTo>
                  <a:pt x="784" y="41"/>
                </a:lnTo>
                <a:lnTo>
                  <a:pt x="798" y="48"/>
                </a:lnTo>
                <a:lnTo>
                  <a:pt x="811" y="55"/>
                </a:lnTo>
                <a:lnTo>
                  <a:pt x="824" y="62"/>
                </a:lnTo>
                <a:lnTo>
                  <a:pt x="836" y="71"/>
                </a:lnTo>
                <a:lnTo>
                  <a:pt x="846" y="80"/>
                </a:lnTo>
                <a:lnTo>
                  <a:pt x="857" y="88"/>
                </a:lnTo>
                <a:lnTo>
                  <a:pt x="865" y="98"/>
                </a:lnTo>
                <a:lnTo>
                  <a:pt x="873" y="108"/>
                </a:lnTo>
                <a:lnTo>
                  <a:pt x="880" y="118"/>
                </a:lnTo>
                <a:lnTo>
                  <a:pt x="886" y="128"/>
                </a:lnTo>
                <a:lnTo>
                  <a:pt x="892" y="140"/>
                </a:lnTo>
                <a:lnTo>
                  <a:pt x="896" y="152"/>
                </a:lnTo>
                <a:lnTo>
                  <a:pt x="898" y="164"/>
                </a:lnTo>
                <a:close/>
              </a:path>
            </a:pathLst>
          </a:custGeom>
          <a:solidFill>
            <a:srgbClr val="E67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3" name="Freeform 12">
            <a:extLst>
              <a:ext uri="{FF2B5EF4-FFF2-40B4-BE49-F238E27FC236}">
                <a16:creationId xmlns:a16="http://schemas.microsoft.com/office/drawing/2014/main" id="{E43E06A7-6171-43C6-84B6-C8043A71CC3C}"/>
              </a:ext>
            </a:extLst>
          </p:cNvPr>
          <p:cNvSpPr>
            <a:spLocks/>
          </p:cNvSpPr>
          <p:nvPr/>
        </p:nvSpPr>
        <p:spPr bwMode="auto">
          <a:xfrm rot="21031402">
            <a:off x="1942921" y="2030942"/>
            <a:ext cx="146050" cy="130175"/>
          </a:xfrm>
          <a:custGeom>
            <a:avLst/>
            <a:gdLst>
              <a:gd name="T0" fmla="*/ 2147483647 w 487"/>
              <a:gd name="T1" fmla="*/ 2147483647 h 416"/>
              <a:gd name="T2" fmla="*/ 2147483647 w 487"/>
              <a:gd name="T3" fmla="*/ 2147483647 h 416"/>
              <a:gd name="T4" fmla="*/ 2147483647 w 487"/>
              <a:gd name="T5" fmla="*/ 2147483647 h 416"/>
              <a:gd name="T6" fmla="*/ 2147483647 w 487"/>
              <a:gd name="T7" fmla="*/ 2147483647 h 416"/>
              <a:gd name="T8" fmla="*/ 2147483647 w 487"/>
              <a:gd name="T9" fmla="*/ 2147483647 h 416"/>
              <a:gd name="T10" fmla="*/ 2147483647 w 487"/>
              <a:gd name="T11" fmla="*/ 2147483647 h 416"/>
              <a:gd name="T12" fmla="*/ 2147483647 w 487"/>
              <a:gd name="T13" fmla="*/ 2147483647 h 416"/>
              <a:gd name="T14" fmla="*/ 2147483647 w 487"/>
              <a:gd name="T15" fmla="*/ 2147483647 h 416"/>
              <a:gd name="T16" fmla="*/ 2147483647 w 487"/>
              <a:gd name="T17" fmla="*/ 2147483647 h 416"/>
              <a:gd name="T18" fmla="*/ 2147483647 w 487"/>
              <a:gd name="T19" fmla="*/ 2147483647 h 416"/>
              <a:gd name="T20" fmla="*/ 2147483647 w 487"/>
              <a:gd name="T21" fmla="*/ 2147483647 h 416"/>
              <a:gd name="T22" fmla="*/ 2147483647 w 487"/>
              <a:gd name="T23" fmla="*/ 2147483647 h 416"/>
              <a:gd name="T24" fmla="*/ 2147483647 w 487"/>
              <a:gd name="T25" fmla="*/ 2147483647 h 416"/>
              <a:gd name="T26" fmla="*/ 2147483647 w 487"/>
              <a:gd name="T27" fmla="*/ 2147483647 h 416"/>
              <a:gd name="T28" fmla="*/ 2147483647 w 487"/>
              <a:gd name="T29" fmla="*/ 2147483647 h 416"/>
              <a:gd name="T30" fmla="*/ 2147483647 w 487"/>
              <a:gd name="T31" fmla="*/ 2147483647 h 416"/>
              <a:gd name="T32" fmla="*/ 2147483647 w 487"/>
              <a:gd name="T33" fmla="*/ 2147483647 h 416"/>
              <a:gd name="T34" fmla="*/ 0 w 487"/>
              <a:gd name="T35" fmla="*/ 2147483647 h 416"/>
              <a:gd name="T36" fmla="*/ 2147483647 w 487"/>
              <a:gd name="T37" fmla="*/ 2147483647 h 416"/>
              <a:gd name="T38" fmla="*/ 2147483647 w 487"/>
              <a:gd name="T39" fmla="*/ 2147483647 h 416"/>
              <a:gd name="T40" fmla="*/ 2147483647 w 487"/>
              <a:gd name="T41" fmla="*/ 2147483647 h 416"/>
              <a:gd name="T42" fmla="*/ 2147483647 w 487"/>
              <a:gd name="T43" fmla="*/ 2147483647 h 416"/>
              <a:gd name="T44" fmla="*/ 2147483647 w 487"/>
              <a:gd name="T45" fmla="*/ 2147483647 h 416"/>
              <a:gd name="T46" fmla="*/ 2147483647 w 487"/>
              <a:gd name="T47" fmla="*/ 2147483647 h 416"/>
              <a:gd name="T48" fmla="*/ 2147483647 w 487"/>
              <a:gd name="T49" fmla="*/ 2147483647 h 416"/>
              <a:gd name="T50" fmla="*/ 2147483647 w 487"/>
              <a:gd name="T51" fmla="*/ 2147483647 h 416"/>
              <a:gd name="T52" fmla="*/ 2147483647 w 487"/>
              <a:gd name="T53" fmla="*/ 2147483647 h 416"/>
              <a:gd name="T54" fmla="*/ 2147483647 w 487"/>
              <a:gd name="T55" fmla="*/ 2147483647 h 416"/>
              <a:gd name="T56" fmla="*/ 2147483647 w 487"/>
              <a:gd name="T57" fmla="*/ 2147483647 h 416"/>
              <a:gd name="T58" fmla="*/ 2147483647 w 487"/>
              <a:gd name="T59" fmla="*/ 2147483647 h 416"/>
              <a:gd name="T60" fmla="*/ 2147483647 w 487"/>
              <a:gd name="T61" fmla="*/ 2147483647 h 416"/>
              <a:gd name="T62" fmla="*/ 2147483647 w 487"/>
              <a:gd name="T63" fmla="*/ 2147483647 h 416"/>
              <a:gd name="T64" fmla="*/ 2147483647 w 487"/>
              <a:gd name="T65" fmla="*/ 2147483647 h 416"/>
              <a:gd name="T66" fmla="*/ 2147483647 w 487"/>
              <a:gd name="T67" fmla="*/ 2147483647 h 416"/>
              <a:gd name="T68" fmla="*/ 2147483647 w 487"/>
              <a:gd name="T69" fmla="*/ 2147483647 h 416"/>
              <a:gd name="T70" fmla="*/ 2147483647 w 487"/>
              <a:gd name="T71" fmla="*/ 2147483647 h 416"/>
              <a:gd name="T72" fmla="*/ 2147483647 w 487"/>
              <a:gd name="T73" fmla="*/ 2147483647 h 416"/>
              <a:gd name="T74" fmla="*/ 2147483647 w 487"/>
              <a:gd name="T75" fmla="*/ 2147483647 h 416"/>
              <a:gd name="T76" fmla="*/ 2147483647 w 487"/>
              <a:gd name="T77" fmla="*/ 2147483647 h 416"/>
              <a:gd name="T78" fmla="*/ 2147483647 w 487"/>
              <a:gd name="T79" fmla="*/ 2147483647 h 416"/>
              <a:gd name="T80" fmla="*/ 2147483647 w 487"/>
              <a:gd name="T81" fmla="*/ 2147483647 h 416"/>
              <a:gd name="T82" fmla="*/ 2147483647 w 487"/>
              <a:gd name="T83" fmla="*/ 2147483647 h 41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87"/>
              <a:gd name="T127" fmla="*/ 0 h 416"/>
              <a:gd name="T128" fmla="*/ 487 w 487"/>
              <a:gd name="T129" fmla="*/ 416 h 41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87" h="416">
                <a:moveTo>
                  <a:pt x="412" y="4"/>
                </a:moveTo>
                <a:lnTo>
                  <a:pt x="404" y="9"/>
                </a:lnTo>
                <a:lnTo>
                  <a:pt x="397" y="16"/>
                </a:lnTo>
                <a:lnTo>
                  <a:pt x="390" y="23"/>
                </a:lnTo>
                <a:lnTo>
                  <a:pt x="383" y="32"/>
                </a:lnTo>
                <a:lnTo>
                  <a:pt x="368" y="53"/>
                </a:lnTo>
                <a:lnTo>
                  <a:pt x="357" y="78"/>
                </a:lnTo>
                <a:lnTo>
                  <a:pt x="344" y="103"/>
                </a:lnTo>
                <a:lnTo>
                  <a:pt x="333" y="127"/>
                </a:lnTo>
                <a:lnTo>
                  <a:pt x="322" y="147"/>
                </a:lnTo>
                <a:lnTo>
                  <a:pt x="313" y="163"/>
                </a:lnTo>
                <a:lnTo>
                  <a:pt x="301" y="176"/>
                </a:lnTo>
                <a:lnTo>
                  <a:pt x="291" y="190"/>
                </a:lnTo>
                <a:lnTo>
                  <a:pt x="279" y="203"/>
                </a:lnTo>
                <a:lnTo>
                  <a:pt x="267" y="215"/>
                </a:lnTo>
                <a:lnTo>
                  <a:pt x="254" y="228"/>
                </a:lnTo>
                <a:lnTo>
                  <a:pt x="241" y="238"/>
                </a:lnTo>
                <a:lnTo>
                  <a:pt x="227" y="250"/>
                </a:lnTo>
                <a:lnTo>
                  <a:pt x="213" y="261"/>
                </a:lnTo>
                <a:lnTo>
                  <a:pt x="199" y="270"/>
                </a:lnTo>
                <a:lnTo>
                  <a:pt x="183" y="280"/>
                </a:lnTo>
                <a:lnTo>
                  <a:pt x="168" y="289"/>
                </a:lnTo>
                <a:lnTo>
                  <a:pt x="153" y="296"/>
                </a:lnTo>
                <a:lnTo>
                  <a:pt x="136" y="303"/>
                </a:lnTo>
                <a:lnTo>
                  <a:pt x="119" y="310"/>
                </a:lnTo>
                <a:lnTo>
                  <a:pt x="102" y="316"/>
                </a:lnTo>
                <a:lnTo>
                  <a:pt x="85" y="321"/>
                </a:lnTo>
                <a:lnTo>
                  <a:pt x="68" y="326"/>
                </a:lnTo>
                <a:lnTo>
                  <a:pt x="54" y="330"/>
                </a:lnTo>
                <a:lnTo>
                  <a:pt x="41" y="334"/>
                </a:lnTo>
                <a:lnTo>
                  <a:pt x="29" y="340"/>
                </a:lnTo>
                <a:lnTo>
                  <a:pt x="20" y="345"/>
                </a:lnTo>
                <a:lnTo>
                  <a:pt x="11" y="349"/>
                </a:lnTo>
                <a:lnTo>
                  <a:pt x="6" y="355"/>
                </a:lnTo>
                <a:lnTo>
                  <a:pt x="1" y="360"/>
                </a:lnTo>
                <a:lnTo>
                  <a:pt x="0" y="366"/>
                </a:lnTo>
                <a:lnTo>
                  <a:pt x="0" y="372"/>
                </a:lnTo>
                <a:lnTo>
                  <a:pt x="2" y="378"/>
                </a:lnTo>
                <a:lnTo>
                  <a:pt x="8" y="383"/>
                </a:lnTo>
                <a:lnTo>
                  <a:pt x="15" y="389"/>
                </a:lnTo>
                <a:lnTo>
                  <a:pt x="26" y="395"/>
                </a:lnTo>
                <a:lnTo>
                  <a:pt x="39" y="401"/>
                </a:lnTo>
                <a:lnTo>
                  <a:pt x="55" y="407"/>
                </a:lnTo>
                <a:lnTo>
                  <a:pt x="69" y="411"/>
                </a:lnTo>
                <a:lnTo>
                  <a:pt x="83" y="414"/>
                </a:lnTo>
                <a:lnTo>
                  <a:pt x="97" y="415"/>
                </a:lnTo>
                <a:lnTo>
                  <a:pt x="112" y="416"/>
                </a:lnTo>
                <a:lnTo>
                  <a:pt x="126" y="416"/>
                </a:lnTo>
                <a:lnTo>
                  <a:pt x="140" y="415"/>
                </a:lnTo>
                <a:lnTo>
                  <a:pt x="154" y="414"/>
                </a:lnTo>
                <a:lnTo>
                  <a:pt x="168" y="411"/>
                </a:lnTo>
                <a:lnTo>
                  <a:pt x="181" y="407"/>
                </a:lnTo>
                <a:lnTo>
                  <a:pt x="195" y="403"/>
                </a:lnTo>
                <a:lnTo>
                  <a:pt x="209" y="398"/>
                </a:lnTo>
                <a:lnTo>
                  <a:pt x="224" y="392"/>
                </a:lnTo>
                <a:lnTo>
                  <a:pt x="251" y="379"/>
                </a:lnTo>
                <a:lnTo>
                  <a:pt x="278" y="363"/>
                </a:lnTo>
                <a:lnTo>
                  <a:pt x="302" y="347"/>
                </a:lnTo>
                <a:lnTo>
                  <a:pt x="327" y="328"/>
                </a:lnTo>
                <a:lnTo>
                  <a:pt x="351" y="308"/>
                </a:lnTo>
                <a:lnTo>
                  <a:pt x="372" y="288"/>
                </a:lnTo>
                <a:lnTo>
                  <a:pt x="392" y="267"/>
                </a:lnTo>
                <a:lnTo>
                  <a:pt x="410" y="247"/>
                </a:lnTo>
                <a:lnTo>
                  <a:pt x="426" y="226"/>
                </a:lnTo>
                <a:lnTo>
                  <a:pt x="440" y="205"/>
                </a:lnTo>
                <a:lnTo>
                  <a:pt x="451" y="188"/>
                </a:lnTo>
                <a:lnTo>
                  <a:pt x="463" y="167"/>
                </a:lnTo>
                <a:lnTo>
                  <a:pt x="473" y="144"/>
                </a:lnTo>
                <a:lnTo>
                  <a:pt x="480" y="122"/>
                </a:lnTo>
                <a:lnTo>
                  <a:pt x="484" y="110"/>
                </a:lnTo>
                <a:lnTo>
                  <a:pt x="486" y="98"/>
                </a:lnTo>
                <a:lnTo>
                  <a:pt x="487" y="86"/>
                </a:lnTo>
                <a:lnTo>
                  <a:pt x="486" y="75"/>
                </a:lnTo>
                <a:lnTo>
                  <a:pt x="485" y="64"/>
                </a:lnTo>
                <a:lnTo>
                  <a:pt x="483" y="52"/>
                </a:lnTo>
                <a:lnTo>
                  <a:pt x="478" y="42"/>
                </a:lnTo>
                <a:lnTo>
                  <a:pt x="472" y="32"/>
                </a:lnTo>
                <a:lnTo>
                  <a:pt x="464" y="22"/>
                </a:lnTo>
                <a:lnTo>
                  <a:pt x="456" y="15"/>
                </a:lnTo>
                <a:lnTo>
                  <a:pt x="447" y="8"/>
                </a:lnTo>
                <a:lnTo>
                  <a:pt x="440" y="4"/>
                </a:lnTo>
                <a:lnTo>
                  <a:pt x="433" y="2"/>
                </a:lnTo>
                <a:lnTo>
                  <a:pt x="426" y="0"/>
                </a:lnTo>
                <a:lnTo>
                  <a:pt x="419" y="2"/>
                </a:lnTo>
                <a:lnTo>
                  <a:pt x="412" y="4"/>
                </a:lnTo>
                <a:close/>
              </a:path>
            </a:pathLst>
          </a:custGeom>
          <a:solidFill>
            <a:srgbClr val="E67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4" name="Freeform 13">
            <a:extLst>
              <a:ext uri="{FF2B5EF4-FFF2-40B4-BE49-F238E27FC236}">
                <a16:creationId xmlns:a16="http://schemas.microsoft.com/office/drawing/2014/main" id="{08459BBC-E0C3-41CB-8BF0-752EB98442F3}"/>
              </a:ext>
            </a:extLst>
          </p:cNvPr>
          <p:cNvSpPr>
            <a:spLocks/>
          </p:cNvSpPr>
          <p:nvPr/>
        </p:nvSpPr>
        <p:spPr bwMode="auto">
          <a:xfrm rot="21031402">
            <a:off x="1881008" y="1827742"/>
            <a:ext cx="74613" cy="255588"/>
          </a:xfrm>
          <a:custGeom>
            <a:avLst/>
            <a:gdLst>
              <a:gd name="T0" fmla="*/ 0 w 246"/>
              <a:gd name="T1" fmla="*/ 2147483647 h 824"/>
              <a:gd name="T2" fmla="*/ 2147483647 w 246"/>
              <a:gd name="T3" fmla="*/ 2147483647 h 824"/>
              <a:gd name="T4" fmla="*/ 2147483647 w 246"/>
              <a:gd name="T5" fmla="*/ 2147483647 h 824"/>
              <a:gd name="T6" fmla="*/ 2147483647 w 246"/>
              <a:gd name="T7" fmla="*/ 2147483647 h 824"/>
              <a:gd name="T8" fmla="*/ 2147483647 w 246"/>
              <a:gd name="T9" fmla="*/ 2147483647 h 824"/>
              <a:gd name="T10" fmla="*/ 2147483647 w 246"/>
              <a:gd name="T11" fmla="*/ 2147483647 h 824"/>
              <a:gd name="T12" fmla="*/ 2147483647 w 246"/>
              <a:gd name="T13" fmla="*/ 2147483647 h 824"/>
              <a:gd name="T14" fmla="*/ 2147483647 w 246"/>
              <a:gd name="T15" fmla="*/ 2147483647 h 824"/>
              <a:gd name="T16" fmla="*/ 2147483647 w 246"/>
              <a:gd name="T17" fmla="*/ 2147483647 h 824"/>
              <a:gd name="T18" fmla="*/ 2147483647 w 246"/>
              <a:gd name="T19" fmla="*/ 2147483647 h 824"/>
              <a:gd name="T20" fmla="*/ 2147483647 w 246"/>
              <a:gd name="T21" fmla="*/ 2147483647 h 824"/>
              <a:gd name="T22" fmla="*/ 2147483647 w 246"/>
              <a:gd name="T23" fmla="*/ 2147483647 h 824"/>
              <a:gd name="T24" fmla="*/ 2147483647 w 246"/>
              <a:gd name="T25" fmla="*/ 2147483647 h 824"/>
              <a:gd name="T26" fmla="*/ 2147483647 w 246"/>
              <a:gd name="T27" fmla="*/ 2147483647 h 824"/>
              <a:gd name="T28" fmla="*/ 2147483647 w 246"/>
              <a:gd name="T29" fmla="*/ 2147483647 h 824"/>
              <a:gd name="T30" fmla="*/ 2147483647 w 246"/>
              <a:gd name="T31" fmla="*/ 2147483647 h 824"/>
              <a:gd name="T32" fmla="*/ 2147483647 w 246"/>
              <a:gd name="T33" fmla="*/ 2147483647 h 824"/>
              <a:gd name="T34" fmla="*/ 2147483647 w 246"/>
              <a:gd name="T35" fmla="*/ 2147483647 h 824"/>
              <a:gd name="T36" fmla="*/ 2147483647 w 246"/>
              <a:gd name="T37" fmla="*/ 2147483647 h 824"/>
              <a:gd name="T38" fmla="*/ 2147483647 w 246"/>
              <a:gd name="T39" fmla="*/ 2147483647 h 824"/>
              <a:gd name="T40" fmla="*/ 2147483647 w 246"/>
              <a:gd name="T41" fmla="*/ 2147483647 h 824"/>
              <a:gd name="T42" fmla="*/ 2147483647 w 246"/>
              <a:gd name="T43" fmla="*/ 2147483647 h 824"/>
              <a:gd name="T44" fmla="*/ 2147483647 w 246"/>
              <a:gd name="T45" fmla="*/ 0 h 824"/>
              <a:gd name="T46" fmla="*/ 0 w 246"/>
              <a:gd name="T47" fmla="*/ 2147483647 h 82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46"/>
              <a:gd name="T73" fmla="*/ 0 h 824"/>
              <a:gd name="T74" fmla="*/ 246 w 246"/>
              <a:gd name="T75" fmla="*/ 824 h 82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46" h="824">
                <a:moveTo>
                  <a:pt x="0" y="82"/>
                </a:moveTo>
                <a:lnTo>
                  <a:pt x="144" y="820"/>
                </a:lnTo>
                <a:lnTo>
                  <a:pt x="148" y="821"/>
                </a:lnTo>
                <a:lnTo>
                  <a:pt x="159" y="823"/>
                </a:lnTo>
                <a:lnTo>
                  <a:pt x="167" y="824"/>
                </a:lnTo>
                <a:lnTo>
                  <a:pt x="175" y="824"/>
                </a:lnTo>
                <a:lnTo>
                  <a:pt x="185" y="822"/>
                </a:lnTo>
                <a:lnTo>
                  <a:pt x="194" y="820"/>
                </a:lnTo>
                <a:lnTo>
                  <a:pt x="204" y="815"/>
                </a:lnTo>
                <a:lnTo>
                  <a:pt x="213" y="808"/>
                </a:lnTo>
                <a:lnTo>
                  <a:pt x="218" y="803"/>
                </a:lnTo>
                <a:lnTo>
                  <a:pt x="222" y="797"/>
                </a:lnTo>
                <a:lnTo>
                  <a:pt x="226" y="791"/>
                </a:lnTo>
                <a:lnTo>
                  <a:pt x="230" y="785"/>
                </a:lnTo>
                <a:lnTo>
                  <a:pt x="233" y="777"/>
                </a:lnTo>
                <a:lnTo>
                  <a:pt x="237" y="769"/>
                </a:lnTo>
                <a:lnTo>
                  <a:pt x="239" y="760"/>
                </a:lnTo>
                <a:lnTo>
                  <a:pt x="241" y="749"/>
                </a:lnTo>
                <a:lnTo>
                  <a:pt x="244" y="737"/>
                </a:lnTo>
                <a:lnTo>
                  <a:pt x="245" y="725"/>
                </a:lnTo>
                <a:lnTo>
                  <a:pt x="246" y="711"/>
                </a:lnTo>
                <a:lnTo>
                  <a:pt x="246" y="697"/>
                </a:lnTo>
                <a:lnTo>
                  <a:pt x="144" y="0"/>
                </a:lnTo>
                <a:lnTo>
                  <a:pt x="0" y="82"/>
                </a:lnTo>
                <a:close/>
              </a:path>
            </a:pathLst>
          </a:custGeom>
          <a:solidFill>
            <a:srgbClr val="E67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5" name="Text Box 14">
            <a:extLst>
              <a:ext uri="{FF2B5EF4-FFF2-40B4-BE49-F238E27FC236}">
                <a16:creationId xmlns:a16="http://schemas.microsoft.com/office/drawing/2014/main" id="{3A560BFD-D201-498A-9FC6-97031959A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671" y="2523067"/>
            <a:ext cx="2874962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anose="020B0603020202020204" pitchFamily="34" charset="0"/>
              </a:rPr>
              <a:t>자바와 데이터베이스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anose="020B0603020202020204" pitchFamily="34" charset="0"/>
              </a:rPr>
              <a:t>데이터베이스의 기초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Trebuchet MS" panose="020B0603020202020204" pitchFamily="34" charset="0"/>
              </a:rPr>
              <a:t>SQL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Trebuchet MS" panose="020B0603020202020204" pitchFamily="34" charset="0"/>
              </a:rPr>
              <a:t>JDBC</a:t>
            </a:r>
            <a:r>
              <a:rPr lang="ko-KR" altLang="en-US">
                <a:solidFill>
                  <a:schemeClr val="tx2"/>
                </a:solidFill>
                <a:latin typeface="Trebuchet MS" panose="020B0603020202020204" pitchFamily="34" charset="0"/>
              </a:rPr>
              <a:t>를 이용한 프로그래밍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anose="020B0603020202020204" pitchFamily="34" charset="0"/>
              </a:rPr>
              <a:t>변경가능한 결과 집합</a:t>
            </a:r>
          </a:p>
        </p:txBody>
      </p:sp>
      <p:sp>
        <p:nvSpPr>
          <p:cNvPr id="3087" name="AutoShape 49">
            <a:extLst>
              <a:ext uri="{FF2B5EF4-FFF2-40B4-BE49-F238E27FC236}">
                <a16:creationId xmlns:a16="http://schemas.microsoft.com/office/drawing/2014/main" id="{2918C71E-07E6-428B-B18D-EC8392919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221" y="1837267"/>
            <a:ext cx="2479675" cy="2841625"/>
          </a:xfrm>
          <a:prstGeom prst="wedgeEllipseCallout">
            <a:avLst>
              <a:gd name="adj1" fmla="val -104270"/>
              <a:gd name="adj2" fmla="val -78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/>
              <a:t>자바를 통하여 데이터베이스를 사용하는 방법을 학습합니다</a:t>
            </a:r>
            <a:r>
              <a:rPr lang="en-US" altLang="ko-KR"/>
              <a:t>.</a:t>
            </a:r>
          </a:p>
        </p:txBody>
      </p:sp>
      <p:sp>
        <p:nvSpPr>
          <p:cNvPr id="3088" name="Rectangle 50">
            <a:extLst>
              <a:ext uri="{FF2B5EF4-FFF2-40B4-BE49-F238E27FC236}">
                <a16:creationId xmlns:a16="http://schemas.microsoft.com/office/drawing/2014/main" id="{CB09F278-90C6-41D9-9894-44251F186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0" name="Text Box 5">
            <a:extLst>
              <a:ext uri="{FF2B5EF4-FFF2-40B4-BE49-F238E27FC236}">
                <a16:creationId xmlns:a16="http://schemas.microsoft.com/office/drawing/2014/main" id="{83E7296E-D501-411A-A782-BBE2B4901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584" y="162774"/>
            <a:ext cx="6771312" cy="52322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i="1">
                <a:ea typeface="HY엽서L" pitchFamily="18" charset="-127"/>
              </a:rPr>
              <a:t>데이터베이스 </a:t>
            </a:r>
            <a:r>
              <a:rPr lang="ko-KR" altLang="en-US" sz="2800" i="1" dirty="0">
                <a:ea typeface="HY엽서L" pitchFamily="18" charset="-127"/>
              </a:rPr>
              <a:t>프로그래밍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81A74CE-AE4E-46B1-A20F-40AA365B6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/>
              <a:t>JDBC </a:t>
            </a:r>
            <a:r>
              <a:rPr lang="ko-KR" altLang="en-US" sz="3200"/>
              <a:t>를 이용한 데이터베이스 사용절차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DE1CA141-78CB-4B0D-9029-943BDD31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1166813"/>
            <a:ext cx="704215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5">
            <a:extLst>
              <a:ext uri="{FF2B5EF4-FFF2-40B4-BE49-F238E27FC236}">
                <a16:creationId xmlns:a16="http://schemas.microsoft.com/office/drawing/2014/main" id="{E0C7E3D4-7E18-4577-A9FA-D52460885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8" y="5737225"/>
            <a:ext cx="5576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27-4. JDBC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데이터베이스 사용 절차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688FBD1-F139-40F6-A369-A8126600C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드라이버 클래스 적재</a:t>
            </a:r>
          </a:p>
        </p:txBody>
      </p:sp>
      <p:pic>
        <p:nvPicPr>
          <p:cNvPr id="22531" name="Picture 6">
            <a:extLst>
              <a:ext uri="{FF2B5EF4-FFF2-40B4-BE49-F238E27FC236}">
                <a16:creationId xmlns:a16="http://schemas.microsoft.com/office/drawing/2014/main" id="{2C4E1618-4336-479F-B7CD-BB09C42D9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416050"/>
            <a:ext cx="71183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2" name="꺾인 연결선 7">
            <a:extLst>
              <a:ext uri="{FF2B5EF4-FFF2-40B4-BE49-F238E27FC236}">
                <a16:creationId xmlns:a16="http://schemas.microsoft.com/office/drawing/2014/main" id="{1377AE97-7C4A-47C9-B57D-35E13324D65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631951" y="2025650"/>
            <a:ext cx="2322512" cy="21605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3" name="직선 연결선 11">
            <a:extLst>
              <a:ext uri="{FF2B5EF4-FFF2-40B4-BE49-F238E27FC236}">
                <a16:creationId xmlns:a16="http://schemas.microsoft.com/office/drawing/2014/main" id="{843F9288-529F-4E7F-9CE0-505E4E73D7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14475" y="1900238"/>
            <a:ext cx="1012825" cy="0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2">
            <a:extLst>
              <a:ext uri="{FF2B5EF4-FFF2-40B4-BE49-F238E27FC236}">
                <a16:creationId xmlns:a16="http://schemas.microsoft.com/office/drawing/2014/main" id="{31075F69-5B2D-487C-A46B-0C3C0338A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4392613"/>
            <a:ext cx="2625725" cy="461962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지정된 이름의 클래스를 찾아서 메모리로 적재한다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DC72184-57C0-4A50-B3A7-1DCCF54E6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데이터베이스 연결</a:t>
            </a:r>
          </a:p>
        </p:txBody>
      </p:sp>
      <p:sp>
        <p:nvSpPr>
          <p:cNvPr id="23555" name="Line 14">
            <a:extLst>
              <a:ext uri="{FF2B5EF4-FFF2-40B4-BE49-F238E27FC236}">
                <a16:creationId xmlns:a16="http://schemas.microsoft.com/office/drawing/2014/main" id="{4C6D7AA5-F65A-4DA2-BD28-BC3EE4B4A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975" y="2503488"/>
            <a:ext cx="32369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3556" name="Picture 7">
            <a:extLst>
              <a:ext uri="{FF2B5EF4-FFF2-40B4-BE49-F238E27FC236}">
                <a16:creationId xmlns:a16="http://schemas.microsoft.com/office/drawing/2014/main" id="{9B6B8F37-A3EC-4353-8C8D-07A2628E0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1303338"/>
            <a:ext cx="64135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28B8CD-B271-4B5C-93EB-828E174F508F}"/>
              </a:ext>
            </a:extLst>
          </p:cNvPr>
          <p:cNvSpPr txBox="1"/>
          <p:nvPr/>
        </p:nvSpPr>
        <p:spPr>
          <a:xfrm>
            <a:off x="3667125" y="4535488"/>
            <a:ext cx="2465388" cy="415925"/>
          </a:xfrm>
          <a:prstGeom prst="rect">
            <a:avLst/>
          </a:prstGeom>
          <a:solidFill>
            <a:srgbClr val="CCFFFF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5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사용자 아이디와 패스워드를 사용하여 데이터베이스에 연결</a:t>
            </a:r>
            <a:r>
              <a:rPr lang="en-US" altLang="ko-KR" sz="105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558" name="꺾인 연결선 9">
            <a:extLst>
              <a:ext uri="{FF2B5EF4-FFF2-40B4-BE49-F238E27FC236}">
                <a16:creationId xmlns:a16="http://schemas.microsoft.com/office/drawing/2014/main" id="{38C58279-F309-4ADC-8227-E6A752686F3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531394" y="3056731"/>
            <a:ext cx="1614488" cy="10763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직선 연결선 14">
            <a:extLst>
              <a:ext uri="{FF2B5EF4-FFF2-40B4-BE49-F238E27FC236}">
                <a16:creationId xmlns:a16="http://schemas.microsoft.com/office/drawing/2014/main" id="{B2738A12-A947-43B4-8302-6BFD242314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41625" y="2752725"/>
            <a:ext cx="2322513" cy="0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383E427-6C02-4741-B36D-337956022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데이터베이스 연결 예제</a:t>
            </a:r>
          </a:p>
        </p:txBody>
      </p:sp>
      <p:pic>
        <p:nvPicPr>
          <p:cNvPr id="24579" name="Picture 5">
            <a:extLst>
              <a:ext uri="{FF2B5EF4-FFF2-40B4-BE49-F238E27FC236}">
                <a16:creationId xmlns:a16="http://schemas.microsoft.com/office/drawing/2014/main" id="{6A141F45-7487-437B-8D21-E96C384E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152525"/>
            <a:ext cx="7470775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417B6E7-E086-4268-ADBB-45D74881B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데이터베이스 연결 예제</a:t>
            </a: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B01EB764-174A-4FBA-BAA8-505F1A405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789113"/>
            <a:ext cx="7527925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8283319-2842-4977-875E-8E643E0A6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데이터베이스 연결 예제</a:t>
            </a:r>
          </a:p>
        </p:txBody>
      </p:sp>
      <p:pic>
        <p:nvPicPr>
          <p:cNvPr id="26627" name="Picture 23">
            <a:extLst>
              <a:ext uri="{FF2B5EF4-FFF2-40B4-BE49-F238E27FC236}">
                <a16:creationId xmlns:a16="http://schemas.microsoft.com/office/drawing/2014/main" id="{ED920754-A424-4A77-980E-5EF8F5BAE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571625"/>
            <a:ext cx="74723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50CA47C-5046-4ABC-8F55-EFCA4A500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SQL </a:t>
            </a:r>
            <a:r>
              <a:rPr lang="ko-KR" altLang="en-US" sz="3600"/>
              <a:t>문장 수행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FB1B0D30-803F-470F-B1E1-79D2F01FF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1208088"/>
            <a:ext cx="74549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4">
            <a:extLst>
              <a:ext uri="{FF2B5EF4-FFF2-40B4-BE49-F238E27FC236}">
                <a16:creationId xmlns:a16="http://schemas.microsoft.com/office/drawing/2014/main" id="{CFBB803D-309E-4B78-ACAC-8E7429224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422900"/>
            <a:ext cx="56657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27-5. Connection, Statemant, ResultSet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인터페이스의 역할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4CF3BFC-0A11-47E7-90CB-AF6B7AF03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SQL </a:t>
            </a:r>
            <a:r>
              <a:rPr lang="ko-KR" altLang="en-US" sz="3600"/>
              <a:t>문장 수행</a:t>
            </a:r>
          </a:p>
        </p:txBody>
      </p:sp>
      <p:pic>
        <p:nvPicPr>
          <p:cNvPr id="28675" name="Picture 6">
            <a:extLst>
              <a:ext uri="{FF2B5EF4-FFF2-40B4-BE49-F238E27FC236}">
                <a16:creationId xmlns:a16="http://schemas.microsoft.com/office/drawing/2014/main" id="{A5E7D4F6-0619-442B-878E-734BDC041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1157288"/>
            <a:ext cx="72977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6">
            <a:extLst>
              <a:ext uri="{FF2B5EF4-FFF2-40B4-BE49-F238E27FC236}">
                <a16:creationId xmlns:a16="http://schemas.microsoft.com/office/drawing/2014/main" id="{55CB3802-A882-4D91-8449-276041446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4572000"/>
            <a:ext cx="2251075" cy="5238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문장을 실행하고 결과 </a:t>
            </a:r>
            <a:endParaRPr lang="en-US" altLang="ko-KR" sz="14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집합을 반환한다</a:t>
            </a:r>
            <a:r>
              <a:rPr lang="en-US" altLang="ko-KR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677" name="직선 연결선 6">
            <a:extLst>
              <a:ext uri="{FF2B5EF4-FFF2-40B4-BE49-F238E27FC236}">
                <a16:creationId xmlns:a16="http://schemas.microsoft.com/office/drawing/2014/main" id="{75F9C960-0B97-480B-9784-FFEE0C4466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60663" y="2232025"/>
            <a:ext cx="1712912" cy="0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꺾인 연결선 9">
            <a:extLst>
              <a:ext uri="{FF2B5EF4-FFF2-40B4-BE49-F238E27FC236}">
                <a16:creationId xmlns:a16="http://schemas.microsoft.com/office/drawing/2014/main" id="{3373D2F7-238C-460E-BBDA-1E64D5B82C3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26556" y="2810670"/>
            <a:ext cx="2206625" cy="10842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D0F1E7A-2E18-4AC6-BF27-BDF7306F8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데이터베이스 연결 예제</a:t>
            </a:r>
          </a:p>
        </p:txBody>
      </p:sp>
      <p:pic>
        <p:nvPicPr>
          <p:cNvPr id="29699" name="Picture 9">
            <a:extLst>
              <a:ext uri="{FF2B5EF4-FFF2-40B4-BE49-F238E27FC236}">
                <a16:creationId xmlns:a16="http://schemas.microsoft.com/office/drawing/2014/main" id="{24998DF4-E1C6-4DC3-A9C2-C75088203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1311275"/>
            <a:ext cx="7494587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ED5EE58-D770-464A-B145-575B15F2A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데이터베이스 연결 예제</a:t>
            </a:r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635443BD-ACBF-4A43-8F79-1DF4A381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1395413"/>
            <a:ext cx="768985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24" name="직선 연결선 10">
            <a:extLst>
              <a:ext uri="{FF2B5EF4-FFF2-40B4-BE49-F238E27FC236}">
                <a16:creationId xmlns:a16="http://schemas.microsoft.com/office/drawing/2014/main" id="{E325490E-C404-4A3C-8D79-062E95CE15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5600" y="1658938"/>
            <a:ext cx="762000" cy="0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5" name="꺾인 연결선 12">
            <a:extLst>
              <a:ext uri="{FF2B5EF4-FFF2-40B4-BE49-F238E27FC236}">
                <a16:creationId xmlns:a16="http://schemas.microsoft.com/office/drawing/2014/main" id="{DB023E9F-D1C0-47E8-8B75-A4187DA7576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012281" y="1874045"/>
            <a:ext cx="2752725" cy="23034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77F1FC-845C-4DAC-A3D3-0A5FE755AF0F}"/>
              </a:ext>
            </a:extLst>
          </p:cNvPr>
          <p:cNvSpPr txBox="1"/>
          <p:nvPr/>
        </p:nvSpPr>
        <p:spPr>
          <a:xfrm>
            <a:off x="4643438" y="4473575"/>
            <a:ext cx="1936750" cy="415925"/>
          </a:xfrm>
          <a:prstGeom prst="rect">
            <a:avLst/>
          </a:prstGeom>
          <a:solidFill>
            <a:srgbClr val="CCFFFF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결과 집합에서 다음 레코드로 이동한다</a:t>
            </a:r>
            <a:r>
              <a:rPr lang="en-US" altLang="ko-KR" sz="10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727" name="직선 연결선 15">
            <a:extLst>
              <a:ext uri="{FF2B5EF4-FFF2-40B4-BE49-F238E27FC236}">
                <a16:creationId xmlns:a16="http://schemas.microsoft.com/office/drawing/2014/main" id="{1E476EC4-CA50-41F6-948F-5DBE6849E3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08350" y="1936750"/>
            <a:ext cx="762000" cy="0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꺾인 연결선 19">
            <a:extLst>
              <a:ext uri="{FF2B5EF4-FFF2-40B4-BE49-F238E27FC236}">
                <a16:creationId xmlns:a16="http://schemas.microsoft.com/office/drawing/2014/main" id="{A69DF226-0329-4668-A1CE-DB065A4A420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505869" y="3132932"/>
            <a:ext cx="3163887" cy="8064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57D6D0-F6A9-49DA-9F0C-0DE5363E9C5E}"/>
              </a:ext>
            </a:extLst>
          </p:cNvPr>
          <p:cNvSpPr txBox="1"/>
          <p:nvPr/>
        </p:nvSpPr>
        <p:spPr>
          <a:xfrm>
            <a:off x="3568700" y="5191125"/>
            <a:ext cx="1927225" cy="414338"/>
          </a:xfrm>
          <a:prstGeom prst="rect">
            <a:avLst/>
          </a:prstGeom>
          <a:solidFill>
            <a:srgbClr val="CCFFFF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현재 레코드에서 필드의 값을 가져온다</a:t>
            </a:r>
            <a:r>
              <a:rPr lang="en-US" altLang="ko-KR" sz="10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744948A-1649-4F5A-B127-1B7A799AA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자바와 데이터베이스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2F2E02-4773-4C51-9033-11CE2594A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1050925"/>
          </a:xfrm>
        </p:spPr>
        <p:txBody>
          <a:bodyPr/>
          <a:lstStyle/>
          <a:p>
            <a:pPr eaLnBrk="1" hangingPunct="1"/>
            <a:r>
              <a:rPr lang="en-US" altLang="ko-KR"/>
              <a:t>JDBC(Java Database Connectivity)</a:t>
            </a:r>
            <a:r>
              <a:rPr lang="ko-KR" altLang="en-US"/>
              <a:t>는 자바 </a:t>
            </a:r>
            <a:r>
              <a:rPr lang="en-US" altLang="ko-KR"/>
              <a:t>API</a:t>
            </a:r>
            <a:r>
              <a:rPr lang="ko-KR" altLang="en-US"/>
              <a:t>의 하나로서 데이터베이스에 연결하여서 데이터베이스 안의 데이터에 대하여 검색하고 데이터를 변경할 수 있게 한다</a:t>
            </a:r>
            <a:r>
              <a:rPr lang="en-US" altLang="ko-KR"/>
              <a:t>. </a:t>
            </a:r>
            <a:endParaRPr lang="ko-KR" altLang="en-US"/>
          </a:p>
        </p:txBody>
      </p:sp>
      <p:grpSp>
        <p:nvGrpSpPr>
          <p:cNvPr id="4100" name="그룹 5">
            <a:extLst>
              <a:ext uri="{FF2B5EF4-FFF2-40B4-BE49-F238E27FC236}">
                <a16:creationId xmlns:a16="http://schemas.microsoft.com/office/drawing/2014/main" id="{103D9B29-1B48-41AD-B815-A4427D74DDD3}"/>
              </a:ext>
            </a:extLst>
          </p:cNvPr>
          <p:cNvGrpSpPr>
            <a:grpSpLocks/>
          </p:cNvGrpSpPr>
          <p:nvPr/>
        </p:nvGrpSpPr>
        <p:grpSpPr bwMode="auto">
          <a:xfrm>
            <a:off x="2070100" y="2743200"/>
            <a:ext cx="5110163" cy="3579813"/>
            <a:chOff x="2051424" y="2500593"/>
            <a:chExt cx="5110163" cy="3580840"/>
          </a:xfrm>
        </p:grpSpPr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F7680BFF-FDEE-4FBA-9895-2CC96C9DB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424" y="2500593"/>
              <a:ext cx="5110163" cy="293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TextBox 7">
              <a:extLst>
                <a:ext uri="{FF2B5EF4-FFF2-40B4-BE49-F238E27FC236}">
                  <a16:creationId xmlns:a16="http://schemas.microsoft.com/office/drawing/2014/main" id="{F2D6DFAC-8362-48C6-8843-8AB29CE7D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731" y="5773458"/>
              <a:ext cx="24828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27-1 .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</a:t>
              </a:r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722B4FF-C990-44B4-A730-F93D255D1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실행 결과</a:t>
            </a:r>
          </a:p>
        </p:txBody>
      </p:sp>
      <p:pic>
        <p:nvPicPr>
          <p:cNvPr id="31747" name="Picture 22">
            <a:extLst>
              <a:ext uri="{FF2B5EF4-FFF2-40B4-BE49-F238E27FC236}">
                <a16:creationId xmlns:a16="http://schemas.microsoft.com/office/drawing/2014/main" id="{579991C1-1ECC-40F0-9549-D06A5EA4C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398588"/>
            <a:ext cx="750252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0EE5C2A-6F95-44F0-AA9F-9B52DD87F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레코드 수정</a:t>
            </a:r>
            <a:r>
              <a:rPr lang="en-US" altLang="ko-KR" sz="3600"/>
              <a:t>, </a:t>
            </a:r>
            <a:r>
              <a:rPr lang="ko-KR" altLang="en-US" sz="3600"/>
              <a:t>삭제</a:t>
            </a:r>
          </a:p>
        </p:txBody>
      </p:sp>
      <p:pic>
        <p:nvPicPr>
          <p:cNvPr id="32771" name="Picture 4">
            <a:extLst>
              <a:ext uri="{FF2B5EF4-FFF2-40B4-BE49-F238E27FC236}">
                <a16:creationId xmlns:a16="http://schemas.microsoft.com/office/drawing/2014/main" id="{9CCADAE8-7752-4D02-A943-EBAB57D44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1114425"/>
            <a:ext cx="7621587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80FE228-0322-4577-A983-EF56C89FA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레코드 수정</a:t>
            </a:r>
            <a:r>
              <a:rPr lang="en-US" altLang="ko-KR" sz="3600"/>
              <a:t>, </a:t>
            </a:r>
            <a:r>
              <a:rPr lang="ko-KR" altLang="en-US" sz="3600"/>
              <a:t>삭제</a:t>
            </a:r>
          </a:p>
        </p:txBody>
      </p:sp>
      <p:pic>
        <p:nvPicPr>
          <p:cNvPr id="33795" name="Picture 7">
            <a:extLst>
              <a:ext uri="{FF2B5EF4-FFF2-40B4-BE49-F238E27FC236}">
                <a16:creationId xmlns:a16="http://schemas.microsoft.com/office/drawing/2014/main" id="{76815675-7160-41B5-8B93-380E0C6D4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1352550"/>
            <a:ext cx="7548563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796" name="직선 연결선 8">
            <a:extLst>
              <a:ext uri="{FF2B5EF4-FFF2-40B4-BE49-F238E27FC236}">
                <a16:creationId xmlns:a16="http://schemas.microsoft.com/office/drawing/2014/main" id="{274C786F-99B4-47DE-A4DD-0C5076863A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6500" y="1909763"/>
            <a:ext cx="1292225" cy="0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7" name="꺾인 연결선 10">
            <a:extLst>
              <a:ext uri="{FF2B5EF4-FFF2-40B4-BE49-F238E27FC236}">
                <a16:creationId xmlns:a16="http://schemas.microsoft.com/office/drawing/2014/main" id="{4ECFD104-6BEA-45CC-8B1B-302A7D80D4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38638" y="1917700"/>
            <a:ext cx="1720850" cy="3683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B8969B-0F8C-4F25-9A1B-2C32E88A8AD4}"/>
              </a:ext>
            </a:extLst>
          </p:cNvPr>
          <p:cNvSpPr txBox="1"/>
          <p:nvPr/>
        </p:nvSpPr>
        <p:spPr>
          <a:xfrm>
            <a:off x="6140450" y="2286000"/>
            <a:ext cx="1685925" cy="254000"/>
          </a:xfrm>
          <a:prstGeom prst="rect">
            <a:avLst/>
          </a:prstGeom>
          <a:solidFill>
            <a:srgbClr val="CCFFFF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레코드를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수정할때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8BCF27A-5440-4518-B49C-2077AA05E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실행 결과</a:t>
            </a:r>
          </a:p>
        </p:txBody>
      </p:sp>
      <p:pic>
        <p:nvPicPr>
          <p:cNvPr id="34819" name="Picture 22">
            <a:extLst>
              <a:ext uri="{FF2B5EF4-FFF2-40B4-BE49-F238E27FC236}">
                <a16:creationId xmlns:a16="http://schemas.microsoft.com/office/drawing/2014/main" id="{BFF709F3-618A-4E3E-B2E0-CEEC31BBC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1444625"/>
            <a:ext cx="749458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420D0E7-EFCA-473A-A4FC-73CC823DB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 점검</a:t>
            </a:r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B8089C04-82A4-4B45-A36E-A3C0BF3F3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35844" name="_x88072008" descr="EMB000007b403bd">
            <a:extLst>
              <a:ext uri="{FF2B5EF4-FFF2-40B4-BE49-F238E27FC236}">
                <a16:creationId xmlns:a16="http://schemas.microsoft.com/office/drawing/2014/main" id="{19300979-A81B-4784-AFE3-BCD472D3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6">
            <a:extLst>
              <a:ext uri="{FF2B5EF4-FFF2-40B4-BE49-F238E27FC236}">
                <a16:creationId xmlns:a16="http://schemas.microsoft.com/office/drawing/2014/main" id="{638C2ED5-06B7-4947-9EF3-0AEAFA43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144713"/>
            <a:ext cx="650875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6D6C63A-DA8E-4E6E-A728-0F02B923B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36867" name="Picture 3" descr="MCj02406990000[1]">
            <a:extLst>
              <a:ext uri="{FF2B5EF4-FFF2-40B4-BE49-F238E27FC236}">
                <a16:creationId xmlns:a16="http://schemas.microsoft.com/office/drawing/2014/main" id="{BB3EA793-A75F-4384-BE06-D0FA5062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MCj04165020000[1]">
            <a:extLst>
              <a:ext uri="{FF2B5EF4-FFF2-40B4-BE49-F238E27FC236}">
                <a16:creationId xmlns:a16="http://schemas.microsoft.com/office/drawing/2014/main" id="{33FE1B1B-51B2-4706-9872-F5641E24E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9C09F5C-21B2-4E07-831D-CD34FB24C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데이터베이스 프로그램 개발 절차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AAEFA0B-35D8-489B-955F-7332269EC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anose="05050102010706020507" pitchFamily="18" charset="2"/>
              <a:buNone/>
            </a:pPr>
            <a:r>
              <a:rPr lang="ko-KR" altLang="en-US"/>
              <a:t>① </a:t>
            </a:r>
            <a:r>
              <a:rPr lang="en-US" altLang="ko-KR"/>
              <a:t>DBMS(DataBase Management System)</a:t>
            </a:r>
            <a:r>
              <a:rPr lang="ko-KR" altLang="en-US"/>
              <a:t>를 설치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/>
              <a:t>② </a:t>
            </a:r>
            <a:r>
              <a:rPr lang="ko-KR" altLang="en-US"/>
              <a:t>자신이 설치한 </a:t>
            </a:r>
            <a:r>
              <a:rPr lang="en-US" altLang="ko-KR"/>
              <a:t>DBMS</a:t>
            </a:r>
            <a:r>
              <a:rPr lang="ko-KR" altLang="en-US"/>
              <a:t>에 필요한 </a:t>
            </a:r>
            <a:r>
              <a:rPr lang="en-US" altLang="ko-KR"/>
              <a:t>JDBC </a:t>
            </a:r>
            <a:r>
              <a:rPr lang="ko-KR" altLang="en-US"/>
              <a:t>드라이버를 설치한다</a:t>
            </a:r>
            <a:r>
              <a:rPr lang="en-US" altLang="ko-KR"/>
              <a:t>.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/>
              <a:t>③ JDBC</a:t>
            </a:r>
            <a:r>
              <a:rPr lang="ko-KR" altLang="en-US"/>
              <a:t>가 제공하는 기능을 이용하여 데이터베이스 응용 프로그램을 개발한다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5124" name="Group 4">
            <a:extLst>
              <a:ext uri="{FF2B5EF4-FFF2-40B4-BE49-F238E27FC236}">
                <a16:creationId xmlns:a16="http://schemas.microsoft.com/office/drawing/2014/main" id="{B8D21512-DFB4-4D12-A30C-BC47ABEDE8BE}"/>
              </a:ext>
            </a:extLst>
          </p:cNvPr>
          <p:cNvGrpSpPr>
            <a:grpSpLocks/>
          </p:cNvGrpSpPr>
          <p:nvPr/>
        </p:nvGrpSpPr>
        <p:grpSpPr bwMode="auto">
          <a:xfrm>
            <a:off x="4244975" y="4249738"/>
            <a:ext cx="1589088" cy="1616075"/>
            <a:chOff x="3208" y="1586"/>
            <a:chExt cx="1395" cy="1617"/>
          </a:xfrm>
        </p:grpSpPr>
        <p:sp>
          <p:nvSpPr>
            <p:cNvPr id="5127" name="Freeform 5">
              <a:extLst>
                <a:ext uri="{FF2B5EF4-FFF2-40B4-BE49-F238E27FC236}">
                  <a16:creationId xmlns:a16="http://schemas.microsoft.com/office/drawing/2014/main" id="{09FABB22-FB0A-459E-8BCE-C9A5CE91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65 w 44"/>
                <a:gd name="T1" fmla="*/ 0 h 88"/>
                <a:gd name="T2" fmla="*/ 0 w 44"/>
                <a:gd name="T3" fmla="*/ 191 h 88"/>
                <a:gd name="T4" fmla="*/ 32 w 44"/>
                <a:gd name="T5" fmla="*/ 191 h 88"/>
                <a:gd name="T6" fmla="*/ 95 w 44"/>
                <a:gd name="T7" fmla="*/ 0 h 88"/>
                <a:gd name="T8" fmla="*/ 65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8" name="Freeform 6">
              <a:extLst>
                <a:ext uri="{FF2B5EF4-FFF2-40B4-BE49-F238E27FC236}">
                  <a16:creationId xmlns:a16="http://schemas.microsoft.com/office/drawing/2014/main" id="{D5D95303-91A9-4EBA-8B28-430912EA6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41 w 92"/>
                <a:gd name="T1" fmla="*/ 0 h 73"/>
                <a:gd name="T2" fmla="*/ 0 w 92"/>
                <a:gd name="T3" fmla="*/ 194 h 73"/>
                <a:gd name="T4" fmla="*/ 29 w 92"/>
                <a:gd name="T5" fmla="*/ 194 h 73"/>
                <a:gd name="T6" fmla="*/ 192 w 92"/>
                <a:gd name="T7" fmla="*/ 13 h 73"/>
                <a:gd name="T8" fmla="*/ 141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9" name="Freeform 7">
              <a:extLst>
                <a:ext uri="{FF2B5EF4-FFF2-40B4-BE49-F238E27FC236}">
                  <a16:creationId xmlns:a16="http://schemas.microsoft.com/office/drawing/2014/main" id="{1FD4017A-AE92-45B9-96E1-23445975F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41 w 92"/>
                <a:gd name="T1" fmla="*/ 0 h 73"/>
                <a:gd name="T2" fmla="*/ 0 w 92"/>
                <a:gd name="T3" fmla="*/ 194 h 73"/>
                <a:gd name="T4" fmla="*/ 29 w 92"/>
                <a:gd name="T5" fmla="*/ 194 h 73"/>
                <a:gd name="T6" fmla="*/ 192 w 92"/>
                <a:gd name="T7" fmla="*/ 13 h 73"/>
                <a:gd name="T8" fmla="*/ 141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0" name="Freeform 8">
              <a:extLst>
                <a:ext uri="{FF2B5EF4-FFF2-40B4-BE49-F238E27FC236}">
                  <a16:creationId xmlns:a16="http://schemas.microsoft.com/office/drawing/2014/main" id="{6DB5C4E6-FDA7-4E9F-9274-213503978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2 w 88"/>
                <a:gd name="T1" fmla="*/ 0 h 83"/>
                <a:gd name="T2" fmla="*/ 179 w 88"/>
                <a:gd name="T3" fmla="*/ 183 h 83"/>
                <a:gd name="T4" fmla="*/ 156 w 88"/>
                <a:gd name="T5" fmla="*/ 226 h 83"/>
                <a:gd name="T6" fmla="*/ 0 w 88"/>
                <a:gd name="T7" fmla="*/ 13 h 83"/>
                <a:gd name="T8" fmla="*/ 42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1" name="Freeform 9">
              <a:extLst>
                <a:ext uri="{FF2B5EF4-FFF2-40B4-BE49-F238E27FC236}">
                  <a16:creationId xmlns:a16="http://schemas.microsoft.com/office/drawing/2014/main" id="{5E8BF11A-7BA9-4490-8CA5-C7B755417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2 w 88"/>
                <a:gd name="T1" fmla="*/ 0 h 83"/>
                <a:gd name="T2" fmla="*/ 179 w 88"/>
                <a:gd name="T3" fmla="*/ 183 h 83"/>
                <a:gd name="T4" fmla="*/ 156 w 88"/>
                <a:gd name="T5" fmla="*/ 226 h 83"/>
                <a:gd name="T6" fmla="*/ 0 w 88"/>
                <a:gd name="T7" fmla="*/ 13 h 83"/>
                <a:gd name="T8" fmla="*/ 42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2" name="Freeform 10">
              <a:extLst>
                <a:ext uri="{FF2B5EF4-FFF2-40B4-BE49-F238E27FC236}">
                  <a16:creationId xmlns:a16="http://schemas.microsoft.com/office/drawing/2014/main" id="{4709D259-17EC-45AE-AC6C-E05283C11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4 w 532"/>
                <a:gd name="T1" fmla="*/ 120 h 304"/>
                <a:gd name="T2" fmla="*/ 0 w 532"/>
                <a:gd name="T3" fmla="*/ 361 h 304"/>
                <a:gd name="T4" fmla="*/ 0 w 532"/>
                <a:gd name="T5" fmla="*/ 634 h 304"/>
                <a:gd name="T6" fmla="*/ 0 w 532"/>
                <a:gd name="T7" fmla="*/ 772 h 304"/>
                <a:gd name="T8" fmla="*/ 1030 w 532"/>
                <a:gd name="T9" fmla="*/ 772 h 304"/>
                <a:gd name="T10" fmla="*/ 1084 w 532"/>
                <a:gd name="T11" fmla="*/ 566 h 304"/>
                <a:gd name="T12" fmla="*/ 1030 w 532"/>
                <a:gd name="T13" fmla="*/ 222 h 304"/>
                <a:gd name="T14" fmla="*/ 919 w 532"/>
                <a:gd name="T15" fmla="*/ 34 h 304"/>
                <a:gd name="T16" fmla="*/ 411 w 532"/>
                <a:gd name="T17" fmla="*/ 0 h 304"/>
                <a:gd name="T18" fmla="*/ 125 w 532"/>
                <a:gd name="T19" fmla="*/ 0 h 304"/>
                <a:gd name="T20" fmla="*/ 14 w 532"/>
                <a:gd name="T21" fmla="*/ 12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3" name="Freeform 11">
              <a:extLst>
                <a:ext uri="{FF2B5EF4-FFF2-40B4-BE49-F238E27FC236}">
                  <a16:creationId xmlns:a16="http://schemas.microsoft.com/office/drawing/2014/main" id="{8275391B-69F2-46B9-BE30-A26749CEC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338 w 161"/>
                <a:gd name="T1" fmla="*/ 351 h 221"/>
                <a:gd name="T2" fmla="*/ 314 w 161"/>
                <a:gd name="T3" fmla="*/ 239 h 221"/>
                <a:gd name="T4" fmla="*/ 293 w 161"/>
                <a:gd name="T5" fmla="*/ 114 h 221"/>
                <a:gd name="T6" fmla="*/ 234 w 161"/>
                <a:gd name="T7" fmla="*/ 76 h 221"/>
                <a:gd name="T8" fmla="*/ 192 w 161"/>
                <a:gd name="T9" fmla="*/ 42 h 221"/>
                <a:gd name="T10" fmla="*/ 115 w 161"/>
                <a:gd name="T11" fmla="*/ 0 h 221"/>
                <a:gd name="T12" fmla="*/ 98 w 161"/>
                <a:gd name="T13" fmla="*/ 50 h 221"/>
                <a:gd name="T14" fmla="*/ 26 w 161"/>
                <a:gd name="T15" fmla="*/ 1 h 221"/>
                <a:gd name="T16" fmla="*/ 1 w 161"/>
                <a:gd name="T17" fmla="*/ 60 h 221"/>
                <a:gd name="T18" fmla="*/ 50 w 161"/>
                <a:gd name="T19" fmla="*/ 107 h 221"/>
                <a:gd name="T20" fmla="*/ 41 w 161"/>
                <a:gd name="T21" fmla="*/ 146 h 221"/>
                <a:gd name="T22" fmla="*/ 15 w 161"/>
                <a:gd name="T23" fmla="*/ 170 h 221"/>
                <a:gd name="T24" fmla="*/ 1 w 161"/>
                <a:gd name="T25" fmla="*/ 197 h 221"/>
                <a:gd name="T26" fmla="*/ 0 w 161"/>
                <a:gd name="T27" fmla="*/ 226 h 221"/>
                <a:gd name="T28" fmla="*/ 11 w 161"/>
                <a:gd name="T29" fmla="*/ 262 h 221"/>
                <a:gd name="T30" fmla="*/ 25 w 161"/>
                <a:gd name="T31" fmla="*/ 321 h 221"/>
                <a:gd name="T32" fmla="*/ 32 w 161"/>
                <a:gd name="T33" fmla="*/ 351 h 221"/>
                <a:gd name="T34" fmla="*/ 44 w 161"/>
                <a:gd name="T35" fmla="*/ 372 h 221"/>
                <a:gd name="T36" fmla="*/ 58 w 161"/>
                <a:gd name="T37" fmla="*/ 393 h 221"/>
                <a:gd name="T38" fmla="*/ 77 w 161"/>
                <a:gd name="T39" fmla="*/ 409 h 221"/>
                <a:gd name="T40" fmla="*/ 97 w 161"/>
                <a:gd name="T41" fmla="*/ 424 h 221"/>
                <a:gd name="T42" fmla="*/ 123 w 161"/>
                <a:gd name="T43" fmla="*/ 434 h 221"/>
                <a:gd name="T44" fmla="*/ 151 w 161"/>
                <a:gd name="T45" fmla="*/ 442 h 221"/>
                <a:gd name="T46" fmla="*/ 183 w 161"/>
                <a:gd name="T47" fmla="*/ 446 h 221"/>
                <a:gd name="T48" fmla="*/ 236 w 161"/>
                <a:gd name="T49" fmla="*/ 534 h 221"/>
                <a:gd name="T50" fmla="*/ 347 w 161"/>
                <a:gd name="T51" fmla="*/ 382 h 221"/>
                <a:gd name="T52" fmla="*/ 338 w 161"/>
                <a:gd name="T53" fmla="*/ 351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4" name="Freeform 12">
              <a:extLst>
                <a:ext uri="{FF2B5EF4-FFF2-40B4-BE49-F238E27FC236}">
                  <a16:creationId xmlns:a16="http://schemas.microsoft.com/office/drawing/2014/main" id="{C8CAFAB7-47E0-43E3-A1B1-73ACFCDD8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875 w 1132"/>
                <a:gd name="T1" fmla="*/ 419 h 1016"/>
                <a:gd name="T2" fmla="*/ 1978 w 1132"/>
                <a:gd name="T3" fmla="*/ 481 h 1016"/>
                <a:gd name="T4" fmla="*/ 2069 w 1132"/>
                <a:gd name="T5" fmla="*/ 547 h 1016"/>
                <a:gd name="T6" fmla="*/ 2141 w 1132"/>
                <a:gd name="T7" fmla="*/ 637 h 1016"/>
                <a:gd name="T8" fmla="*/ 2183 w 1132"/>
                <a:gd name="T9" fmla="*/ 769 h 1016"/>
                <a:gd name="T10" fmla="*/ 2256 w 1132"/>
                <a:gd name="T11" fmla="*/ 1300 h 1016"/>
                <a:gd name="T12" fmla="*/ 2290 w 1132"/>
                <a:gd name="T13" fmla="*/ 1864 h 1016"/>
                <a:gd name="T14" fmla="*/ 2201 w 1132"/>
                <a:gd name="T15" fmla="*/ 2257 h 1016"/>
                <a:gd name="T16" fmla="*/ 2176 w 1132"/>
                <a:gd name="T17" fmla="*/ 2371 h 1016"/>
                <a:gd name="T18" fmla="*/ 2123 w 1132"/>
                <a:gd name="T19" fmla="*/ 2448 h 1016"/>
                <a:gd name="T20" fmla="*/ 2042 w 1132"/>
                <a:gd name="T21" fmla="*/ 2477 h 1016"/>
                <a:gd name="T22" fmla="*/ 1946 w 1132"/>
                <a:gd name="T23" fmla="*/ 2558 h 1016"/>
                <a:gd name="T24" fmla="*/ 1766 w 1132"/>
                <a:gd name="T25" fmla="*/ 2269 h 1016"/>
                <a:gd name="T26" fmla="*/ 1474 w 1132"/>
                <a:gd name="T27" fmla="*/ 2250 h 1016"/>
                <a:gd name="T28" fmla="*/ 1022 w 1132"/>
                <a:gd name="T29" fmla="*/ 2297 h 1016"/>
                <a:gd name="T30" fmla="*/ 913 w 1132"/>
                <a:gd name="T31" fmla="*/ 2315 h 1016"/>
                <a:gd name="T32" fmla="*/ 827 w 1132"/>
                <a:gd name="T33" fmla="*/ 2259 h 1016"/>
                <a:gd name="T34" fmla="*/ 792 w 1132"/>
                <a:gd name="T35" fmla="*/ 2125 h 1016"/>
                <a:gd name="T36" fmla="*/ 837 w 1132"/>
                <a:gd name="T37" fmla="*/ 1912 h 1016"/>
                <a:gd name="T38" fmla="*/ 902 w 1132"/>
                <a:gd name="T39" fmla="*/ 1268 h 1016"/>
                <a:gd name="T40" fmla="*/ 672 w 1132"/>
                <a:gd name="T41" fmla="*/ 1028 h 1016"/>
                <a:gd name="T42" fmla="*/ 318 w 1132"/>
                <a:gd name="T43" fmla="*/ 752 h 1016"/>
                <a:gd name="T44" fmla="*/ 117 w 1132"/>
                <a:gd name="T45" fmla="*/ 420 h 1016"/>
                <a:gd name="T46" fmla="*/ 0 w 1132"/>
                <a:gd name="T47" fmla="*/ 182 h 1016"/>
                <a:gd name="T48" fmla="*/ 203 w 1132"/>
                <a:gd name="T49" fmla="*/ 3 h 1016"/>
                <a:gd name="T50" fmla="*/ 488 w 1132"/>
                <a:gd name="T51" fmla="*/ 322 h 1016"/>
                <a:gd name="T52" fmla="*/ 641 w 1132"/>
                <a:gd name="T53" fmla="*/ 412 h 1016"/>
                <a:gd name="T54" fmla="*/ 702 w 1132"/>
                <a:gd name="T55" fmla="*/ 502 h 1016"/>
                <a:gd name="T56" fmla="*/ 737 w 1132"/>
                <a:gd name="T57" fmla="*/ 509 h 1016"/>
                <a:gd name="T58" fmla="*/ 776 w 1132"/>
                <a:gd name="T59" fmla="*/ 518 h 1016"/>
                <a:gd name="T60" fmla="*/ 811 w 1132"/>
                <a:gd name="T61" fmla="*/ 524 h 1016"/>
                <a:gd name="T62" fmla="*/ 863 w 1132"/>
                <a:gd name="T63" fmla="*/ 502 h 1016"/>
                <a:gd name="T64" fmla="*/ 942 w 1132"/>
                <a:gd name="T65" fmla="*/ 456 h 1016"/>
                <a:gd name="T66" fmla="*/ 1020 w 1132"/>
                <a:gd name="T67" fmla="*/ 419 h 1016"/>
                <a:gd name="T68" fmla="*/ 1105 w 1132"/>
                <a:gd name="T69" fmla="*/ 393 h 1016"/>
                <a:gd name="T70" fmla="*/ 1239 w 1132"/>
                <a:gd name="T71" fmla="*/ 337 h 1016"/>
                <a:gd name="T72" fmla="*/ 1354 w 1132"/>
                <a:gd name="T73" fmla="*/ 309 h 1016"/>
                <a:gd name="T74" fmla="*/ 1388 w 1132"/>
                <a:gd name="T75" fmla="*/ 309 h 1016"/>
                <a:gd name="T76" fmla="*/ 1445 w 1132"/>
                <a:gd name="T77" fmla="*/ 309 h 1016"/>
                <a:gd name="T78" fmla="*/ 1518 w 1132"/>
                <a:gd name="T79" fmla="*/ 313 h 1016"/>
                <a:gd name="T80" fmla="*/ 1595 w 1132"/>
                <a:gd name="T81" fmla="*/ 313 h 1016"/>
                <a:gd name="T82" fmla="*/ 1665 w 1132"/>
                <a:gd name="T83" fmla="*/ 316 h 1016"/>
                <a:gd name="T84" fmla="*/ 1720 w 1132"/>
                <a:gd name="T85" fmla="*/ 316 h 1016"/>
                <a:gd name="T86" fmla="*/ 1749 w 1132"/>
                <a:gd name="T87" fmla="*/ 31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5" name="Freeform 13">
              <a:extLst>
                <a:ext uri="{FF2B5EF4-FFF2-40B4-BE49-F238E27FC236}">
                  <a16:creationId xmlns:a16="http://schemas.microsoft.com/office/drawing/2014/main" id="{9493FD83-5F47-49FB-BF56-B9701A80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497 w 271"/>
                <a:gd name="T1" fmla="*/ 404 h 365"/>
                <a:gd name="T2" fmla="*/ 534 w 271"/>
                <a:gd name="T3" fmla="*/ 427 h 365"/>
                <a:gd name="T4" fmla="*/ 541 w 271"/>
                <a:gd name="T5" fmla="*/ 487 h 365"/>
                <a:gd name="T6" fmla="*/ 535 w 271"/>
                <a:gd name="T7" fmla="*/ 517 h 365"/>
                <a:gd name="T8" fmla="*/ 529 w 271"/>
                <a:gd name="T9" fmla="*/ 543 h 365"/>
                <a:gd name="T10" fmla="*/ 528 w 271"/>
                <a:gd name="T11" fmla="*/ 558 h 365"/>
                <a:gd name="T12" fmla="*/ 525 w 271"/>
                <a:gd name="T13" fmla="*/ 574 h 365"/>
                <a:gd name="T14" fmla="*/ 519 w 271"/>
                <a:gd name="T15" fmla="*/ 585 h 365"/>
                <a:gd name="T16" fmla="*/ 509 w 271"/>
                <a:gd name="T17" fmla="*/ 594 h 365"/>
                <a:gd name="T18" fmla="*/ 495 w 271"/>
                <a:gd name="T19" fmla="*/ 609 h 365"/>
                <a:gd name="T20" fmla="*/ 471 w 271"/>
                <a:gd name="T21" fmla="*/ 629 h 365"/>
                <a:gd name="T22" fmla="*/ 466 w 271"/>
                <a:gd name="T23" fmla="*/ 675 h 365"/>
                <a:gd name="T24" fmla="*/ 454 w 271"/>
                <a:gd name="T25" fmla="*/ 791 h 365"/>
                <a:gd name="T26" fmla="*/ 380 w 271"/>
                <a:gd name="T27" fmla="*/ 856 h 365"/>
                <a:gd name="T28" fmla="*/ 276 w 271"/>
                <a:gd name="T29" fmla="*/ 936 h 365"/>
                <a:gd name="T30" fmla="*/ 147 w 271"/>
                <a:gd name="T31" fmla="*/ 905 h 365"/>
                <a:gd name="T32" fmla="*/ 92 w 271"/>
                <a:gd name="T33" fmla="*/ 771 h 365"/>
                <a:gd name="T34" fmla="*/ 54 w 271"/>
                <a:gd name="T35" fmla="*/ 675 h 365"/>
                <a:gd name="T36" fmla="*/ 54 w 271"/>
                <a:gd name="T37" fmla="*/ 649 h 365"/>
                <a:gd name="T38" fmla="*/ 30 w 271"/>
                <a:gd name="T39" fmla="*/ 624 h 365"/>
                <a:gd name="T40" fmla="*/ 13 w 271"/>
                <a:gd name="T41" fmla="*/ 597 h 365"/>
                <a:gd name="T42" fmla="*/ 2 w 271"/>
                <a:gd name="T43" fmla="*/ 570 h 365"/>
                <a:gd name="T44" fmla="*/ 0 w 271"/>
                <a:gd name="T45" fmla="*/ 538 h 365"/>
                <a:gd name="T46" fmla="*/ 0 w 271"/>
                <a:gd name="T47" fmla="*/ 505 h 365"/>
                <a:gd name="T48" fmla="*/ 2 w 271"/>
                <a:gd name="T49" fmla="*/ 468 h 365"/>
                <a:gd name="T50" fmla="*/ 11 w 271"/>
                <a:gd name="T51" fmla="*/ 434 h 365"/>
                <a:gd name="T52" fmla="*/ 17 w 271"/>
                <a:gd name="T53" fmla="*/ 395 h 365"/>
                <a:gd name="T54" fmla="*/ 59 w 271"/>
                <a:gd name="T55" fmla="*/ 416 h 365"/>
                <a:gd name="T56" fmla="*/ 59 w 271"/>
                <a:gd name="T57" fmla="*/ 311 h 365"/>
                <a:gd name="T58" fmla="*/ 47 w 271"/>
                <a:gd name="T59" fmla="*/ 151 h 365"/>
                <a:gd name="T60" fmla="*/ 176 w 271"/>
                <a:gd name="T61" fmla="*/ 2 h 365"/>
                <a:gd name="T62" fmla="*/ 326 w 271"/>
                <a:gd name="T63" fmla="*/ 0 h 365"/>
                <a:gd name="T64" fmla="*/ 495 w 271"/>
                <a:gd name="T65" fmla="*/ 144 h 365"/>
                <a:gd name="T66" fmla="*/ 497 w 271"/>
                <a:gd name="T67" fmla="*/ 40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6" name="Freeform 14">
              <a:extLst>
                <a:ext uri="{FF2B5EF4-FFF2-40B4-BE49-F238E27FC236}">
                  <a16:creationId xmlns:a16="http://schemas.microsoft.com/office/drawing/2014/main" id="{CB82BF63-2E20-4EAD-B25B-87C9EAF8A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369 w 272"/>
                <a:gd name="T1" fmla="*/ 55 h 214"/>
                <a:gd name="T2" fmla="*/ 468 w 272"/>
                <a:gd name="T3" fmla="*/ 125 h 214"/>
                <a:gd name="T4" fmla="*/ 503 w 272"/>
                <a:gd name="T5" fmla="*/ 155 h 214"/>
                <a:gd name="T6" fmla="*/ 530 w 272"/>
                <a:gd name="T7" fmla="*/ 186 h 214"/>
                <a:gd name="T8" fmla="*/ 551 w 272"/>
                <a:gd name="T9" fmla="*/ 217 h 214"/>
                <a:gd name="T10" fmla="*/ 558 w 272"/>
                <a:gd name="T11" fmla="*/ 245 h 214"/>
                <a:gd name="T12" fmla="*/ 563 w 272"/>
                <a:gd name="T13" fmla="*/ 284 h 214"/>
                <a:gd name="T14" fmla="*/ 558 w 272"/>
                <a:gd name="T15" fmla="*/ 322 h 214"/>
                <a:gd name="T16" fmla="*/ 546 w 272"/>
                <a:gd name="T17" fmla="*/ 363 h 214"/>
                <a:gd name="T18" fmla="*/ 533 w 272"/>
                <a:gd name="T19" fmla="*/ 414 h 214"/>
                <a:gd name="T20" fmla="*/ 527 w 272"/>
                <a:gd name="T21" fmla="*/ 478 h 214"/>
                <a:gd name="T22" fmla="*/ 527 w 272"/>
                <a:gd name="T23" fmla="*/ 533 h 214"/>
                <a:gd name="T24" fmla="*/ 488 w 272"/>
                <a:gd name="T25" fmla="*/ 543 h 214"/>
                <a:gd name="T26" fmla="*/ 458 w 272"/>
                <a:gd name="T27" fmla="*/ 452 h 214"/>
                <a:gd name="T28" fmla="*/ 445 w 272"/>
                <a:gd name="T29" fmla="*/ 376 h 214"/>
                <a:gd name="T30" fmla="*/ 446 w 272"/>
                <a:gd name="T31" fmla="*/ 300 h 214"/>
                <a:gd name="T32" fmla="*/ 467 w 272"/>
                <a:gd name="T33" fmla="*/ 208 h 214"/>
                <a:gd name="T34" fmla="*/ 383 w 272"/>
                <a:gd name="T35" fmla="*/ 141 h 214"/>
                <a:gd name="T36" fmla="*/ 267 w 272"/>
                <a:gd name="T37" fmla="*/ 141 h 214"/>
                <a:gd name="T38" fmla="*/ 244 w 272"/>
                <a:gd name="T39" fmla="*/ 154 h 214"/>
                <a:gd name="T40" fmla="*/ 226 w 272"/>
                <a:gd name="T41" fmla="*/ 165 h 214"/>
                <a:gd name="T42" fmla="*/ 204 w 272"/>
                <a:gd name="T43" fmla="*/ 179 h 214"/>
                <a:gd name="T44" fmla="*/ 187 w 272"/>
                <a:gd name="T45" fmla="*/ 187 h 214"/>
                <a:gd name="T46" fmla="*/ 163 w 272"/>
                <a:gd name="T47" fmla="*/ 197 h 214"/>
                <a:gd name="T48" fmla="*/ 144 w 272"/>
                <a:gd name="T49" fmla="*/ 208 h 214"/>
                <a:gd name="T50" fmla="*/ 123 w 272"/>
                <a:gd name="T51" fmla="*/ 217 h 214"/>
                <a:gd name="T52" fmla="*/ 99 w 272"/>
                <a:gd name="T53" fmla="*/ 221 h 214"/>
                <a:gd name="T54" fmla="*/ 70 w 272"/>
                <a:gd name="T55" fmla="*/ 245 h 214"/>
                <a:gd name="T56" fmla="*/ 86 w 272"/>
                <a:gd name="T57" fmla="*/ 306 h 214"/>
                <a:gd name="T58" fmla="*/ 93 w 272"/>
                <a:gd name="T59" fmla="*/ 352 h 214"/>
                <a:gd name="T60" fmla="*/ 93 w 272"/>
                <a:gd name="T61" fmla="*/ 398 h 214"/>
                <a:gd name="T62" fmla="*/ 82 w 272"/>
                <a:gd name="T63" fmla="*/ 454 h 214"/>
                <a:gd name="T64" fmla="*/ 82 w 272"/>
                <a:gd name="T65" fmla="*/ 543 h 214"/>
                <a:gd name="T66" fmla="*/ 43 w 272"/>
                <a:gd name="T67" fmla="*/ 489 h 214"/>
                <a:gd name="T68" fmla="*/ 18 w 272"/>
                <a:gd name="T69" fmla="*/ 414 h 214"/>
                <a:gd name="T70" fmla="*/ 12 w 272"/>
                <a:gd name="T71" fmla="*/ 379 h 214"/>
                <a:gd name="T72" fmla="*/ 2 w 272"/>
                <a:gd name="T73" fmla="*/ 343 h 214"/>
                <a:gd name="T74" fmla="*/ 0 w 272"/>
                <a:gd name="T75" fmla="*/ 311 h 214"/>
                <a:gd name="T76" fmla="*/ 0 w 272"/>
                <a:gd name="T77" fmla="*/ 275 h 214"/>
                <a:gd name="T78" fmla="*/ 2 w 272"/>
                <a:gd name="T79" fmla="*/ 244 h 214"/>
                <a:gd name="T80" fmla="*/ 14 w 272"/>
                <a:gd name="T81" fmla="*/ 221 h 214"/>
                <a:gd name="T82" fmla="*/ 33 w 272"/>
                <a:gd name="T83" fmla="*/ 200 h 214"/>
                <a:gd name="T84" fmla="*/ 65 w 272"/>
                <a:gd name="T85" fmla="*/ 193 h 214"/>
                <a:gd name="T86" fmla="*/ 70 w 272"/>
                <a:gd name="T87" fmla="*/ 120 h 214"/>
                <a:gd name="T88" fmla="*/ 128 w 272"/>
                <a:gd name="T89" fmla="*/ 34 h 214"/>
                <a:gd name="T90" fmla="*/ 252 w 272"/>
                <a:gd name="T91" fmla="*/ 0 h 214"/>
                <a:gd name="T92" fmla="*/ 369 w 272"/>
                <a:gd name="T93" fmla="*/ 5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7" name="Freeform 15">
              <a:extLst>
                <a:ext uri="{FF2B5EF4-FFF2-40B4-BE49-F238E27FC236}">
                  <a16:creationId xmlns:a16="http://schemas.microsoft.com/office/drawing/2014/main" id="{622BB851-E5F0-4AC4-8EF9-1B3A64C1A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58 w 99"/>
                <a:gd name="T1" fmla="*/ 187 h 304"/>
                <a:gd name="T2" fmla="*/ 158 w 99"/>
                <a:gd name="T3" fmla="*/ 307 h 304"/>
                <a:gd name="T4" fmla="*/ 196 w 99"/>
                <a:gd name="T5" fmla="*/ 388 h 304"/>
                <a:gd name="T6" fmla="*/ 195 w 99"/>
                <a:gd name="T7" fmla="*/ 485 h 304"/>
                <a:gd name="T8" fmla="*/ 195 w 99"/>
                <a:gd name="T9" fmla="*/ 631 h 304"/>
                <a:gd name="T10" fmla="*/ 158 w 99"/>
                <a:gd name="T11" fmla="*/ 673 h 304"/>
                <a:gd name="T12" fmla="*/ 107 w 99"/>
                <a:gd name="T13" fmla="*/ 712 h 304"/>
                <a:gd name="T14" fmla="*/ 92 w 99"/>
                <a:gd name="T15" fmla="*/ 772 h 304"/>
                <a:gd name="T16" fmla="*/ 24 w 99"/>
                <a:gd name="T17" fmla="*/ 772 h 304"/>
                <a:gd name="T18" fmla="*/ 0 w 99"/>
                <a:gd name="T19" fmla="*/ 712 h 304"/>
                <a:gd name="T20" fmla="*/ 68 w 99"/>
                <a:gd name="T21" fmla="*/ 699 h 304"/>
                <a:gd name="T22" fmla="*/ 30 w 99"/>
                <a:gd name="T23" fmla="*/ 676 h 304"/>
                <a:gd name="T24" fmla="*/ 1 w 99"/>
                <a:gd name="T25" fmla="*/ 676 h 304"/>
                <a:gd name="T26" fmla="*/ 1 w 99"/>
                <a:gd name="T27" fmla="*/ 631 h 304"/>
                <a:gd name="T28" fmla="*/ 35 w 99"/>
                <a:gd name="T29" fmla="*/ 640 h 304"/>
                <a:gd name="T30" fmla="*/ 102 w 99"/>
                <a:gd name="T31" fmla="*/ 635 h 304"/>
                <a:gd name="T32" fmla="*/ 102 w 99"/>
                <a:gd name="T33" fmla="*/ 594 h 304"/>
                <a:gd name="T34" fmla="*/ 48 w 99"/>
                <a:gd name="T35" fmla="*/ 594 h 304"/>
                <a:gd name="T36" fmla="*/ 0 w 99"/>
                <a:gd name="T37" fmla="*/ 578 h 304"/>
                <a:gd name="T38" fmla="*/ 0 w 99"/>
                <a:gd name="T39" fmla="*/ 520 h 304"/>
                <a:gd name="T40" fmla="*/ 39 w 99"/>
                <a:gd name="T41" fmla="*/ 514 h 304"/>
                <a:gd name="T42" fmla="*/ 85 w 99"/>
                <a:gd name="T43" fmla="*/ 562 h 304"/>
                <a:gd name="T44" fmla="*/ 118 w 99"/>
                <a:gd name="T45" fmla="*/ 543 h 304"/>
                <a:gd name="T46" fmla="*/ 92 w 99"/>
                <a:gd name="T47" fmla="*/ 485 h 304"/>
                <a:gd name="T48" fmla="*/ 127 w 99"/>
                <a:gd name="T49" fmla="*/ 465 h 304"/>
                <a:gd name="T50" fmla="*/ 102 w 99"/>
                <a:gd name="T51" fmla="*/ 429 h 304"/>
                <a:gd name="T52" fmla="*/ 118 w 99"/>
                <a:gd name="T53" fmla="*/ 380 h 304"/>
                <a:gd name="T54" fmla="*/ 68 w 99"/>
                <a:gd name="T55" fmla="*/ 380 h 304"/>
                <a:gd name="T56" fmla="*/ 92 w 99"/>
                <a:gd name="T57" fmla="*/ 343 h 304"/>
                <a:gd name="T58" fmla="*/ 127 w 99"/>
                <a:gd name="T59" fmla="*/ 343 h 304"/>
                <a:gd name="T60" fmla="*/ 158 w 99"/>
                <a:gd name="T61" fmla="*/ 350 h 304"/>
                <a:gd name="T62" fmla="*/ 136 w 99"/>
                <a:gd name="T63" fmla="*/ 276 h 304"/>
                <a:gd name="T64" fmla="*/ 92 w 99"/>
                <a:gd name="T65" fmla="*/ 257 h 304"/>
                <a:gd name="T66" fmla="*/ 24 w 99"/>
                <a:gd name="T67" fmla="*/ 257 h 304"/>
                <a:gd name="T68" fmla="*/ 13 w 99"/>
                <a:gd name="T69" fmla="*/ 211 h 304"/>
                <a:gd name="T70" fmla="*/ 13 w 99"/>
                <a:gd name="T71" fmla="*/ 133 h 304"/>
                <a:gd name="T72" fmla="*/ 4 w 99"/>
                <a:gd name="T73" fmla="*/ 58 h 304"/>
                <a:gd name="T74" fmla="*/ 48 w 99"/>
                <a:gd name="T75" fmla="*/ 0 h 304"/>
                <a:gd name="T76" fmla="*/ 93 w 99"/>
                <a:gd name="T77" fmla="*/ 9 h 304"/>
                <a:gd name="T78" fmla="*/ 128 w 99"/>
                <a:gd name="T79" fmla="*/ 15 h 304"/>
                <a:gd name="T80" fmla="*/ 152 w 99"/>
                <a:gd name="T81" fmla="*/ 26 h 304"/>
                <a:gd name="T82" fmla="*/ 169 w 99"/>
                <a:gd name="T83" fmla="*/ 41 h 304"/>
                <a:gd name="T84" fmla="*/ 175 w 99"/>
                <a:gd name="T85" fmla="*/ 63 h 304"/>
                <a:gd name="T86" fmla="*/ 175 w 99"/>
                <a:gd name="T87" fmla="*/ 91 h 304"/>
                <a:gd name="T88" fmla="*/ 169 w 99"/>
                <a:gd name="T89" fmla="*/ 132 h 304"/>
                <a:gd name="T90" fmla="*/ 158 w 99"/>
                <a:gd name="T91" fmla="*/ 18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8" name="Freeform 16">
              <a:extLst>
                <a:ext uri="{FF2B5EF4-FFF2-40B4-BE49-F238E27FC236}">
                  <a16:creationId xmlns:a16="http://schemas.microsoft.com/office/drawing/2014/main" id="{9747F919-1B52-44BE-A26A-FCD3D9D54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40 w 33"/>
                <a:gd name="T1" fmla="*/ 13 h 81"/>
                <a:gd name="T2" fmla="*/ 71 w 33"/>
                <a:gd name="T3" fmla="*/ 65 h 81"/>
                <a:gd name="T4" fmla="*/ 53 w 33"/>
                <a:gd name="T5" fmla="*/ 122 h 81"/>
                <a:gd name="T6" fmla="*/ 78 w 33"/>
                <a:gd name="T7" fmla="*/ 160 h 81"/>
                <a:gd name="T8" fmla="*/ 78 w 33"/>
                <a:gd name="T9" fmla="*/ 209 h 81"/>
                <a:gd name="T10" fmla="*/ 40 w 33"/>
                <a:gd name="T11" fmla="*/ 197 h 81"/>
                <a:gd name="T12" fmla="*/ 0 w 33"/>
                <a:gd name="T13" fmla="*/ 202 h 81"/>
                <a:gd name="T14" fmla="*/ 0 w 33"/>
                <a:gd name="T15" fmla="*/ 130 h 81"/>
                <a:gd name="T16" fmla="*/ 14 w 33"/>
                <a:gd name="T17" fmla="*/ 65 h 81"/>
                <a:gd name="T18" fmla="*/ 3 w 33"/>
                <a:gd name="T19" fmla="*/ 0 h 81"/>
                <a:gd name="T20" fmla="*/ 12 w 33"/>
                <a:gd name="T21" fmla="*/ 1 h 81"/>
                <a:gd name="T22" fmla="*/ 21 w 33"/>
                <a:gd name="T23" fmla="*/ 2 h 81"/>
                <a:gd name="T24" fmla="*/ 32 w 33"/>
                <a:gd name="T25" fmla="*/ 11 h 81"/>
                <a:gd name="T26" fmla="*/ 40 w 33"/>
                <a:gd name="T27" fmla="*/ 13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9" name="Freeform 17">
              <a:extLst>
                <a:ext uri="{FF2B5EF4-FFF2-40B4-BE49-F238E27FC236}">
                  <a16:creationId xmlns:a16="http://schemas.microsoft.com/office/drawing/2014/main" id="{EB07BC0D-E16F-41E6-A5BA-6459555D7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59 w 30"/>
                <a:gd name="T1" fmla="*/ 0 h 84"/>
                <a:gd name="T2" fmla="*/ 16 w 30"/>
                <a:gd name="T3" fmla="*/ 13 h 84"/>
                <a:gd name="T4" fmla="*/ 0 w 30"/>
                <a:gd name="T5" fmla="*/ 77 h 84"/>
                <a:gd name="T6" fmla="*/ 41 w 30"/>
                <a:gd name="T7" fmla="*/ 42 h 84"/>
                <a:gd name="T8" fmla="*/ 29 w 30"/>
                <a:gd name="T9" fmla="*/ 121 h 84"/>
                <a:gd name="T10" fmla="*/ 0 w 30"/>
                <a:gd name="T11" fmla="*/ 125 h 84"/>
                <a:gd name="T12" fmla="*/ 0 w 30"/>
                <a:gd name="T13" fmla="*/ 205 h 84"/>
                <a:gd name="T14" fmla="*/ 29 w 30"/>
                <a:gd name="T15" fmla="*/ 211 h 84"/>
                <a:gd name="T16" fmla="*/ 41 w 30"/>
                <a:gd name="T17" fmla="*/ 155 h 84"/>
                <a:gd name="T18" fmla="*/ 65 w 30"/>
                <a:gd name="T19" fmla="*/ 85 h 84"/>
                <a:gd name="T20" fmla="*/ 59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0" name="Freeform 18">
              <a:extLst>
                <a:ext uri="{FF2B5EF4-FFF2-40B4-BE49-F238E27FC236}">
                  <a16:creationId xmlns:a16="http://schemas.microsoft.com/office/drawing/2014/main" id="{2619813E-1DC3-42E8-A85B-4BE4F888D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678 w 353"/>
                <a:gd name="T1" fmla="*/ 0 h 672"/>
                <a:gd name="T2" fmla="*/ 630 w 353"/>
                <a:gd name="T3" fmla="*/ 145 h 672"/>
                <a:gd name="T4" fmla="*/ 516 w 353"/>
                <a:gd name="T5" fmla="*/ 223 h 672"/>
                <a:gd name="T6" fmla="*/ 426 w 353"/>
                <a:gd name="T7" fmla="*/ 247 h 672"/>
                <a:gd name="T8" fmla="*/ 361 w 353"/>
                <a:gd name="T9" fmla="*/ 195 h 672"/>
                <a:gd name="T10" fmla="*/ 332 w 353"/>
                <a:gd name="T11" fmla="*/ 129 h 672"/>
                <a:gd name="T12" fmla="*/ 287 w 353"/>
                <a:gd name="T13" fmla="*/ 280 h 672"/>
                <a:gd name="T14" fmla="*/ 116 w 353"/>
                <a:gd name="T15" fmla="*/ 670 h 672"/>
                <a:gd name="T16" fmla="*/ 38 w 353"/>
                <a:gd name="T17" fmla="*/ 1281 h 672"/>
                <a:gd name="T18" fmla="*/ 0 w 353"/>
                <a:gd name="T19" fmla="*/ 1719 h 672"/>
                <a:gd name="T20" fmla="*/ 197 w 353"/>
                <a:gd name="T21" fmla="*/ 1291 h 672"/>
                <a:gd name="T22" fmla="*/ 426 w 353"/>
                <a:gd name="T23" fmla="*/ 550 h 672"/>
                <a:gd name="T24" fmla="*/ 477 w 353"/>
                <a:gd name="T25" fmla="*/ 389 h 672"/>
                <a:gd name="T26" fmla="*/ 587 w 353"/>
                <a:gd name="T27" fmla="*/ 257 h 672"/>
                <a:gd name="T28" fmla="*/ 669 w 353"/>
                <a:gd name="T29" fmla="*/ 178 h 672"/>
                <a:gd name="T30" fmla="*/ 714 w 353"/>
                <a:gd name="T31" fmla="*/ 120 h 672"/>
                <a:gd name="T32" fmla="*/ 678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1" name="Freeform 19">
              <a:extLst>
                <a:ext uri="{FF2B5EF4-FFF2-40B4-BE49-F238E27FC236}">
                  <a16:creationId xmlns:a16="http://schemas.microsoft.com/office/drawing/2014/main" id="{78EAE321-3FC9-4C7B-9E9A-AFF28464C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15 w 103"/>
                <a:gd name="T1" fmla="*/ 225 h 140"/>
                <a:gd name="T2" fmla="*/ 0 w 103"/>
                <a:gd name="T3" fmla="*/ 389 h 140"/>
                <a:gd name="T4" fmla="*/ 0 w 103"/>
                <a:gd name="T5" fmla="*/ 267 h 140"/>
                <a:gd name="T6" fmla="*/ 133 w 103"/>
                <a:gd name="T7" fmla="*/ 128 h 140"/>
                <a:gd name="T8" fmla="*/ 195 w 103"/>
                <a:gd name="T9" fmla="*/ 0 h 140"/>
                <a:gd name="T10" fmla="*/ 200 w 103"/>
                <a:gd name="T11" fmla="*/ 119 h 140"/>
                <a:gd name="T12" fmla="*/ 115 w 103"/>
                <a:gd name="T13" fmla="*/ 225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2" name="Freeform 20">
              <a:extLst>
                <a:ext uri="{FF2B5EF4-FFF2-40B4-BE49-F238E27FC236}">
                  <a16:creationId xmlns:a16="http://schemas.microsoft.com/office/drawing/2014/main" id="{D7BE634F-23C3-4B25-8ECD-4BB89A15F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388 w 192"/>
                <a:gd name="T1" fmla="*/ 10 h 508"/>
                <a:gd name="T2" fmla="*/ 388 w 192"/>
                <a:gd name="T3" fmla="*/ 121 h 508"/>
                <a:gd name="T4" fmla="*/ 192 w 192"/>
                <a:gd name="T5" fmla="*/ 816 h 508"/>
                <a:gd name="T6" fmla="*/ 102 w 192"/>
                <a:gd name="T7" fmla="*/ 1016 h 508"/>
                <a:gd name="T8" fmla="*/ 0 w 192"/>
                <a:gd name="T9" fmla="*/ 1273 h 508"/>
                <a:gd name="T10" fmla="*/ 0 w 192"/>
                <a:gd name="T11" fmla="*/ 921 h 508"/>
                <a:gd name="T12" fmla="*/ 95 w 192"/>
                <a:gd name="T13" fmla="*/ 668 h 508"/>
                <a:gd name="T14" fmla="*/ 169 w 192"/>
                <a:gd name="T15" fmla="*/ 662 h 508"/>
                <a:gd name="T16" fmla="*/ 169 w 192"/>
                <a:gd name="T17" fmla="*/ 533 h 508"/>
                <a:gd name="T18" fmla="*/ 169 w 192"/>
                <a:gd name="T19" fmla="*/ 364 h 508"/>
                <a:gd name="T20" fmla="*/ 179 w 192"/>
                <a:gd name="T21" fmla="*/ 238 h 508"/>
                <a:gd name="T22" fmla="*/ 258 w 192"/>
                <a:gd name="T23" fmla="*/ 97 h 508"/>
                <a:gd name="T24" fmla="*/ 307 w 192"/>
                <a:gd name="T25" fmla="*/ 75 h 508"/>
                <a:gd name="T26" fmla="*/ 324 w 192"/>
                <a:gd name="T27" fmla="*/ 0 h 508"/>
                <a:gd name="T28" fmla="*/ 388 w 192"/>
                <a:gd name="T29" fmla="*/ 10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3" name="Freeform 21">
              <a:extLst>
                <a:ext uri="{FF2B5EF4-FFF2-40B4-BE49-F238E27FC236}">
                  <a16:creationId xmlns:a16="http://schemas.microsoft.com/office/drawing/2014/main" id="{93BC1332-76E1-4771-8C58-B0DB837AF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41 w 65"/>
                <a:gd name="T1" fmla="*/ 75 h 90"/>
                <a:gd name="T2" fmla="*/ 67 w 65"/>
                <a:gd name="T3" fmla="*/ 132 h 90"/>
                <a:gd name="T4" fmla="*/ 0 w 65"/>
                <a:gd name="T5" fmla="*/ 226 h 90"/>
                <a:gd name="T6" fmla="*/ 41 w 65"/>
                <a:gd name="T7" fmla="*/ 27 h 90"/>
                <a:gd name="T8" fmla="*/ 90 w 65"/>
                <a:gd name="T9" fmla="*/ 0 h 90"/>
                <a:gd name="T10" fmla="*/ 141 w 65"/>
                <a:gd name="T11" fmla="*/ 75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4" name="Freeform 22">
              <a:extLst>
                <a:ext uri="{FF2B5EF4-FFF2-40B4-BE49-F238E27FC236}">
                  <a16:creationId xmlns:a16="http://schemas.microsoft.com/office/drawing/2014/main" id="{297F62C6-8ABA-433F-B946-B927F5828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466 w 225"/>
                <a:gd name="T1" fmla="*/ 35 h 594"/>
                <a:gd name="T2" fmla="*/ 339 w 225"/>
                <a:gd name="T3" fmla="*/ 0 h 594"/>
                <a:gd name="T4" fmla="*/ 306 w 225"/>
                <a:gd name="T5" fmla="*/ 107 h 594"/>
                <a:gd name="T6" fmla="*/ 316 w 225"/>
                <a:gd name="T7" fmla="*/ 181 h 594"/>
                <a:gd name="T8" fmla="*/ 176 w 225"/>
                <a:gd name="T9" fmla="*/ 484 h 594"/>
                <a:gd name="T10" fmla="*/ 33 w 225"/>
                <a:gd name="T11" fmla="*/ 983 h 594"/>
                <a:gd name="T12" fmla="*/ 0 w 225"/>
                <a:gd name="T13" fmla="*/ 1497 h 594"/>
                <a:gd name="T14" fmla="*/ 194 w 225"/>
                <a:gd name="T15" fmla="*/ 1100 h 594"/>
                <a:gd name="T16" fmla="*/ 376 w 225"/>
                <a:gd name="T17" fmla="*/ 185 h 594"/>
                <a:gd name="T18" fmla="*/ 417 w 225"/>
                <a:gd name="T19" fmla="*/ 149 h 594"/>
                <a:gd name="T20" fmla="*/ 466 w 225"/>
                <a:gd name="T21" fmla="*/ 35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5" name="Freeform 23">
              <a:extLst>
                <a:ext uri="{FF2B5EF4-FFF2-40B4-BE49-F238E27FC236}">
                  <a16:creationId xmlns:a16="http://schemas.microsoft.com/office/drawing/2014/main" id="{97CA7965-1642-4A0E-8D0C-65C01CD55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402 w 295"/>
                <a:gd name="T1" fmla="*/ 285 h 210"/>
                <a:gd name="T2" fmla="*/ 279 w 295"/>
                <a:gd name="T3" fmla="*/ 116 h 210"/>
                <a:gd name="T4" fmla="*/ 213 w 295"/>
                <a:gd name="T5" fmla="*/ 99 h 210"/>
                <a:gd name="T6" fmla="*/ 148 w 295"/>
                <a:gd name="T7" fmla="*/ 0 h 210"/>
                <a:gd name="T8" fmla="*/ 79 w 295"/>
                <a:gd name="T9" fmla="*/ 0 h 210"/>
                <a:gd name="T10" fmla="*/ 0 w 295"/>
                <a:gd name="T11" fmla="*/ 125 h 210"/>
                <a:gd name="T12" fmla="*/ 34 w 295"/>
                <a:gd name="T13" fmla="*/ 159 h 210"/>
                <a:gd name="T14" fmla="*/ 113 w 295"/>
                <a:gd name="T15" fmla="*/ 141 h 210"/>
                <a:gd name="T16" fmla="*/ 148 w 295"/>
                <a:gd name="T17" fmla="*/ 77 h 210"/>
                <a:gd name="T18" fmla="*/ 177 w 295"/>
                <a:gd name="T19" fmla="*/ 133 h 210"/>
                <a:gd name="T20" fmla="*/ 177 w 295"/>
                <a:gd name="T21" fmla="*/ 266 h 210"/>
                <a:gd name="T22" fmla="*/ 227 w 295"/>
                <a:gd name="T23" fmla="*/ 285 h 210"/>
                <a:gd name="T24" fmla="*/ 227 w 295"/>
                <a:gd name="T25" fmla="*/ 169 h 210"/>
                <a:gd name="T26" fmla="*/ 303 w 295"/>
                <a:gd name="T27" fmla="*/ 222 h 210"/>
                <a:gd name="T28" fmla="*/ 287 w 295"/>
                <a:gd name="T29" fmla="*/ 364 h 210"/>
                <a:gd name="T30" fmla="*/ 303 w 295"/>
                <a:gd name="T31" fmla="*/ 417 h 210"/>
                <a:gd name="T32" fmla="*/ 338 w 295"/>
                <a:gd name="T33" fmla="*/ 336 h 210"/>
                <a:gd name="T34" fmla="*/ 374 w 295"/>
                <a:gd name="T35" fmla="*/ 364 h 210"/>
                <a:gd name="T36" fmla="*/ 367 w 295"/>
                <a:gd name="T37" fmla="*/ 449 h 210"/>
                <a:gd name="T38" fmla="*/ 412 w 295"/>
                <a:gd name="T39" fmla="*/ 496 h 210"/>
                <a:gd name="T40" fmla="*/ 412 w 295"/>
                <a:gd name="T41" fmla="*/ 390 h 210"/>
                <a:gd name="T42" fmla="*/ 458 w 295"/>
                <a:gd name="T43" fmla="*/ 405 h 210"/>
                <a:gd name="T44" fmla="*/ 458 w 295"/>
                <a:gd name="T45" fmla="*/ 531 h 210"/>
                <a:gd name="T46" fmla="*/ 494 w 295"/>
                <a:gd name="T47" fmla="*/ 496 h 210"/>
                <a:gd name="T48" fmla="*/ 472 w 295"/>
                <a:gd name="T49" fmla="*/ 364 h 210"/>
                <a:gd name="T50" fmla="*/ 537 w 295"/>
                <a:gd name="T51" fmla="*/ 425 h 210"/>
                <a:gd name="T52" fmla="*/ 545 w 295"/>
                <a:gd name="T53" fmla="*/ 520 h 210"/>
                <a:gd name="T54" fmla="*/ 611 w 295"/>
                <a:gd name="T55" fmla="*/ 520 h 210"/>
                <a:gd name="T56" fmla="*/ 595 w 295"/>
                <a:gd name="T57" fmla="*/ 399 h 210"/>
                <a:gd name="T58" fmla="*/ 502 w 295"/>
                <a:gd name="T59" fmla="*/ 320 h 210"/>
                <a:gd name="T60" fmla="*/ 496 w 295"/>
                <a:gd name="T61" fmla="*/ 313 h 210"/>
                <a:gd name="T62" fmla="*/ 487 w 295"/>
                <a:gd name="T63" fmla="*/ 312 h 210"/>
                <a:gd name="T64" fmla="*/ 468 w 295"/>
                <a:gd name="T65" fmla="*/ 306 h 210"/>
                <a:gd name="T66" fmla="*/ 449 w 295"/>
                <a:gd name="T67" fmla="*/ 301 h 210"/>
                <a:gd name="T68" fmla="*/ 431 w 295"/>
                <a:gd name="T69" fmla="*/ 293 h 210"/>
                <a:gd name="T70" fmla="*/ 414 w 295"/>
                <a:gd name="T71" fmla="*/ 287 h 210"/>
                <a:gd name="T72" fmla="*/ 404 w 295"/>
                <a:gd name="T73" fmla="*/ 286 h 210"/>
                <a:gd name="T74" fmla="*/ 402 w 295"/>
                <a:gd name="T75" fmla="*/ 285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6" name="Freeform 24">
              <a:extLst>
                <a:ext uri="{FF2B5EF4-FFF2-40B4-BE49-F238E27FC236}">
                  <a16:creationId xmlns:a16="http://schemas.microsoft.com/office/drawing/2014/main" id="{13D68A47-946E-4010-9E70-22880D568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80 w 116"/>
                <a:gd name="T1" fmla="*/ 108 h 159"/>
                <a:gd name="T2" fmla="*/ 141 w 116"/>
                <a:gd name="T3" fmla="*/ 89 h 159"/>
                <a:gd name="T4" fmla="*/ 102 w 116"/>
                <a:gd name="T5" fmla="*/ 42 h 159"/>
                <a:gd name="T6" fmla="*/ 66 w 116"/>
                <a:gd name="T7" fmla="*/ 36 h 159"/>
                <a:gd name="T8" fmla="*/ 27 w 116"/>
                <a:gd name="T9" fmla="*/ 0 h 159"/>
                <a:gd name="T10" fmla="*/ 27 w 116"/>
                <a:gd name="T11" fmla="*/ 73 h 159"/>
                <a:gd name="T12" fmla="*/ 66 w 116"/>
                <a:gd name="T13" fmla="*/ 89 h 159"/>
                <a:gd name="T14" fmla="*/ 116 w 116"/>
                <a:gd name="T15" fmla="*/ 108 h 159"/>
                <a:gd name="T16" fmla="*/ 112 w 116"/>
                <a:gd name="T17" fmla="*/ 252 h 159"/>
                <a:gd name="T18" fmla="*/ 112 w 116"/>
                <a:gd name="T19" fmla="*/ 296 h 159"/>
                <a:gd name="T20" fmla="*/ 155 w 116"/>
                <a:gd name="T21" fmla="*/ 350 h 159"/>
                <a:gd name="T22" fmla="*/ 130 w 116"/>
                <a:gd name="T23" fmla="*/ 360 h 159"/>
                <a:gd name="T24" fmla="*/ 85 w 116"/>
                <a:gd name="T25" fmla="*/ 320 h 159"/>
                <a:gd name="T26" fmla="*/ 0 w 116"/>
                <a:gd name="T27" fmla="*/ 320 h 159"/>
                <a:gd name="T28" fmla="*/ 14 w 116"/>
                <a:gd name="T29" fmla="*/ 380 h 159"/>
                <a:gd name="T30" fmla="*/ 102 w 116"/>
                <a:gd name="T31" fmla="*/ 422 h 159"/>
                <a:gd name="T32" fmla="*/ 159 w 116"/>
                <a:gd name="T33" fmla="*/ 422 h 159"/>
                <a:gd name="T34" fmla="*/ 241 w 116"/>
                <a:gd name="T35" fmla="*/ 348 h 159"/>
                <a:gd name="T36" fmla="*/ 203 w 116"/>
                <a:gd name="T37" fmla="*/ 283 h 159"/>
                <a:gd name="T38" fmla="*/ 203 w 116"/>
                <a:gd name="T39" fmla="*/ 214 h 159"/>
                <a:gd name="T40" fmla="*/ 189 w 116"/>
                <a:gd name="T41" fmla="*/ 140 h 159"/>
                <a:gd name="T42" fmla="*/ 180 w 116"/>
                <a:gd name="T43" fmla="*/ 10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7" name="Freeform 25">
              <a:extLst>
                <a:ext uri="{FF2B5EF4-FFF2-40B4-BE49-F238E27FC236}">
                  <a16:creationId xmlns:a16="http://schemas.microsoft.com/office/drawing/2014/main" id="{34611339-84F5-4A6D-82A4-D52CE1CB4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05 w 47"/>
                <a:gd name="T1" fmla="*/ 25 h 41"/>
                <a:gd name="T2" fmla="*/ 20 w 47"/>
                <a:gd name="T3" fmla="*/ 0 h 41"/>
                <a:gd name="T4" fmla="*/ 0 w 47"/>
                <a:gd name="T5" fmla="*/ 25 h 41"/>
                <a:gd name="T6" fmla="*/ 20 w 47"/>
                <a:gd name="T7" fmla="*/ 52 h 41"/>
                <a:gd name="T8" fmla="*/ 103 w 47"/>
                <a:gd name="T9" fmla="*/ 93 h 41"/>
                <a:gd name="T10" fmla="*/ 108 w 47"/>
                <a:gd name="T11" fmla="*/ 63 h 41"/>
                <a:gd name="T12" fmla="*/ 108 w 47"/>
                <a:gd name="T13" fmla="*/ 55 h 41"/>
                <a:gd name="T14" fmla="*/ 106 w 47"/>
                <a:gd name="T15" fmla="*/ 38 h 41"/>
                <a:gd name="T16" fmla="*/ 105 w 47"/>
                <a:gd name="T17" fmla="*/ 28 h 41"/>
                <a:gd name="T18" fmla="*/ 105 w 47"/>
                <a:gd name="T19" fmla="*/ 25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8" name="Freeform 26">
              <a:extLst>
                <a:ext uri="{FF2B5EF4-FFF2-40B4-BE49-F238E27FC236}">
                  <a16:creationId xmlns:a16="http://schemas.microsoft.com/office/drawing/2014/main" id="{52AD0EAF-F654-4C89-9CD5-4D5062F2D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70 w 40"/>
                <a:gd name="T1" fmla="*/ 56 h 36"/>
                <a:gd name="T2" fmla="*/ 13 w 40"/>
                <a:gd name="T3" fmla="*/ 0 h 36"/>
                <a:gd name="T4" fmla="*/ 0 w 40"/>
                <a:gd name="T5" fmla="*/ 42 h 36"/>
                <a:gd name="T6" fmla="*/ 29 w 40"/>
                <a:gd name="T7" fmla="*/ 87 h 36"/>
                <a:gd name="T8" fmla="*/ 81 w 40"/>
                <a:gd name="T9" fmla="*/ 90 h 36"/>
                <a:gd name="T10" fmla="*/ 79 w 40"/>
                <a:gd name="T11" fmla="*/ 87 h 36"/>
                <a:gd name="T12" fmla="*/ 78 w 40"/>
                <a:gd name="T13" fmla="*/ 71 h 36"/>
                <a:gd name="T14" fmla="*/ 73 w 40"/>
                <a:gd name="T15" fmla="*/ 61 h 36"/>
                <a:gd name="T16" fmla="*/ 70 w 40"/>
                <a:gd name="T17" fmla="*/ 5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9" name="Freeform 27">
              <a:extLst>
                <a:ext uri="{FF2B5EF4-FFF2-40B4-BE49-F238E27FC236}">
                  <a16:creationId xmlns:a16="http://schemas.microsoft.com/office/drawing/2014/main" id="{12415F27-A261-4989-B961-C439DFA96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62 w 38"/>
                <a:gd name="T1" fmla="*/ 34 h 32"/>
                <a:gd name="T2" fmla="*/ 10 w 38"/>
                <a:gd name="T3" fmla="*/ 0 h 32"/>
                <a:gd name="T4" fmla="*/ 0 w 38"/>
                <a:gd name="T5" fmla="*/ 34 h 32"/>
                <a:gd name="T6" fmla="*/ 36 w 38"/>
                <a:gd name="T7" fmla="*/ 67 h 32"/>
                <a:gd name="T8" fmla="*/ 79 w 38"/>
                <a:gd name="T9" fmla="*/ 77 h 32"/>
                <a:gd name="T10" fmla="*/ 79 w 38"/>
                <a:gd name="T11" fmla="*/ 43 h 32"/>
                <a:gd name="T12" fmla="*/ 62 w 38"/>
                <a:gd name="T13" fmla="*/ 3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0" name="Freeform 28">
              <a:extLst>
                <a:ext uri="{FF2B5EF4-FFF2-40B4-BE49-F238E27FC236}">
                  <a16:creationId xmlns:a16="http://schemas.microsoft.com/office/drawing/2014/main" id="{3DAAA936-1507-455D-A9F4-2B9EECD4A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42 w 35"/>
                <a:gd name="T1" fmla="*/ 40 h 30"/>
                <a:gd name="T2" fmla="*/ 0 w 35"/>
                <a:gd name="T3" fmla="*/ 0 h 30"/>
                <a:gd name="T4" fmla="*/ 0 w 35"/>
                <a:gd name="T5" fmla="*/ 75 h 30"/>
                <a:gd name="T6" fmla="*/ 37 w 35"/>
                <a:gd name="T7" fmla="*/ 76 h 30"/>
                <a:gd name="T8" fmla="*/ 58 w 35"/>
                <a:gd name="T9" fmla="*/ 64 h 30"/>
                <a:gd name="T10" fmla="*/ 42 w 35"/>
                <a:gd name="T11" fmla="*/ 4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1" name="Freeform 29">
              <a:extLst>
                <a:ext uri="{FF2B5EF4-FFF2-40B4-BE49-F238E27FC236}">
                  <a16:creationId xmlns:a16="http://schemas.microsoft.com/office/drawing/2014/main" id="{B473ED33-C313-41B7-AD3A-562DBB197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18 h 58"/>
                <a:gd name="T2" fmla="*/ 0 w 81"/>
                <a:gd name="T3" fmla="*/ 151 h 58"/>
                <a:gd name="T4" fmla="*/ 13 w 81"/>
                <a:gd name="T5" fmla="*/ 145 h 58"/>
                <a:gd name="T6" fmla="*/ 27 w 81"/>
                <a:gd name="T7" fmla="*/ 138 h 58"/>
                <a:gd name="T8" fmla="*/ 41 w 81"/>
                <a:gd name="T9" fmla="*/ 121 h 58"/>
                <a:gd name="T10" fmla="*/ 58 w 81"/>
                <a:gd name="T11" fmla="*/ 106 h 58"/>
                <a:gd name="T12" fmla="*/ 70 w 81"/>
                <a:gd name="T13" fmla="*/ 56 h 58"/>
                <a:gd name="T14" fmla="*/ 121 w 81"/>
                <a:gd name="T15" fmla="*/ 47 h 58"/>
                <a:gd name="T16" fmla="*/ 152 w 81"/>
                <a:gd name="T17" fmla="*/ 26 h 58"/>
                <a:gd name="T18" fmla="*/ 66 w 81"/>
                <a:gd name="T19" fmla="*/ 1 h 58"/>
                <a:gd name="T20" fmla="*/ 0 w 81"/>
                <a:gd name="T21" fmla="*/ 0 h 58"/>
                <a:gd name="T22" fmla="*/ 0 w 81"/>
                <a:gd name="T23" fmla="*/ 30 h 58"/>
                <a:gd name="T24" fmla="*/ 54 w 81"/>
                <a:gd name="T25" fmla="*/ 41 h 58"/>
                <a:gd name="T26" fmla="*/ 40 w 81"/>
                <a:gd name="T27" fmla="*/ 90 h 58"/>
                <a:gd name="T28" fmla="*/ 29 w 81"/>
                <a:gd name="T29" fmla="*/ 101 h 58"/>
                <a:gd name="T30" fmla="*/ 18 w 81"/>
                <a:gd name="T31" fmla="*/ 106 h 58"/>
                <a:gd name="T32" fmla="*/ 11 w 81"/>
                <a:gd name="T33" fmla="*/ 115 h 58"/>
                <a:gd name="T34" fmla="*/ 0 w 81"/>
                <a:gd name="T35" fmla="*/ 118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2" name="Freeform 30">
              <a:extLst>
                <a:ext uri="{FF2B5EF4-FFF2-40B4-BE49-F238E27FC236}">
                  <a16:creationId xmlns:a16="http://schemas.microsoft.com/office/drawing/2014/main" id="{8B0C3E92-A58C-4020-BFF5-7A3565CE9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35 w 109"/>
                <a:gd name="T1" fmla="*/ 32 h 61"/>
                <a:gd name="T2" fmla="*/ 235 w 109"/>
                <a:gd name="T3" fmla="*/ 2 h 61"/>
                <a:gd name="T4" fmla="*/ 184 w 109"/>
                <a:gd name="T5" fmla="*/ 0 h 61"/>
                <a:gd name="T6" fmla="*/ 88 w 109"/>
                <a:gd name="T7" fmla="*/ 0 h 61"/>
                <a:gd name="T8" fmla="*/ 39 w 109"/>
                <a:gd name="T9" fmla="*/ 0 h 61"/>
                <a:gd name="T10" fmla="*/ 0 w 109"/>
                <a:gd name="T11" fmla="*/ 1 h 61"/>
                <a:gd name="T12" fmla="*/ 0 w 109"/>
                <a:gd name="T13" fmla="*/ 26 h 61"/>
                <a:gd name="T14" fmla="*/ 64 w 109"/>
                <a:gd name="T15" fmla="*/ 32 h 61"/>
                <a:gd name="T16" fmla="*/ 50 w 109"/>
                <a:gd name="T17" fmla="*/ 83 h 61"/>
                <a:gd name="T18" fmla="*/ 34 w 109"/>
                <a:gd name="T19" fmla="*/ 92 h 61"/>
                <a:gd name="T20" fmla="*/ 22 w 109"/>
                <a:gd name="T21" fmla="*/ 96 h 61"/>
                <a:gd name="T22" fmla="*/ 13 w 109"/>
                <a:gd name="T23" fmla="*/ 106 h 61"/>
                <a:gd name="T24" fmla="*/ 0 w 109"/>
                <a:gd name="T25" fmla="*/ 107 h 61"/>
                <a:gd name="T26" fmla="*/ 0 w 109"/>
                <a:gd name="T27" fmla="*/ 137 h 61"/>
                <a:gd name="T28" fmla="*/ 15 w 109"/>
                <a:gd name="T29" fmla="*/ 133 h 61"/>
                <a:gd name="T30" fmla="*/ 30 w 109"/>
                <a:gd name="T31" fmla="*/ 125 h 61"/>
                <a:gd name="T32" fmla="*/ 47 w 109"/>
                <a:gd name="T33" fmla="*/ 119 h 61"/>
                <a:gd name="T34" fmla="*/ 65 w 109"/>
                <a:gd name="T35" fmla="*/ 106 h 61"/>
                <a:gd name="T36" fmla="*/ 97 w 109"/>
                <a:gd name="T37" fmla="*/ 42 h 61"/>
                <a:gd name="T38" fmla="*/ 143 w 109"/>
                <a:gd name="T39" fmla="*/ 45 h 61"/>
                <a:gd name="T40" fmla="*/ 154 w 109"/>
                <a:gd name="T41" fmla="*/ 71 h 61"/>
                <a:gd name="T42" fmla="*/ 163 w 109"/>
                <a:gd name="T43" fmla="*/ 91 h 61"/>
                <a:gd name="T44" fmla="*/ 175 w 109"/>
                <a:gd name="T45" fmla="*/ 107 h 61"/>
                <a:gd name="T46" fmla="*/ 184 w 109"/>
                <a:gd name="T47" fmla="*/ 122 h 61"/>
                <a:gd name="T48" fmla="*/ 195 w 109"/>
                <a:gd name="T49" fmla="*/ 131 h 61"/>
                <a:gd name="T50" fmla="*/ 206 w 109"/>
                <a:gd name="T51" fmla="*/ 137 h 61"/>
                <a:gd name="T52" fmla="*/ 222 w 109"/>
                <a:gd name="T53" fmla="*/ 140 h 61"/>
                <a:gd name="T54" fmla="*/ 235 w 109"/>
                <a:gd name="T55" fmla="*/ 137 h 61"/>
                <a:gd name="T56" fmla="*/ 235 w 109"/>
                <a:gd name="T57" fmla="*/ 107 h 61"/>
                <a:gd name="T58" fmla="*/ 210 w 109"/>
                <a:gd name="T59" fmla="*/ 110 h 61"/>
                <a:gd name="T60" fmla="*/ 193 w 109"/>
                <a:gd name="T61" fmla="*/ 104 h 61"/>
                <a:gd name="T62" fmla="*/ 182 w 109"/>
                <a:gd name="T63" fmla="*/ 75 h 61"/>
                <a:gd name="T64" fmla="*/ 175 w 109"/>
                <a:gd name="T65" fmla="*/ 32 h 61"/>
                <a:gd name="T66" fmla="*/ 220 w 109"/>
                <a:gd name="T67" fmla="*/ 28 h 61"/>
                <a:gd name="T68" fmla="*/ 235 w 109"/>
                <a:gd name="T69" fmla="*/ 32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3" name="Freeform 31">
              <a:extLst>
                <a:ext uri="{FF2B5EF4-FFF2-40B4-BE49-F238E27FC236}">
                  <a16:creationId xmlns:a16="http://schemas.microsoft.com/office/drawing/2014/main" id="{3DD889A1-A636-4857-A756-95ABBF2A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73 w 43"/>
                <a:gd name="T1" fmla="*/ 26 h 60"/>
                <a:gd name="T2" fmla="*/ 73 w 43"/>
                <a:gd name="T3" fmla="*/ 0 h 60"/>
                <a:gd name="T4" fmla="*/ 0 w 43"/>
                <a:gd name="T5" fmla="*/ 2 h 60"/>
                <a:gd name="T6" fmla="*/ 5 w 43"/>
                <a:gd name="T7" fmla="*/ 58 h 60"/>
                <a:gd name="T8" fmla="*/ 19 w 43"/>
                <a:gd name="T9" fmla="*/ 99 h 60"/>
                <a:gd name="T10" fmla="*/ 33 w 43"/>
                <a:gd name="T11" fmla="*/ 131 h 60"/>
                <a:gd name="T12" fmla="*/ 50 w 43"/>
                <a:gd name="T13" fmla="*/ 145 h 60"/>
                <a:gd name="T14" fmla="*/ 52 w 43"/>
                <a:gd name="T15" fmla="*/ 152 h 60"/>
                <a:gd name="T16" fmla="*/ 60 w 43"/>
                <a:gd name="T17" fmla="*/ 153 h 60"/>
                <a:gd name="T18" fmla="*/ 66 w 43"/>
                <a:gd name="T19" fmla="*/ 153 h 60"/>
                <a:gd name="T20" fmla="*/ 73 w 43"/>
                <a:gd name="T21" fmla="*/ 152 h 60"/>
                <a:gd name="T22" fmla="*/ 73 w 43"/>
                <a:gd name="T23" fmla="*/ 116 h 60"/>
                <a:gd name="T24" fmla="*/ 52 w 43"/>
                <a:gd name="T25" fmla="*/ 116 h 60"/>
                <a:gd name="T26" fmla="*/ 39 w 43"/>
                <a:gd name="T27" fmla="*/ 104 h 60"/>
                <a:gd name="T28" fmla="*/ 31 w 43"/>
                <a:gd name="T29" fmla="*/ 75 h 60"/>
                <a:gd name="T30" fmla="*/ 23 w 43"/>
                <a:gd name="T31" fmla="*/ 26 h 60"/>
                <a:gd name="T32" fmla="*/ 60 w 43"/>
                <a:gd name="T33" fmla="*/ 25 h 60"/>
                <a:gd name="T34" fmla="*/ 73 w 43"/>
                <a:gd name="T35" fmla="*/ 26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4" name="Freeform 32">
              <a:extLst>
                <a:ext uri="{FF2B5EF4-FFF2-40B4-BE49-F238E27FC236}">
                  <a16:creationId xmlns:a16="http://schemas.microsoft.com/office/drawing/2014/main" id="{0D0E2C29-4343-4B5C-AC38-426D21141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17 w 220"/>
                <a:gd name="T1" fmla="*/ 217 h 221"/>
                <a:gd name="T2" fmla="*/ 260 w 220"/>
                <a:gd name="T3" fmla="*/ 240 h 221"/>
                <a:gd name="T4" fmla="*/ 290 w 220"/>
                <a:gd name="T5" fmla="*/ 254 h 221"/>
                <a:gd name="T6" fmla="*/ 308 w 220"/>
                <a:gd name="T7" fmla="*/ 268 h 221"/>
                <a:gd name="T8" fmla="*/ 315 w 220"/>
                <a:gd name="T9" fmla="*/ 281 h 221"/>
                <a:gd name="T10" fmla="*/ 322 w 220"/>
                <a:gd name="T11" fmla="*/ 298 h 221"/>
                <a:gd name="T12" fmla="*/ 328 w 220"/>
                <a:gd name="T13" fmla="*/ 319 h 221"/>
                <a:gd name="T14" fmla="*/ 338 w 220"/>
                <a:gd name="T15" fmla="*/ 348 h 221"/>
                <a:gd name="T16" fmla="*/ 359 w 220"/>
                <a:gd name="T17" fmla="*/ 387 h 221"/>
                <a:gd name="T18" fmla="*/ 392 w 220"/>
                <a:gd name="T19" fmla="*/ 299 h 221"/>
                <a:gd name="T20" fmla="*/ 397 w 220"/>
                <a:gd name="T21" fmla="*/ 200 h 221"/>
                <a:gd name="T22" fmla="*/ 393 w 220"/>
                <a:gd name="T23" fmla="*/ 102 h 221"/>
                <a:gd name="T24" fmla="*/ 390 w 220"/>
                <a:gd name="T25" fmla="*/ 0 h 221"/>
                <a:gd name="T26" fmla="*/ 440 w 220"/>
                <a:gd name="T27" fmla="*/ 128 h 221"/>
                <a:gd name="T28" fmla="*/ 438 w 220"/>
                <a:gd name="T29" fmla="*/ 221 h 221"/>
                <a:gd name="T30" fmla="*/ 434 w 220"/>
                <a:gd name="T31" fmla="*/ 299 h 221"/>
                <a:gd name="T32" fmla="*/ 422 w 220"/>
                <a:gd name="T33" fmla="*/ 376 h 221"/>
                <a:gd name="T34" fmla="*/ 403 w 220"/>
                <a:gd name="T35" fmla="*/ 465 h 221"/>
                <a:gd name="T36" fmla="*/ 347 w 220"/>
                <a:gd name="T37" fmla="*/ 480 h 221"/>
                <a:gd name="T38" fmla="*/ 265 w 220"/>
                <a:gd name="T39" fmla="*/ 573 h 221"/>
                <a:gd name="T40" fmla="*/ 147 w 220"/>
                <a:gd name="T41" fmla="*/ 573 h 221"/>
                <a:gd name="T42" fmla="*/ 64 w 220"/>
                <a:gd name="T43" fmla="*/ 497 h 221"/>
                <a:gd name="T44" fmla="*/ 27 w 220"/>
                <a:gd name="T45" fmla="*/ 415 h 221"/>
                <a:gd name="T46" fmla="*/ 2 w 220"/>
                <a:gd name="T47" fmla="*/ 308 h 221"/>
                <a:gd name="T48" fmla="*/ 0 w 220"/>
                <a:gd name="T49" fmla="*/ 221 h 221"/>
                <a:gd name="T50" fmla="*/ 2 w 220"/>
                <a:gd name="T51" fmla="*/ 141 h 221"/>
                <a:gd name="T52" fmla="*/ 21 w 220"/>
                <a:gd name="T53" fmla="*/ 64 h 221"/>
                <a:gd name="T54" fmla="*/ 34 w 220"/>
                <a:gd name="T55" fmla="*/ 150 h 221"/>
                <a:gd name="T56" fmla="*/ 43 w 220"/>
                <a:gd name="T57" fmla="*/ 229 h 221"/>
                <a:gd name="T58" fmla="*/ 49 w 220"/>
                <a:gd name="T59" fmla="*/ 306 h 221"/>
                <a:gd name="T60" fmla="*/ 68 w 220"/>
                <a:gd name="T61" fmla="*/ 383 h 221"/>
                <a:gd name="T62" fmla="*/ 76 w 220"/>
                <a:gd name="T63" fmla="*/ 345 h 221"/>
                <a:gd name="T64" fmla="*/ 84 w 220"/>
                <a:gd name="T65" fmla="*/ 314 h 221"/>
                <a:gd name="T66" fmla="*/ 92 w 220"/>
                <a:gd name="T67" fmla="*/ 287 h 221"/>
                <a:gd name="T68" fmla="*/ 101 w 220"/>
                <a:gd name="T69" fmla="*/ 271 h 221"/>
                <a:gd name="T70" fmla="*/ 115 w 220"/>
                <a:gd name="T71" fmla="*/ 255 h 221"/>
                <a:gd name="T72" fmla="*/ 130 w 220"/>
                <a:gd name="T73" fmla="*/ 243 h 221"/>
                <a:gd name="T74" fmla="*/ 154 w 220"/>
                <a:gd name="T75" fmla="*/ 234 h 221"/>
                <a:gd name="T76" fmla="*/ 185 w 220"/>
                <a:gd name="T77" fmla="*/ 226 h 221"/>
                <a:gd name="T78" fmla="*/ 185 w 220"/>
                <a:gd name="T79" fmla="*/ 261 h 221"/>
                <a:gd name="T80" fmla="*/ 164 w 220"/>
                <a:gd name="T81" fmla="*/ 281 h 221"/>
                <a:gd name="T82" fmla="*/ 147 w 220"/>
                <a:gd name="T83" fmla="*/ 298 h 221"/>
                <a:gd name="T84" fmla="*/ 135 w 220"/>
                <a:gd name="T85" fmla="*/ 314 h 221"/>
                <a:gd name="T86" fmla="*/ 131 w 220"/>
                <a:gd name="T87" fmla="*/ 329 h 221"/>
                <a:gd name="T88" fmla="*/ 130 w 220"/>
                <a:gd name="T89" fmla="*/ 348 h 221"/>
                <a:gd name="T90" fmla="*/ 134 w 220"/>
                <a:gd name="T91" fmla="*/ 374 h 221"/>
                <a:gd name="T92" fmla="*/ 135 w 220"/>
                <a:gd name="T93" fmla="*/ 402 h 221"/>
                <a:gd name="T94" fmla="*/ 145 w 220"/>
                <a:gd name="T95" fmla="*/ 438 h 221"/>
                <a:gd name="T96" fmla="*/ 184 w 220"/>
                <a:gd name="T97" fmla="*/ 438 h 221"/>
                <a:gd name="T98" fmla="*/ 184 w 220"/>
                <a:gd name="T99" fmla="*/ 383 h 221"/>
                <a:gd name="T100" fmla="*/ 212 w 220"/>
                <a:gd name="T101" fmla="*/ 387 h 221"/>
                <a:gd name="T102" fmla="*/ 223 w 220"/>
                <a:gd name="T103" fmla="*/ 452 h 221"/>
                <a:gd name="T104" fmla="*/ 273 w 220"/>
                <a:gd name="T105" fmla="*/ 452 h 221"/>
                <a:gd name="T106" fmla="*/ 292 w 220"/>
                <a:gd name="T107" fmla="*/ 387 h 221"/>
                <a:gd name="T108" fmla="*/ 289 w 220"/>
                <a:gd name="T109" fmla="*/ 361 h 221"/>
                <a:gd name="T110" fmla="*/ 281 w 220"/>
                <a:gd name="T111" fmla="*/ 336 h 221"/>
                <a:gd name="T112" fmla="*/ 276 w 220"/>
                <a:gd name="T113" fmla="*/ 319 h 221"/>
                <a:gd name="T114" fmla="*/ 267 w 220"/>
                <a:gd name="T115" fmla="*/ 306 h 221"/>
                <a:gd name="T116" fmla="*/ 258 w 220"/>
                <a:gd name="T117" fmla="*/ 297 h 221"/>
                <a:gd name="T118" fmla="*/ 246 w 220"/>
                <a:gd name="T119" fmla="*/ 285 h 221"/>
                <a:gd name="T120" fmla="*/ 229 w 220"/>
                <a:gd name="T121" fmla="*/ 273 h 221"/>
                <a:gd name="T122" fmla="*/ 208 w 220"/>
                <a:gd name="T123" fmla="*/ 261 h 221"/>
                <a:gd name="T124" fmla="*/ 217 w 220"/>
                <a:gd name="T125" fmla="*/ 217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5" name="Freeform 33">
              <a:extLst>
                <a:ext uri="{FF2B5EF4-FFF2-40B4-BE49-F238E27FC236}">
                  <a16:creationId xmlns:a16="http://schemas.microsoft.com/office/drawing/2014/main" id="{CD012613-2552-488B-8552-110EC0040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34 w 119"/>
                <a:gd name="T1" fmla="*/ 253 h 156"/>
                <a:gd name="T2" fmla="*/ 202 w 119"/>
                <a:gd name="T3" fmla="*/ 369 h 156"/>
                <a:gd name="T4" fmla="*/ 118 w 119"/>
                <a:gd name="T5" fmla="*/ 433 h 156"/>
                <a:gd name="T6" fmla="*/ 0 w 119"/>
                <a:gd name="T7" fmla="*/ 168 h 156"/>
                <a:gd name="T8" fmla="*/ 55 w 119"/>
                <a:gd name="T9" fmla="*/ 93 h 156"/>
                <a:gd name="T10" fmla="*/ 93 w 119"/>
                <a:gd name="T11" fmla="*/ 0 h 156"/>
                <a:gd name="T12" fmla="*/ 234 w 119"/>
                <a:gd name="T13" fmla="*/ 253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6" name="Freeform 34">
              <a:extLst>
                <a:ext uri="{FF2B5EF4-FFF2-40B4-BE49-F238E27FC236}">
                  <a16:creationId xmlns:a16="http://schemas.microsoft.com/office/drawing/2014/main" id="{F3EDDFBC-09E7-4DAB-BC06-67BAA70AE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63 w 28"/>
                <a:gd name="T1" fmla="*/ 175 h 77"/>
                <a:gd name="T2" fmla="*/ 33 w 28"/>
                <a:gd name="T3" fmla="*/ 0 h 77"/>
                <a:gd name="T4" fmla="*/ 0 w 28"/>
                <a:gd name="T5" fmla="*/ 13 h 77"/>
                <a:gd name="T6" fmla="*/ 11 w 28"/>
                <a:gd name="T7" fmla="*/ 169 h 77"/>
                <a:gd name="T8" fmla="*/ 56 w 28"/>
                <a:gd name="T9" fmla="*/ 210 h 77"/>
                <a:gd name="T10" fmla="*/ 63 w 28"/>
                <a:gd name="T11" fmla="*/ 175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7" name="Freeform 35">
              <a:extLst>
                <a:ext uri="{FF2B5EF4-FFF2-40B4-BE49-F238E27FC236}">
                  <a16:creationId xmlns:a16="http://schemas.microsoft.com/office/drawing/2014/main" id="{97F5789A-87E7-454F-B168-E98E462BB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432 w 440"/>
                <a:gd name="T1" fmla="*/ 79 h 857"/>
                <a:gd name="T2" fmla="*/ 578 w 440"/>
                <a:gd name="T3" fmla="*/ 183 h 857"/>
                <a:gd name="T4" fmla="*/ 676 w 440"/>
                <a:gd name="T5" fmla="*/ 263 h 857"/>
                <a:gd name="T6" fmla="*/ 741 w 440"/>
                <a:gd name="T7" fmla="*/ 361 h 857"/>
                <a:gd name="T8" fmla="*/ 789 w 440"/>
                <a:gd name="T9" fmla="*/ 501 h 857"/>
                <a:gd name="T10" fmla="*/ 873 w 440"/>
                <a:gd name="T11" fmla="*/ 1014 h 857"/>
                <a:gd name="T12" fmla="*/ 902 w 440"/>
                <a:gd name="T13" fmla="*/ 1375 h 857"/>
                <a:gd name="T14" fmla="*/ 789 w 440"/>
                <a:gd name="T15" fmla="*/ 1897 h 857"/>
                <a:gd name="T16" fmla="*/ 710 w 440"/>
                <a:gd name="T17" fmla="*/ 2137 h 857"/>
                <a:gd name="T18" fmla="*/ 561 w 440"/>
                <a:gd name="T19" fmla="*/ 2053 h 857"/>
                <a:gd name="T20" fmla="*/ 631 w 440"/>
                <a:gd name="T21" fmla="*/ 2004 h 857"/>
                <a:gd name="T22" fmla="*/ 710 w 440"/>
                <a:gd name="T23" fmla="*/ 1835 h 857"/>
                <a:gd name="T24" fmla="*/ 672 w 440"/>
                <a:gd name="T25" fmla="*/ 1654 h 857"/>
                <a:gd name="T26" fmla="*/ 812 w 440"/>
                <a:gd name="T27" fmla="*/ 1510 h 857"/>
                <a:gd name="T28" fmla="*/ 769 w 440"/>
                <a:gd name="T29" fmla="*/ 1270 h 857"/>
                <a:gd name="T30" fmla="*/ 689 w 440"/>
                <a:gd name="T31" fmla="*/ 1231 h 857"/>
                <a:gd name="T32" fmla="*/ 769 w 440"/>
                <a:gd name="T33" fmla="*/ 981 h 857"/>
                <a:gd name="T34" fmla="*/ 682 w 440"/>
                <a:gd name="T35" fmla="*/ 772 h 857"/>
                <a:gd name="T36" fmla="*/ 652 w 440"/>
                <a:gd name="T37" fmla="*/ 738 h 857"/>
                <a:gd name="T38" fmla="*/ 622 w 440"/>
                <a:gd name="T39" fmla="*/ 708 h 857"/>
                <a:gd name="T40" fmla="*/ 596 w 440"/>
                <a:gd name="T41" fmla="*/ 682 h 857"/>
                <a:gd name="T42" fmla="*/ 592 w 440"/>
                <a:gd name="T43" fmla="*/ 640 h 857"/>
                <a:gd name="T44" fmla="*/ 561 w 440"/>
                <a:gd name="T45" fmla="*/ 440 h 857"/>
                <a:gd name="T46" fmla="*/ 446 w 440"/>
                <a:gd name="T47" fmla="*/ 968 h 857"/>
                <a:gd name="T48" fmla="*/ 344 w 440"/>
                <a:gd name="T49" fmla="*/ 1014 h 857"/>
                <a:gd name="T50" fmla="*/ 446 w 440"/>
                <a:gd name="T51" fmla="*/ 1219 h 857"/>
                <a:gd name="T52" fmla="*/ 383 w 440"/>
                <a:gd name="T53" fmla="*/ 1304 h 857"/>
                <a:gd name="T54" fmla="*/ 423 w 440"/>
                <a:gd name="T55" fmla="*/ 1498 h 857"/>
                <a:gd name="T56" fmla="*/ 383 w 440"/>
                <a:gd name="T57" fmla="*/ 1748 h 857"/>
                <a:gd name="T58" fmla="*/ 238 w 440"/>
                <a:gd name="T59" fmla="*/ 1450 h 857"/>
                <a:gd name="T60" fmla="*/ 238 w 440"/>
                <a:gd name="T61" fmla="*/ 848 h 857"/>
                <a:gd name="T62" fmla="*/ 178 w 440"/>
                <a:gd name="T63" fmla="*/ 1289 h 857"/>
                <a:gd name="T64" fmla="*/ 0 w 440"/>
                <a:gd name="T65" fmla="*/ 1474 h 857"/>
                <a:gd name="T66" fmla="*/ 139 w 440"/>
                <a:gd name="T67" fmla="*/ 635 h 857"/>
                <a:gd name="T68" fmla="*/ 151 w 440"/>
                <a:gd name="T69" fmla="*/ 440 h 857"/>
                <a:gd name="T70" fmla="*/ 189 w 440"/>
                <a:gd name="T71" fmla="*/ 298 h 857"/>
                <a:gd name="T72" fmla="*/ 254 w 440"/>
                <a:gd name="T73" fmla="*/ 160 h 857"/>
                <a:gd name="T74" fmla="*/ 340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8" name="Freeform 36">
              <a:extLst>
                <a:ext uri="{FF2B5EF4-FFF2-40B4-BE49-F238E27FC236}">
                  <a16:creationId xmlns:a16="http://schemas.microsoft.com/office/drawing/2014/main" id="{002625C5-B0A7-4A78-B4B3-F164A1CB1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372 w 326"/>
                <a:gd name="T1" fmla="*/ 288 h 627"/>
                <a:gd name="T2" fmla="*/ 227 w 326"/>
                <a:gd name="T3" fmla="*/ 803 h 627"/>
                <a:gd name="T4" fmla="*/ 144 w 326"/>
                <a:gd name="T5" fmla="*/ 1004 h 627"/>
                <a:gd name="T6" fmla="*/ 18 w 326"/>
                <a:gd name="T7" fmla="*/ 1261 h 627"/>
                <a:gd name="T8" fmla="*/ 0 w 326"/>
                <a:gd name="T9" fmla="*/ 1453 h 627"/>
                <a:gd name="T10" fmla="*/ 60 w 326"/>
                <a:gd name="T11" fmla="*/ 1525 h 627"/>
                <a:gd name="T12" fmla="*/ 155 w 326"/>
                <a:gd name="T13" fmla="*/ 1525 h 627"/>
                <a:gd name="T14" fmla="*/ 283 w 326"/>
                <a:gd name="T15" fmla="*/ 1535 h 627"/>
                <a:gd name="T16" fmla="*/ 469 w 326"/>
                <a:gd name="T17" fmla="*/ 1511 h 627"/>
                <a:gd name="T18" fmla="*/ 663 w 326"/>
                <a:gd name="T19" fmla="*/ 1562 h 627"/>
                <a:gd name="T20" fmla="*/ 646 w 326"/>
                <a:gd name="T21" fmla="*/ 1467 h 627"/>
                <a:gd name="T22" fmla="*/ 333 w 326"/>
                <a:gd name="T23" fmla="*/ 1453 h 627"/>
                <a:gd name="T24" fmla="*/ 205 w 326"/>
                <a:gd name="T25" fmla="*/ 1295 h 627"/>
                <a:gd name="T26" fmla="*/ 272 w 326"/>
                <a:gd name="T27" fmla="*/ 993 h 627"/>
                <a:gd name="T28" fmla="*/ 420 w 326"/>
                <a:gd name="T29" fmla="*/ 428 h 627"/>
                <a:gd name="T30" fmla="*/ 487 w 326"/>
                <a:gd name="T31" fmla="*/ 0 h 627"/>
                <a:gd name="T32" fmla="*/ 372 w 326"/>
                <a:gd name="T33" fmla="*/ 288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9" name="Freeform 37">
              <a:extLst>
                <a:ext uri="{FF2B5EF4-FFF2-40B4-BE49-F238E27FC236}">
                  <a16:creationId xmlns:a16="http://schemas.microsoft.com/office/drawing/2014/main" id="{B72434FA-93F7-46AD-A40B-3BDFCFB44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07 w 74"/>
                <a:gd name="T1" fmla="*/ 0 h 146"/>
                <a:gd name="T2" fmla="*/ 147 w 74"/>
                <a:gd name="T3" fmla="*/ 162 h 146"/>
                <a:gd name="T4" fmla="*/ 147 w 74"/>
                <a:gd name="T5" fmla="*/ 364 h 146"/>
                <a:gd name="T6" fmla="*/ 0 w 74"/>
                <a:gd name="T7" fmla="*/ 364 h 146"/>
                <a:gd name="T8" fmla="*/ 0 w 74"/>
                <a:gd name="T9" fmla="*/ 198 h 146"/>
                <a:gd name="T10" fmla="*/ 80 w 74"/>
                <a:gd name="T11" fmla="*/ 113 h 146"/>
                <a:gd name="T12" fmla="*/ 107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25" name="AutoShape 38">
            <a:extLst>
              <a:ext uri="{FF2B5EF4-FFF2-40B4-BE49-F238E27FC236}">
                <a16:creationId xmlns:a16="http://schemas.microsoft.com/office/drawing/2014/main" id="{D858F671-5E34-4CDD-8B08-CF15A0846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2797175"/>
            <a:ext cx="2592387" cy="2239963"/>
          </a:xfrm>
          <a:prstGeom prst="wedgeEllipseCallout">
            <a:avLst>
              <a:gd name="adj1" fmla="val -54731"/>
              <a:gd name="adj2" fmla="val 1692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통하여 데이터베이스에 연결되면 그 다음 에는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데이터베이스에 전달하면 됩니다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26" name="Line 39">
            <a:extLst>
              <a:ext uri="{FF2B5EF4-FFF2-40B4-BE49-F238E27FC236}">
                <a16:creationId xmlns:a16="http://schemas.microsoft.com/office/drawing/2014/main" id="{3BAC3189-A7B6-4295-9907-8348618486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89313" y="2505075"/>
            <a:ext cx="790575" cy="172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904FB33-8E32-4E75-8C69-46AB7DC29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데이터베이스란</a:t>
            </a:r>
            <a:r>
              <a:rPr lang="en-US" altLang="ko-KR" sz="3600"/>
              <a:t>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621932-393C-4682-9FB7-066444E39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1508125"/>
          </a:xfrm>
        </p:spPr>
        <p:txBody>
          <a:bodyPr/>
          <a:lstStyle/>
          <a:p>
            <a:pPr eaLnBrk="1" hangingPunct="1"/>
            <a:r>
              <a:rPr lang="ko-KR" altLang="en-US"/>
              <a:t>관계형 데이터베이스</a:t>
            </a:r>
            <a:r>
              <a:rPr lang="en-US" altLang="ko-KR"/>
              <a:t>(database)</a:t>
            </a:r>
            <a:r>
              <a:rPr lang="ko-KR" altLang="en-US"/>
              <a:t>는 데이터를 여러 개의 테이블에 나누어서 저장한다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가장 많이 사용되는 </a:t>
            </a:r>
            <a:r>
              <a:rPr lang="en-US" altLang="ko-KR"/>
              <a:t>DBMS</a:t>
            </a:r>
          </a:p>
          <a:p>
            <a:pPr lvl="1" eaLnBrk="1" hangingPunct="1"/>
            <a:r>
              <a:rPr lang="ko-KR" altLang="en-US"/>
              <a:t>오라클</a:t>
            </a:r>
            <a:r>
              <a:rPr lang="en-US" altLang="ko-KR"/>
              <a:t>, </a:t>
            </a:r>
            <a:r>
              <a:rPr lang="ko-KR" altLang="en-US"/>
              <a:t>마이크로소프트의 </a:t>
            </a:r>
            <a:r>
              <a:rPr lang="en-US" altLang="ko-KR"/>
              <a:t>SQL Server, </a:t>
            </a:r>
            <a:r>
              <a:rPr lang="ko-KR" altLang="en-US"/>
              <a:t>사이베이스</a:t>
            </a:r>
            <a:r>
              <a:rPr lang="en-US" altLang="ko-KR"/>
              <a:t>, MySQL</a:t>
            </a:r>
          </a:p>
        </p:txBody>
      </p:sp>
      <p:grpSp>
        <p:nvGrpSpPr>
          <p:cNvPr id="6148" name="그룹 5">
            <a:extLst>
              <a:ext uri="{FF2B5EF4-FFF2-40B4-BE49-F238E27FC236}">
                <a16:creationId xmlns:a16="http://schemas.microsoft.com/office/drawing/2014/main" id="{C2550E03-0CF0-45FF-A88B-CCBAB5218357}"/>
              </a:ext>
            </a:extLst>
          </p:cNvPr>
          <p:cNvGrpSpPr>
            <a:grpSpLocks/>
          </p:cNvGrpSpPr>
          <p:nvPr/>
        </p:nvGrpSpPr>
        <p:grpSpPr bwMode="auto">
          <a:xfrm>
            <a:off x="1898650" y="3167063"/>
            <a:ext cx="5102225" cy="3146425"/>
            <a:chOff x="1898650" y="2566988"/>
            <a:chExt cx="5102225" cy="3146425"/>
          </a:xfrm>
        </p:grpSpPr>
        <p:pic>
          <p:nvPicPr>
            <p:cNvPr id="6149" name="Picture 5">
              <a:extLst>
                <a:ext uri="{FF2B5EF4-FFF2-40B4-BE49-F238E27FC236}">
                  <a16:creationId xmlns:a16="http://schemas.microsoft.com/office/drawing/2014/main" id="{A8DE2DFC-2308-4960-874F-9A9294F9CA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650" y="2566988"/>
              <a:ext cx="5102225" cy="2506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0" name="TextBox 5">
              <a:extLst>
                <a:ext uri="{FF2B5EF4-FFF2-40B4-BE49-F238E27FC236}">
                  <a16:creationId xmlns:a16="http://schemas.microsoft.com/office/drawing/2014/main" id="{182FF562-57F4-4EAA-95A1-B74A5E5DA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888" y="5405438"/>
              <a:ext cx="22685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27-2.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494F76B5-0806-4895-AD51-6016084BA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테이블</a:t>
            </a: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34DDD7B3-59AC-4A05-AF57-1F6005BC1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439863"/>
            <a:ext cx="74136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4">
            <a:extLst>
              <a:ext uri="{FF2B5EF4-FFF2-40B4-BE49-F238E27FC236}">
                <a16:creationId xmlns:a16="http://schemas.microsoft.com/office/drawing/2014/main" id="{4D27EC19-1A70-47F3-92D7-4C72EABAF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253038"/>
            <a:ext cx="2017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27-3.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124984C-8C12-4C4A-9903-8FACBFDCA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MySQL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0D3BA7C-9807-4C87-BC88-15BD9B012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1131888"/>
          </a:xfrm>
        </p:spPr>
        <p:txBody>
          <a:bodyPr/>
          <a:lstStyle/>
          <a:p>
            <a:pPr eaLnBrk="1" hangingPunct="1"/>
            <a:r>
              <a:rPr lang="en-US" altLang="ko-KR"/>
              <a:t>MySQL</a:t>
            </a:r>
            <a:r>
              <a:rPr lang="ko-KR" altLang="en-US"/>
              <a:t>은 </a:t>
            </a:r>
            <a:r>
              <a:rPr lang="en-US" altLang="ko-KR" u="sng"/>
              <a:t>www.mysql.com</a:t>
            </a:r>
            <a:r>
              <a:rPr lang="en-US" altLang="ko-KR"/>
              <a:t> </a:t>
            </a:r>
            <a:r>
              <a:rPr lang="ko-KR" altLang="en-US"/>
              <a:t>에서 다운로드</a:t>
            </a:r>
          </a:p>
          <a:p>
            <a:pPr eaLnBrk="1" hangingPunct="1"/>
            <a:r>
              <a:rPr lang="ko-KR" altLang="en-US"/>
              <a:t>무료</a:t>
            </a:r>
          </a:p>
          <a:p>
            <a:pPr eaLnBrk="1" hangingPunct="1"/>
            <a:r>
              <a:rPr lang="ko-KR" altLang="en-US"/>
              <a:t>설치 프로그램 제공</a:t>
            </a:r>
          </a:p>
        </p:txBody>
      </p:sp>
      <p:pic>
        <p:nvPicPr>
          <p:cNvPr id="8196" name="Picture 5">
            <a:extLst>
              <a:ext uri="{FF2B5EF4-FFF2-40B4-BE49-F238E27FC236}">
                <a16:creationId xmlns:a16="http://schemas.microsoft.com/office/drawing/2014/main" id="{0D379432-DE0D-47CA-98DD-A4538722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546350"/>
            <a:ext cx="4724400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05305C4-1374-4951-A04E-E8B4126FD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MySQL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D996380D-5A0C-4011-BC3E-9F0A702F8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1212850"/>
            <a:ext cx="5567363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41950D5-46A5-4868-9844-538BF5AA3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MySQL</a:t>
            </a:r>
            <a:r>
              <a:rPr lang="ko-KR" altLang="en-US" sz="3600"/>
              <a:t>에서 </a:t>
            </a:r>
            <a:r>
              <a:rPr lang="en-US" altLang="ko-KR" sz="3600"/>
              <a:t>SQL </a:t>
            </a:r>
            <a:r>
              <a:rPr lang="ko-KR" altLang="en-US" sz="3600"/>
              <a:t>실행하기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8051007-C3AB-45DF-9896-48087CBE4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MySQL</a:t>
            </a:r>
            <a:r>
              <a:rPr lang="ko-KR" altLang="en-US"/>
              <a:t>은 다음과 같은 명령어 행 클라이언트를 가지고 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0D240C16-387F-47F7-A763-1D8FA0CCB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8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0245" name="_x89055248" descr="EMB0000065009db">
            <a:extLst>
              <a:ext uri="{FF2B5EF4-FFF2-40B4-BE49-F238E27FC236}">
                <a16:creationId xmlns:a16="http://schemas.microsoft.com/office/drawing/2014/main" id="{1C674560-5809-4B3C-B633-ACF990C8B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2690813"/>
            <a:ext cx="7666037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Trebuchet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6354</TotalTime>
  <Words>401</Words>
  <Application>Microsoft Office PowerPoint</Application>
  <PresentationFormat>화면 슬라이드 쇼(4:3)</PresentationFormat>
  <Paragraphs>89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Comic Sans MS</vt:lpstr>
      <vt:lpstr>굴림</vt:lpstr>
      <vt:lpstr>Arial</vt:lpstr>
      <vt:lpstr>맑은 고딕</vt:lpstr>
      <vt:lpstr>Symbol</vt:lpstr>
      <vt:lpstr>Trebuchet MS</vt:lpstr>
      <vt:lpstr>HY엽서L</vt:lpstr>
      <vt:lpstr>Palace Script MT</vt:lpstr>
      <vt:lpstr>1_Crayons</vt:lpstr>
      <vt:lpstr>PowerPoint 프레젠테이션</vt:lpstr>
      <vt:lpstr>이번 장에서 학습할 내용</vt:lpstr>
      <vt:lpstr>자바와 데이터베이스</vt:lpstr>
      <vt:lpstr>데이터베이스 프로그램 개발 절차</vt:lpstr>
      <vt:lpstr>데이터베이스란?</vt:lpstr>
      <vt:lpstr>테이블</vt:lpstr>
      <vt:lpstr>MySQL</vt:lpstr>
      <vt:lpstr>MySQL</vt:lpstr>
      <vt:lpstr>MySQL에서 SQL 실행하기</vt:lpstr>
      <vt:lpstr>SQL이란?</vt:lpstr>
      <vt:lpstr>데이터베이스 생성하기</vt:lpstr>
      <vt:lpstr>레코드 추가하기</vt:lpstr>
      <vt:lpstr>레코드 검색하기 </vt:lpstr>
      <vt:lpstr>레코드 검색하기 </vt:lpstr>
      <vt:lpstr>레코드 수정하기</vt:lpstr>
      <vt:lpstr>레코드 삭제하기</vt:lpstr>
      <vt:lpstr>결과 집합과 커서</vt:lpstr>
      <vt:lpstr>중간 점검</vt:lpstr>
      <vt:lpstr>JDBC 드라이버 설치</vt:lpstr>
      <vt:lpstr>JDBC 를 이용한 데이터베이스 사용절차</vt:lpstr>
      <vt:lpstr>드라이버 클래스 적재</vt:lpstr>
      <vt:lpstr>데이터베이스 연결</vt:lpstr>
      <vt:lpstr>데이터베이스 연결 예제</vt:lpstr>
      <vt:lpstr>데이터베이스 연결 예제</vt:lpstr>
      <vt:lpstr>데이터베이스 연결 예제</vt:lpstr>
      <vt:lpstr>SQL 문장 수행</vt:lpstr>
      <vt:lpstr>SQL 문장 수행</vt:lpstr>
      <vt:lpstr>데이터베이스 연결 예제</vt:lpstr>
      <vt:lpstr>데이터베이스 연결 예제</vt:lpstr>
      <vt:lpstr>실행 결과</vt:lpstr>
      <vt:lpstr>레코드 수정, 삭제</vt:lpstr>
      <vt:lpstr>레코드 수정, 삭제</vt:lpstr>
      <vt:lpstr>실행 결과</vt:lpstr>
      <vt:lpstr>중간 점검</vt:lpstr>
      <vt:lpstr>Q &amp; A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subject/>
  <dc:creator>천인국</dc:creator>
  <cp:keywords/>
  <dc:description/>
  <cp:lastModifiedBy>401-00</cp:lastModifiedBy>
  <cp:revision>1109</cp:revision>
  <dcterms:created xsi:type="dcterms:W3CDTF">2007-06-29T06:43:39Z</dcterms:created>
  <dcterms:modified xsi:type="dcterms:W3CDTF">2019-08-02T04:30:22Z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