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59" d="100"/>
          <a:sy n="59" d="100"/>
        </p:scale>
        <p:origin x="72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D9B4-D9CD-4D63-B55C-EC6A757F5CB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906E7-465F-4903-AA72-678A3C0B8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E758-57F8-430D-AD93-9A16B0BD56E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296144" cy="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38AE-45AD-4284-9385-53BE53C6BA0E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C51-A262-498F-A3BB-76C8EE8EE45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961-FC25-4869-AE8F-5313CEEA39C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A789-2868-4E29-A4CF-666DC90BBE8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3BD9-F990-481B-9077-8B15F9C3D8C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B6A6-72ED-48CA-A44D-85499A6DE17F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098A-11FA-4F93-B4EE-1AEDF5FD4D1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5A06-50C0-4800-AAF0-683113BBB79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B022-0C5D-4D66-A0C2-440C967989F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4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A1B0-3B0E-4120-AA1E-DC83B5C4508F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73AC-5BBF-4C9F-9E2F-42D628A16F6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9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251520" y="836712"/>
            <a:ext cx="8640960" cy="5904656"/>
          </a:xfrm>
          <a:prstGeom prst="roundRect">
            <a:avLst>
              <a:gd name="adj" fmla="val 4209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8961-FC25-4869-AE8F-5313CEEA39C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44208" y="0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HTML5</a:t>
            </a:r>
            <a:r>
              <a:rPr lang="en-US" altLang="ko-KR" sz="1400" b="0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400" b="0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웹 프로그래밍</a:t>
            </a:r>
            <a:endParaRPr lang="ko-KR" altLang="en-US" sz="1400" b="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68747"/>
            <a:ext cx="7020272" cy="531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/>
                </a:gs>
                <a:gs pos="62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08. </a:t>
            </a:r>
            <a:r>
              <a:rPr lang="ko-KR" altLang="en-US" sz="3200" dirty="0"/>
              <a:t>실습실 좌석 배치도 만들기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/>
              <a:t>문</a:t>
            </a:r>
            <a:r>
              <a:rPr lang="en-US" altLang="ko-KR" dirty="0"/>
              <a:t>, do…while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조건이 참</a:t>
            </a:r>
            <a:r>
              <a:rPr lang="en-US" altLang="ko-KR" sz="1800" dirty="0"/>
              <a:t>(true)</a:t>
            </a:r>
            <a:r>
              <a:rPr lang="ko-KR" altLang="en-US" sz="1800" dirty="0"/>
              <a:t>인 동안 문장 반복</a:t>
            </a:r>
            <a:br>
              <a:rPr lang="en-US" altLang="ko-KR" sz="1800" dirty="0"/>
            </a:b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조건이 </a:t>
            </a:r>
            <a:r>
              <a:rPr lang="en-US" altLang="ko-KR" sz="1800" dirty="0"/>
              <a:t>false</a:t>
            </a:r>
            <a:r>
              <a:rPr lang="ko-KR" altLang="en-US" sz="1800" dirty="0"/>
              <a:t>라면 문장을 한 번도 실행하지 않을 수도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{</a:t>
            </a:r>
            <a:r>
              <a:rPr lang="ko-KR" altLang="en-US" sz="1800" dirty="0"/>
              <a:t>와 </a:t>
            </a:r>
            <a:r>
              <a:rPr lang="en-US" altLang="ko-KR" sz="1800" dirty="0"/>
              <a:t>}</a:t>
            </a:r>
            <a:r>
              <a:rPr lang="ko-KR" altLang="en-US" sz="1800" dirty="0"/>
              <a:t>를 사용해서 명령 블록을 만들어 여러 문장을 반복할 수 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일단 문장을 한 번 실행한 후 조건을 체크한다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조건이 </a:t>
            </a:r>
            <a:r>
              <a:rPr lang="en-US" altLang="ko-KR" sz="1800" dirty="0"/>
              <a:t>false</a:t>
            </a:r>
            <a:r>
              <a:rPr lang="ko-KR" altLang="en-US" sz="1800" dirty="0"/>
              <a:t>라 하더라도 일단 문장이 최소한 한 번은 실행된다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2194793" cy="206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while </a:t>
            </a:r>
            <a:r>
              <a:rPr lang="ko-KR" altLang="en-US" b="1" dirty="0"/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 … while </a:t>
            </a:r>
            <a:r>
              <a:rPr lang="ko-KR" altLang="en-US" b="1" dirty="0"/>
              <a:t>문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08470"/>
            <a:ext cx="2202916" cy="132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86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/>
              <a:t>문</a:t>
            </a:r>
            <a:r>
              <a:rPr lang="en-US" altLang="ko-KR" dirty="0"/>
              <a:t>, do…while </a:t>
            </a:r>
            <a:r>
              <a:rPr lang="ko-KR" altLang="en-US" dirty="0"/>
              <a:t>문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0" y="1196751"/>
            <a:ext cx="5523209" cy="43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48" b="14786"/>
          <a:stretch/>
        </p:blipFill>
        <p:spPr bwMode="auto">
          <a:xfrm>
            <a:off x="5940152" y="4293096"/>
            <a:ext cx="2495974" cy="18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2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</a:t>
            </a:r>
            <a:r>
              <a:rPr lang="ko-KR" altLang="en-US" dirty="0" err="1"/>
              <a:t>반복문에는</a:t>
            </a:r>
            <a:r>
              <a:rPr lang="ko-KR" altLang="en-US" dirty="0"/>
              <a:t> 반복을 종료시킬 조건이 포함되어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but, </a:t>
            </a:r>
            <a:r>
              <a:rPr lang="ko-KR" altLang="en-US" dirty="0"/>
              <a:t>종료 조건을 충족시키기 전에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err="1"/>
              <a:t>빠져나와야</a:t>
            </a:r>
            <a:r>
              <a:rPr lang="ko-KR" altLang="en-US" dirty="0"/>
              <a:t> 할 경우에는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문을 이용해서 </a:t>
            </a:r>
            <a:r>
              <a:rPr lang="ko-KR" altLang="en-US" dirty="0" err="1"/>
              <a:t>반복문</a:t>
            </a:r>
            <a:r>
              <a:rPr lang="ko-KR" altLang="en-US" dirty="0"/>
              <a:t> 안에 또 다른 종료 조건을 원하는 위치에 넣을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5675688" cy="26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58373"/>
            <a:ext cx="2542322" cy="217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41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실행 중이던 </a:t>
            </a:r>
            <a:r>
              <a:rPr lang="ko-KR" altLang="en-US" dirty="0" err="1"/>
              <a:t>반복문을</a:t>
            </a:r>
            <a:r>
              <a:rPr lang="ko-KR" altLang="en-US" dirty="0"/>
              <a:t> 끝내고 반복문의 맨 앞으로 돌아가 다음 반복 과정으로 건너뜀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반복 과정을 한 차례 건너 뜀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61" y="2711996"/>
            <a:ext cx="4998459" cy="205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14092"/>
            <a:ext cx="2356148" cy="163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46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계산식이나 명령들을 묶어서 정의해 놓은 것</a:t>
            </a:r>
            <a:endParaRPr lang="en-US" altLang="ko-KR" dirty="0"/>
          </a:p>
          <a:p>
            <a:r>
              <a:rPr lang="ko-KR" altLang="en-US" dirty="0"/>
              <a:t>매개변수를 사용하면 함수를 재활용할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3384" b="8213"/>
          <a:stretch/>
        </p:blipFill>
        <p:spPr bwMode="auto">
          <a:xfrm>
            <a:off x="5788325" y="980729"/>
            <a:ext cx="2855344" cy="114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36" y="2276872"/>
            <a:ext cx="6433952" cy="367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2708920"/>
            <a:ext cx="40324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08104" y="4550121"/>
            <a:ext cx="14401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08104" y="4738634"/>
            <a:ext cx="14401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40152" y="292494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함수 정의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292080" y="3094221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68344" y="453530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함수 사용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020272" y="470458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2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결과값 반환 </a:t>
            </a:r>
            <a:r>
              <a:rPr lang="en-US" altLang="ko-KR" dirty="0"/>
              <a:t>– return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호출한 후 그 결과 값을 자바스크립트 안에서 다른 값으로 사용할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return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스크립트 인터프리터가 정의된 함수를 분석하다가 </a:t>
            </a:r>
            <a:r>
              <a:rPr lang="en-US" altLang="ko-KR" dirty="0"/>
              <a:t>return </a:t>
            </a:r>
            <a:r>
              <a:rPr lang="ko-KR" altLang="en-US" dirty="0"/>
              <a:t>문을 만나면 값을 반환하고 함수를 종료한다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함수 안에서 실행해야 할 문장은 모두 </a:t>
            </a:r>
            <a:r>
              <a:rPr lang="en-US" altLang="ko-KR" dirty="0"/>
              <a:t>return </a:t>
            </a:r>
            <a:r>
              <a:rPr lang="ko-KR" altLang="en-US" dirty="0"/>
              <a:t>문 앞에 와야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5"/>
            <a:ext cx="4417690" cy="296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35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이벤트와 이벤트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(event) : </a:t>
            </a:r>
            <a:r>
              <a:rPr lang="ko-KR" altLang="en-US" dirty="0"/>
              <a:t>웹 브라우저 영역 안에서 일어나는 어떤 동작이나 사건</a:t>
            </a:r>
            <a:endParaRPr lang="en-US" altLang="ko-KR" dirty="0"/>
          </a:p>
          <a:p>
            <a:r>
              <a:rPr lang="ko-KR" altLang="en-US" dirty="0"/>
              <a:t>이벤트는 웹 브라우저 영역 안에서의 동작만 가리킨다</a:t>
            </a:r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en-US" altLang="ko-KR" dirty="0"/>
              <a:t>(event handler) :  </a:t>
            </a:r>
            <a:r>
              <a:rPr lang="ko-KR" altLang="en-US" dirty="0"/>
              <a:t>이벤트가 발생했을 때 처리할 함수와 연결해 주는 요소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링크를 클릭했을 때 알림 창이 나타나도록 하고 싶다면</a:t>
            </a:r>
            <a:br>
              <a:rPr lang="en-US" altLang="ko-KR" dirty="0"/>
            </a:b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="alert('</a:t>
            </a:r>
            <a:r>
              <a:rPr lang="ko-KR" altLang="en-US" dirty="0"/>
              <a:t>안녕하세요</a:t>
            </a:r>
            <a:r>
              <a:rPr lang="en-US" altLang="ko-KR" dirty="0"/>
              <a:t>?')"&gt; </a:t>
            </a:r>
            <a:r>
              <a:rPr lang="ko-KR" altLang="en-US" dirty="0"/>
              <a:t>클릭하세요</a:t>
            </a:r>
            <a:r>
              <a:rPr lang="en-US" altLang="ko-KR" dirty="0"/>
              <a:t>&lt;/a&gt;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652742" cy="180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5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선언과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5704880" cy="485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7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ko-KR" altLang="en-US"/>
              <a:t>학습목표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자바스크립트의 대화 상자인 알림 창과 확인 창</a:t>
            </a:r>
            <a:r>
              <a:rPr lang="en-US" altLang="ko-KR" sz="2400" dirty="0"/>
              <a:t>, </a:t>
            </a:r>
            <a:r>
              <a:rPr lang="ko-KR" altLang="en-US" sz="2400" dirty="0"/>
              <a:t>프롬프트 창의 차이를 알고 구현할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자바스크립트에서 조건을 체크하는 </a:t>
            </a:r>
            <a:r>
              <a:rPr lang="en-US" altLang="ko-KR" sz="2400" dirty="0"/>
              <a:t>if </a:t>
            </a:r>
            <a:r>
              <a:rPr lang="ko-KR" altLang="en-US" sz="2400" dirty="0"/>
              <a:t>문과 </a:t>
            </a:r>
            <a:r>
              <a:rPr lang="en-US" altLang="ko-KR" sz="2400" dirty="0"/>
              <a:t>else </a:t>
            </a:r>
            <a:r>
              <a:rPr lang="ko-KR" altLang="en-US" sz="2400" dirty="0"/>
              <a:t>문</a:t>
            </a:r>
            <a:r>
              <a:rPr lang="en-US" altLang="ko-KR" sz="2400" dirty="0"/>
              <a:t>, switch </a:t>
            </a:r>
            <a:r>
              <a:rPr lang="ko-KR" altLang="en-US" sz="2400" dirty="0"/>
              <a:t>문을 이해할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반복문인 </a:t>
            </a:r>
            <a:r>
              <a:rPr lang="en-US" altLang="ko-KR" sz="2400" dirty="0"/>
              <a:t>for </a:t>
            </a:r>
            <a:r>
              <a:rPr lang="ko-KR" altLang="en-US" sz="2400" dirty="0"/>
              <a:t>문과 </a:t>
            </a:r>
            <a:r>
              <a:rPr lang="en-US" altLang="ko-KR" sz="2400" dirty="0"/>
              <a:t>while </a:t>
            </a:r>
            <a:r>
              <a:rPr lang="ko-KR" altLang="en-US" sz="2400" dirty="0"/>
              <a:t>문</a:t>
            </a:r>
            <a:r>
              <a:rPr lang="en-US" altLang="ko-KR" sz="2400" dirty="0"/>
              <a:t>, do … while </a:t>
            </a:r>
            <a:r>
              <a:rPr lang="ko-KR" altLang="en-US" sz="2400" dirty="0"/>
              <a:t>문의 차이를 이해하고 경우에 따라 맞게 구현할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함수를 정의하는 방법과 함수의 매개변수를 사용하는 방법에 대해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이벤트 </a:t>
            </a:r>
            <a:r>
              <a:rPr lang="ko-KR" altLang="en-US" sz="2400" dirty="0" err="1"/>
              <a:t>핸들러를</a:t>
            </a:r>
            <a:r>
              <a:rPr lang="ko-KR" altLang="en-US" sz="2400" dirty="0"/>
              <a:t> 사용해 이벤트에 따라 함수를 실행하는 방법을 이해할 수 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대화상자 </a:t>
            </a:r>
            <a:r>
              <a:rPr lang="en-US" altLang="ko-KR" dirty="0"/>
              <a:t>– </a:t>
            </a:r>
            <a:r>
              <a:rPr lang="ko-KR" altLang="en-US" dirty="0"/>
              <a:t>알림 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창을 열어 원하는 메시지를 표시한다</a:t>
            </a:r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alert(</a:t>
            </a:r>
            <a:r>
              <a:rPr lang="ko-KR" altLang="en-US" b="1" dirty="0">
                <a:solidFill>
                  <a:srgbClr val="C00000"/>
                </a:solidFill>
              </a:rPr>
              <a:t>메시지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5" y="2196067"/>
            <a:ext cx="4534521" cy="189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12199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33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대화상자 </a:t>
            </a:r>
            <a:r>
              <a:rPr lang="en-US" altLang="ko-KR" dirty="0"/>
              <a:t>– </a:t>
            </a:r>
            <a:r>
              <a:rPr lang="ko-KR" altLang="en-US" dirty="0"/>
              <a:t>확인 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[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  <a:r>
              <a:rPr lang="ko-KR" altLang="en-US" dirty="0"/>
              <a:t>이나 </a:t>
            </a:r>
            <a:r>
              <a:rPr lang="en-US" altLang="ko-KR" dirty="0"/>
              <a:t>[</a:t>
            </a:r>
            <a:r>
              <a:rPr lang="ko-KR" altLang="en-US" dirty="0"/>
              <a:t>취소</a:t>
            </a:r>
            <a:r>
              <a:rPr lang="en-US" altLang="ko-KR" dirty="0"/>
              <a:t>]</a:t>
            </a:r>
            <a:r>
              <a:rPr lang="ko-KR" altLang="en-US" dirty="0"/>
              <a:t> 버튼을 클릭할 수 있고</a:t>
            </a:r>
            <a:r>
              <a:rPr lang="en-US" altLang="ko-KR" dirty="0"/>
              <a:t>, </a:t>
            </a:r>
            <a:r>
              <a:rPr lang="ko-KR" altLang="en-US" dirty="0"/>
              <a:t>어떤 버튼을 클릭했느냐에 따라 다르게 프로그램이 동작하도록 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confirm(</a:t>
            </a:r>
            <a:r>
              <a:rPr lang="ko-KR" altLang="en-US" b="1" dirty="0">
                <a:solidFill>
                  <a:srgbClr val="C00000"/>
                </a:solidFill>
              </a:rPr>
              <a:t>메시지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49" y="2492896"/>
            <a:ext cx="630281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71973"/>
            <a:ext cx="5703315" cy="200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89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대화상자 </a:t>
            </a:r>
            <a:r>
              <a:rPr lang="en-US" altLang="ko-KR" dirty="0"/>
              <a:t>– </a:t>
            </a:r>
            <a:r>
              <a:rPr lang="ko-KR" altLang="en-US" dirty="0"/>
              <a:t>프롬프트 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dirty="0" err="1"/>
              <a:t>입력받기</a:t>
            </a:r>
            <a:r>
              <a:rPr lang="ko-KR" altLang="en-US" dirty="0"/>
              <a:t> 위한 창</a:t>
            </a:r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prompt(</a:t>
            </a:r>
            <a:r>
              <a:rPr lang="ko-KR" altLang="en-US" b="1" dirty="0">
                <a:solidFill>
                  <a:srgbClr val="C00000"/>
                </a:solidFill>
              </a:rPr>
              <a:t>메시지</a:t>
            </a:r>
            <a:r>
              <a:rPr lang="en-US" altLang="ko-KR" b="1" dirty="0">
                <a:solidFill>
                  <a:srgbClr val="C00000"/>
                </a:solidFill>
              </a:rPr>
              <a:t>), </a:t>
            </a:r>
            <a:r>
              <a:rPr lang="ko-KR" altLang="en-US" b="1" dirty="0">
                <a:solidFill>
                  <a:srgbClr val="C00000"/>
                </a:solidFill>
              </a:rPr>
              <a:t>또는</a:t>
            </a:r>
            <a:r>
              <a:rPr lang="en-US" altLang="ko-KR" b="1" dirty="0">
                <a:solidFill>
                  <a:srgbClr val="C00000"/>
                </a:solidFill>
              </a:rPr>
              <a:t> prompt(</a:t>
            </a:r>
            <a:r>
              <a:rPr lang="ko-KR" altLang="en-US" b="1" dirty="0">
                <a:solidFill>
                  <a:srgbClr val="C00000"/>
                </a:solidFill>
              </a:rPr>
              <a:t>메시지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기본값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5328592" cy="20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5562469" cy="175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939" y="4581128"/>
            <a:ext cx="2738710" cy="175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조건을 체크할 때 가장 많이 사용하는 구문</a:t>
            </a:r>
            <a:endParaRPr lang="en-US" altLang="ko-KR" dirty="0"/>
          </a:p>
          <a:p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</a:t>
            </a:r>
            <a:r>
              <a:rPr lang="ko-KR" altLang="en-US" dirty="0"/>
              <a:t>문장</a:t>
            </a:r>
          </a:p>
          <a:p>
            <a:r>
              <a:rPr lang="ko-KR" altLang="en-US" dirty="0"/>
              <a:t>괄호 안의 조건을 체크해서 </a:t>
            </a:r>
            <a:r>
              <a:rPr lang="en-US" altLang="ko-KR" dirty="0"/>
              <a:t>true</a:t>
            </a:r>
            <a:r>
              <a:rPr lang="ko-KR" altLang="en-US" dirty="0"/>
              <a:t>이면 바로 다음의 문장을 실행하고 </a:t>
            </a:r>
            <a:br>
              <a:rPr lang="en-US" altLang="ko-KR" dirty="0"/>
            </a:br>
            <a:r>
              <a:rPr lang="ko-KR" altLang="en-US" dirty="0"/>
              <a:t>조건이 </a:t>
            </a:r>
            <a:r>
              <a:rPr lang="en-US" altLang="ko-KR" dirty="0"/>
              <a:t>false</a:t>
            </a:r>
            <a:r>
              <a:rPr lang="ko-KR" altLang="en-US" dirty="0"/>
              <a:t>이면 아무것도 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조건을 만족했을 때 여러 문장이 실행되도록 하려면 문장의 앞뒤에 </a:t>
            </a:r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붙여 블록을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536160" cy="12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5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문에서 조건이 </a:t>
            </a:r>
            <a:r>
              <a:rPr lang="en-US" altLang="ko-KR" dirty="0"/>
              <a:t>true</a:t>
            </a:r>
            <a:r>
              <a:rPr lang="ko-KR" altLang="en-US" dirty="0"/>
              <a:t>가 아닐 경우에 실행할 문장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중첩된 </a:t>
            </a:r>
            <a:r>
              <a:rPr lang="en-US" altLang="ko-KR" dirty="0"/>
              <a:t>if-else </a:t>
            </a:r>
            <a:r>
              <a:rPr lang="ko-KR" altLang="en-US" dirty="0"/>
              <a:t>문 </a:t>
            </a:r>
            <a:r>
              <a:rPr lang="en-US" altLang="ko-KR" dirty="0"/>
              <a:t>: else </a:t>
            </a:r>
            <a:r>
              <a:rPr lang="ko-KR" altLang="en-US" dirty="0"/>
              <a:t>문 안에 다른 </a:t>
            </a:r>
            <a:r>
              <a:rPr lang="en-US" altLang="ko-KR" dirty="0"/>
              <a:t>if-else </a:t>
            </a:r>
            <a:r>
              <a:rPr lang="ko-KR" altLang="en-US" dirty="0"/>
              <a:t>문 포함시킴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33450" y="1772816"/>
            <a:ext cx="6105128" cy="1351229"/>
            <a:chOff x="933450" y="2060848"/>
            <a:chExt cx="6105128" cy="1351229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50" y="2060848"/>
              <a:ext cx="4430638" cy="1351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181332"/>
              <a:ext cx="1674490" cy="111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437112"/>
            <a:ext cx="2308292" cy="183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66" y="4581128"/>
            <a:ext cx="4887511" cy="142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0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체크해서 </a:t>
            </a:r>
            <a:r>
              <a:rPr lang="en-US" altLang="ko-KR" dirty="0"/>
              <a:t>case </a:t>
            </a:r>
            <a:r>
              <a:rPr lang="ko-KR" altLang="en-US" dirty="0"/>
              <a:t>문에 따라 지정한 동작 실행</a:t>
            </a:r>
            <a:endParaRPr lang="en-US" altLang="ko-KR" dirty="0"/>
          </a:p>
          <a:p>
            <a:r>
              <a:rPr lang="ko-KR" altLang="en-US" dirty="0"/>
              <a:t>체크해야 할 조건이 많으면서 서로 중복되지 않을 경우에는 여러 개의 </a:t>
            </a:r>
            <a:r>
              <a:rPr lang="en-US" altLang="ko-KR" dirty="0"/>
              <a:t>if </a:t>
            </a:r>
            <a:r>
              <a:rPr lang="ko-KR" altLang="en-US" dirty="0"/>
              <a:t>문보다 </a:t>
            </a:r>
            <a:r>
              <a:rPr lang="en-US" altLang="ko-KR" dirty="0"/>
              <a:t>switch </a:t>
            </a:r>
            <a:r>
              <a:rPr lang="ko-KR" altLang="en-US" dirty="0"/>
              <a:t>문이 편리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2758593" cy="31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4283968" y="2606824"/>
            <a:ext cx="4032448" cy="2520280"/>
          </a:xfrm>
          <a:prstGeom prst="wedgeRoundRectCallout">
            <a:avLst>
              <a:gd name="adj1" fmla="val -68914"/>
              <a:gd name="adj2" fmla="val -244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변수를 체크한 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변수 값이 ‘상수</a:t>
            </a:r>
            <a:r>
              <a:rPr lang="en-US" altLang="ko-KR" sz="1400" dirty="0">
                <a:solidFill>
                  <a:schemeClr val="tx1"/>
                </a:solidFill>
              </a:rPr>
              <a:t>1’</a:t>
            </a:r>
            <a:r>
              <a:rPr lang="ko-KR" altLang="en-US" sz="1400" dirty="0">
                <a:solidFill>
                  <a:schemeClr val="tx1"/>
                </a:solidFill>
              </a:rPr>
              <a:t>이면 ‘문장</a:t>
            </a:r>
            <a:r>
              <a:rPr lang="en-US" altLang="ko-KR" sz="1400" dirty="0">
                <a:solidFill>
                  <a:schemeClr val="tx1"/>
                </a:solidFill>
              </a:rPr>
              <a:t>1’</a:t>
            </a:r>
            <a:r>
              <a:rPr lang="ko-KR" altLang="en-US" sz="1400" dirty="0">
                <a:solidFill>
                  <a:schemeClr val="tx1"/>
                </a:solidFill>
              </a:rPr>
              <a:t>을 실행한 후 </a:t>
            </a:r>
            <a:r>
              <a:rPr lang="en-US" altLang="ko-KR" sz="1400" dirty="0">
                <a:solidFill>
                  <a:schemeClr val="tx1"/>
                </a:solidFill>
              </a:rPr>
              <a:t>break </a:t>
            </a:r>
            <a:r>
              <a:rPr lang="ko-KR" altLang="en-US" sz="1400" dirty="0">
                <a:solidFill>
                  <a:schemeClr val="tx1"/>
                </a:solidFill>
              </a:rPr>
              <a:t>문을 만나 </a:t>
            </a:r>
            <a:r>
              <a:rPr lang="en-US" altLang="ko-KR" sz="1400" dirty="0">
                <a:solidFill>
                  <a:schemeClr val="tx1"/>
                </a:solidFill>
              </a:rPr>
              <a:t>switch </a:t>
            </a:r>
            <a:r>
              <a:rPr lang="ko-KR" altLang="en-US" sz="1400" dirty="0">
                <a:solidFill>
                  <a:schemeClr val="tx1"/>
                </a:solidFill>
              </a:rPr>
              <a:t>문을 빠져나간다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변수 값이 ‘상수</a:t>
            </a:r>
            <a:r>
              <a:rPr lang="en-US" altLang="ko-KR" sz="1400" dirty="0">
                <a:solidFill>
                  <a:schemeClr val="tx1"/>
                </a:solidFill>
              </a:rPr>
              <a:t>2’</a:t>
            </a:r>
            <a:r>
              <a:rPr lang="ko-KR" altLang="en-US" sz="1400" dirty="0">
                <a:solidFill>
                  <a:schemeClr val="tx1"/>
                </a:solidFill>
              </a:rPr>
              <a:t>이면 ‘문장</a:t>
            </a:r>
            <a:r>
              <a:rPr lang="en-US" altLang="ko-KR" sz="1400" dirty="0">
                <a:solidFill>
                  <a:schemeClr val="tx1"/>
                </a:solidFill>
              </a:rPr>
              <a:t>2’</a:t>
            </a:r>
            <a:r>
              <a:rPr lang="ko-KR" altLang="en-US" sz="1400" dirty="0">
                <a:solidFill>
                  <a:schemeClr val="tx1"/>
                </a:solidFill>
              </a:rPr>
              <a:t>를 실행한 후 </a:t>
            </a:r>
            <a:r>
              <a:rPr lang="en-US" altLang="ko-KR" sz="1400" dirty="0">
                <a:solidFill>
                  <a:schemeClr val="tx1"/>
                </a:solidFill>
              </a:rPr>
              <a:t>switch </a:t>
            </a:r>
            <a:r>
              <a:rPr lang="ko-KR" altLang="en-US" sz="1400" dirty="0">
                <a:solidFill>
                  <a:schemeClr val="tx1"/>
                </a:solidFill>
              </a:rPr>
              <a:t>문을 빠져나간다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case </a:t>
            </a:r>
            <a:r>
              <a:rPr lang="ko-KR" altLang="en-US" sz="1400" dirty="0">
                <a:solidFill>
                  <a:schemeClr val="tx1"/>
                </a:solidFill>
              </a:rPr>
              <a:t>문 어디에도 변수 값이 일치하지 않는다면 </a:t>
            </a:r>
            <a:r>
              <a:rPr lang="en-US" altLang="ko-KR" sz="1400" dirty="0">
                <a:solidFill>
                  <a:schemeClr val="tx1"/>
                </a:solidFill>
              </a:rPr>
              <a:t>default: </a:t>
            </a:r>
            <a:r>
              <a:rPr lang="ko-KR" altLang="en-US" sz="1400" dirty="0">
                <a:solidFill>
                  <a:schemeClr val="tx1"/>
                </a:solidFill>
              </a:rPr>
              <a:t>다음의 ‘문장</a:t>
            </a:r>
            <a:r>
              <a:rPr lang="en-US" altLang="ko-KR" sz="1400" dirty="0">
                <a:solidFill>
                  <a:schemeClr val="tx1"/>
                </a:solidFill>
              </a:rPr>
              <a:t>n’</a:t>
            </a:r>
            <a:r>
              <a:rPr lang="ko-KR" altLang="en-US" sz="1400" dirty="0">
                <a:solidFill>
                  <a:schemeClr val="tx1"/>
                </a:solidFill>
              </a:rPr>
              <a:t>을 실행한다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많이 사용되는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/>
              <a:t>주로 값을 일정하게 증가시킬 때 많이 사용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6157" y="328498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[</a:t>
            </a:r>
            <a:r>
              <a:rPr lang="ko-KR" altLang="en-US" sz="1600" dirty="0">
                <a:solidFill>
                  <a:srgbClr val="C00000"/>
                </a:solidFill>
              </a:rPr>
              <a:t>초기값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>
                <a:solidFill>
                  <a:srgbClr val="C00000"/>
                </a:solidFill>
              </a:rPr>
              <a:t>조건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>
                <a:solidFill>
                  <a:srgbClr val="C00000"/>
                </a:solidFill>
              </a:rPr>
              <a:t>문장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 err="1">
                <a:solidFill>
                  <a:srgbClr val="C00000"/>
                </a:solidFill>
              </a:rPr>
              <a:t>증가식</a:t>
            </a:r>
            <a:r>
              <a:rPr lang="en-US" altLang="ko-KR" sz="1600" dirty="0">
                <a:solidFill>
                  <a:srgbClr val="C00000"/>
                </a:solidFill>
              </a:rPr>
              <a:t>]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5113020" cy="205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5451897" cy="127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62324"/>
            <a:ext cx="2499481" cy="290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83456"/>
      </p:ext>
    </p:extLst>
  </p:cSld>
  <p:clrMapOvr>
    <a:masterClrMapping/>
  </p:clrMapOvr>
</p:sld>
</file>

<file path=ppt/theme/theme1.xml><?xml version="1.0" encoding="utf-8"?>
<a:theme xmlns:a="http://schemas.openxmlformats.org/drawingml/2006/main" name="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" id="{7E6B9F6A-1125-4B06-AE58-3CDEF66C7AF8}" vid="{6FD06779-F94E-4C4A-B497-9D12D30A22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3244</TotalTime>
  <Words>512</Words>
  <Application>Microsoft Office PowerPoint</Application>
  <PresentationFormat>화면 슬라이드 쇼(4:3)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04</vt:lpstr>
      <vt:lpstr>08. 실습실 좌석 배치도 만들기</vt:lpstr>
      <vt:lpstr>학습목표</vt:lpstr>
      <vt:lpstr>대화상자 – 알림 창</vt:lpstr>
      <vt:lpstr>대화상자 – 확인 창</vt:lpstr>
      <vt:lpstr>대화상자 – 프롬프트 창</vt:lpstr>
      <vt:lpstr>조건문 – if 문</vt:lpstr>
      <vt:lpstr>조건문 - else문</vt:lpstr>
      <vt:lpstr>조건문 - switch 문</vt:lpstr>
      <vt:lpstr>반복문 – for 문</vt:lpstr>
      <vt:lpstr>반복문 – while 문, do…while 문</vt:lpstr>
      <vt:lpstr>반복문 – while 문, do…while 문</vt:lpstr>
      <vt:lpstr>반복문 – break 문</vt:lpstr>
      <vt:lpstr>반복문 – continue 문</vt:lpstr>
      <vt:lpstr>함수 </vt:lpstr>
      <vt:lpstr>함수 결과값 반환 – return 문</vt:lpstr>
      <vt:lpstr>이벤트와 이벤트 핸들러</vt:lpstr>
      <vt:lpstr>함수의 선언과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 세미나 접수를 위한 폼 만들기</dc:title>
  <dc:creator>Kyunghee Ko</dc:creator>
  <cp:lastModifiedBy>401-00</cp:lastModifiedBy>
  <cp:revision>61</cp:revision>
  <dcterms:created xsi:type="dcterms:W3CDTF">2013-12-08T10:23:42Z</dcterms:created>
  <dcterms:modified xsi:type="dcterms:W3CDTF">2019-09-05T06:31:20Z</dcterms:modified>
</cp:coreProperties>
</file>