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9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 varScale="1">
        <p:scale>
          <a:sx n="59" d="100"/>
          <a:sy n="59" d="100"/>
        </p:scale>
        <p:origin x="72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CD9B4-D9CD-4D63-B55C-EC6A757F5CB9}" type="datetimeFigureOut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906E7-465F-4903-AA72-678A3C0B8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/>
          <a:lstStyle>
            <a:lvl1pPr algn="l">
              <a:defRPr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2060">
                    <a:alpha val="95000"/>
                  </a:srgb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6400800" cy="112968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E758-57F8-430D-AD93-9A16B0BD56E1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296144" cy="6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38AE-45AD-4284-9385-53BE53C6BA0E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2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C51-A262-498F-A3BB-76C8EE8EE452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9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C8961-FC25-4869-AE8F-5313CEEA39CA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A789-2868-4E29-A4CF-666DC90BBE87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76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3BD9-F990-481B-9077-8B15F9C3D8C2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4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FB6A6-72ED-48CA-A44D-85499A6DE17F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098A-11FA-4F93-B4EE-1AEDF5FD4D10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5A06-50C0-4800-AAF0-683113BBB795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B022-0C5D-4D66-A0C2-440C967989F1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4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A1B0-3B0E-4120-AA1E-DC83B5C4508F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73AC-5BBF-4C9F-9E2F-42D628A16F65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9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51520" y="836712"/>
            <a:ext cx="8640960" cy="5904656"/>
          </a:xfrm>
          <a:prstGeom prst="roundRect">
            <a:avLst>
              <a:gd name="adj" fmla="val 4209"/>
            </a:avLst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51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C8961-FC25-4869-AE8F-5313CEEA39CA}" type="datetime1">
              <a:rPr lang="ko-KR" altLang="en-US" smtClean="0"/>
              <a:t>2019-09-05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B9BB-5E15-41CC-A16A-DDF6FBC063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44208" y="0"/>
            <a:ext cx="269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HTML5</a:t>
            </a:r>
            <a:r>
              <a:rPr lang="en-US" altLang="ko-KR" sz="1400" b="0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1400" b="0" i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웹 프로그래밍</a:t>
            </a:r>
            <a:endParaRPr lang="ko-KR" altLang="en-US" sz="1400" b="0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0" y="168747"/>
            <a:ext cx="7020272" cy="531"/>
          </a:xfrm>
          <a:prstGeom prst="line">
            <a:avLst/>
          </a:prstGeom>
          <a:ln w="3175">
            <a:gradFill flip="none" rotWithShape="1">
              <a:gsLst>
                <a:gs pos="0">
                  <a:schemeClr val="bg1"/>
                </a:gs>
                <a:gs pos="62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tailEnd type="oval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3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bg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09. </a:t>
            </a:r>
            <a:r>
              <a:rPr lang="ko-KR" altLang="en-US" sz="3200" dirty="0"/>
              <a:t>나타났다 사라지는 서브 메뉴 만들기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935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수정하기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내용 가져오기 </a:t>
            </a:r>
            <a:r>
              <a:rPr lang="en-US" altLang="ko-KR" dirty="0"/>
              <a:t>&amp;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내용을 가져오거나 </a:t>
            </a:r>
            <a:r>
              <a:rPr lang="en-US" altLang="ko-KR" dirty="0"/>
              <a:t>HTML </a:t>
            </a:r>
            <a:r>
              <a:rPr lang="ko-KR" altLang="en-US" dirty="0"/>
              <a:t>내용을 바꾸는 데 가장 편리하다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4906690" cy="195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59" y="2908581"/>
            <a:ext cx="2261412" cy="169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2327093"/>
            <a:ext cx="194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rgbClr val="C00000"/>
                </a:solidFill>
              </a:rPr>
              <a:t>내용 가져오기</a:t>
            </a:r>
          </a:p>
        </p:txBody>
      </p:sp>
    </p:spTree>
    <p:extLst>
      <p:ext uri="{BB962C8B-B14F-4D97-AF65-F5344CB8AC3E}">
        <p14:creationId xmlns:p14="http://schemas.microsoft.com/office/powerpoint/2010/main" val="277504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수정하기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내용 가져오기 </a:t>
            </a:r>
            <a:r>
              <a:rPr lang="en-US" altLang="ko-KR" dirty="0"/>
              <a:t>&amp; </a:t>
            </a:r>
            <a:r>
              <a:rPr lang="ko-KR" altLang="en-US" dirty="0"/>
              <a:t>수정하기</a:t>
            </a:r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내용을 가져오거나 </a:t>
            </a:r>
            <a:r>
              <a:rPr lang="en-US" altLang="ko-KR" dirty="0"/>
              <a:t>HTML </a:t>
            </a:r>
            <a:r>
              <a:rPr lang="ko-KR" altLang="en-US" dirty="0"/>
              <a:t>내용을 바꾸는 데 가장 편리하다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539643"/>
            <a:ext cx="6417266" cy="279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1" y="2157816"/>
            <a:ext cx="194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내용 수정하기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97152"/>
            <a:ext cx="4626273" cy="163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9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수정하기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속성 수정하기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603896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5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 수정하기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속성 수정하기</a:t>
            </a:r>
            <a:endParaRPr lang="en-US" altLang="ko-KR" dirty="0"/>
          </a:p>
          <a:p>
            <a:pPr lvl="1"/>
            <a:r>
              <a:rPr lang="en-US" altLang="ko-KR" dirty="0"/>
              <a:t>CSS </a:t>
            </a:r>
            <a:r>
              <a:rPr lang="ko-KR" altLang="en-US" dirty="0"/>
              <a:t>속성에 접근하려면 </a:t>
            </a:r>
            <a:r>
              <a:rPr lang="en-US" altLang="ko-KR" dirty="0"/>
              <a:t>HTML </a:t>
            </a:r>
            <a:r>
              <a:rPr lang="ko-KR" altLang="en-US" dirty="0"/>
              <a:t>요소 다음에 </a:t>
            </a:r>
            <a:r>
              <a:rPr lang="en-US" altLang="ko-KR" dirty="0"/>
              <a:t>.style</a:t>
            </a:r>
            <a:r>
              <a:rPr lang="ko-KR" altLang="en-US" dirty="0"/>
              <a:t>이라는 키워드 다음에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속성을 적는다</a:t>
            </a:r>
            <a:r>
              <a:rPr lang="en-US" altLang="ko-KR" dirty="0"/>
              <a:t>.  </a:t>
            </a:r>
            <a:r>
              <a:rPr lang="ko-KR" altLang="en-US" dirty="0"/>
              <a:t>예</a:t>
            </a:r>
            <a:r>
              <a:rPr lang="en-US" altLang="ko-KR" dirty="0"/>
              <a:t>).</a:t>
            </a:r>
            <a:r>
              <a:rPr lang="en-US" altLang="ko-KR" dirty="0" err="1"/>
              <a:t>style.color</a:t>
            </a:r>
            <a:endParaRPr lang="en-US" altLang="ko-KR" dirty="0"/>
          </a:p>
          <a:p>
            <a:pPr lvl="1"/>
            <a:r>
              <a:rPr lang="ko-KR" altLang="en-US" dirty="0"/>
              <a:t>가운데 하이픈</a:t>
            </a:r>
            <a:r>
              <a:rPr lang="en-US" altLang="ko-KR" dirty="0"/>
              <a:t>(-)</a:t>
            </a:r>
            <a:r>
              <a:rPr lang="ko-KR" altLang="en-US" dirty="0"/>
              <a:t>이 포함 된 속성일 경우 자바스크립트에서 사용할 때는 </a:t>
            </a:r>
            <a:r>
              <a:rPr lang="en-US" altLang="ko-KR" dirty="0" err="1"/>
              <a:t>backgroundColor</a:t>
            </a:r>
            <a:r>
              <a:rPr lang="ko-KR" altLang="en-US" dirty="0"/>
              <a:t>나 </a:t>
            </a:r>
            <a:r>
              <a:rPr lang="en-US" altLang="ko-KR" dirty="0" err="1"/>
              <a:t>borderRadius</a:t>
            </a:r>
            <a:r>
              <a:rPr lang="ko-KR" altLang="en-US" dirty="0"/>
              <a:t>처럼 두 단어를 합쳐 사용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5040560" cy="360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45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에 새로운 요소 추가하기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936104"/>
          </a:xfrm>
        </p:spPr>
        <p:txBody>
          <a:bodyPr/>
          <a:lstStyle/>
          <a:p>
            <a:r>
              <a:rPr lang="ko-KR" altLang="en-US" dirty="0"/>
              <a:t>태그는 하나의 </a:t>
            </a:r>
            <a:r>
              <a:rPr lang="ko-KR" altLang="en-US" dirty="0" err="1"/>
              <a:t>노드</a:t>
            </a:r>
            <a:endParaRPr lang="en-US" altLang="ko-KR" dirty="0"/>
          </a:p>
          <a:p>
            <a:r>
              <a:rPr lang="ko-KR" altLang="en-US" dirty="0"/>
              <a:t>태그 안에 있는 내용들도 별도의 </a:t>
            </a:r>
            <a:r>
              <a:rPr lang="ko-KR" altLang="en-US" dirty="0" err="1"/>
              <a:t>노드가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988840"/>
            <a:ext cx="3600400" cy="4524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&lt;h1&gt; </a:t>
            </a:r>
            <a:r>
              <a:rPr lang="ko-KR" altLang="en-US" dirty="0"/>
              <a:t>회원 모집 </a:t>
            </a:r>
            <a:r>
              <a:rPr lang="en-US" altLang="ko-KR" dirty="0"/>
              <a:t>&lt;/h1&gt; </a:t>
            </a:r>
          </a:p>
          <a:p>
            <a:pPr lvl="1">
              <a:buFont typeface="Wingdings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&lt;h1&gt; </a:t>
            </a:r>
            <a:r>
              <a:rPr lang="ko-KR" altLang="en-US" dirty="0">
                <a:sym typeface="Wingdings" panose="05000000000000000000" pitchFamily="2" charset="2"/>
              </a:rPr>
              <a:t>태그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“</a:t>
            </a:r>
            <a:r>
              <a:rPr lang="ko-KR" altLang="en-US" dirty="0">
                <a:sym typeface="Wingdings" panose="05000000000000000000" pitchFamily="2" charset="2"/>
              </a:rPr>
              <a:t>회원 모집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이라는 값을 가진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1988840"/>
            <a:ext cx="3600400" cy="4524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=“logo.png”&gt;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&lt;</a:t>
            </a:r>
            <a:r>
              <a:rPr lang="en-US" altLang="ko-KR" dirty="0" err="1">
                <a:sym typeface="Wingdings" panose="05000000000000000000" pitchFamily="2" charset="2"/>
              </a:rPr>
              <a:t>img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태그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=“logo.png”</a:t>
            </a:r>
            <a:r>
              <a:rPr lang="ko-KR" altLang="en-US" dirty="0">
                <a:sym typeface="Wingdings" panose="05000000000000000000" pitchFamily="2" charset="2"/>
              </a:rPr>
              <a:t>라는 값을 가지는 </a:t>
            </a:r>
            <a:r>
              <a:rPr lang="en-US" altLang="ko-KR" dirty="0">
                <a:sym typeface="Wingdings" panose="05000000000000000000" pitchFamily="2" charset="2"/>
              </a:rPr>
              <a:t>attribute </a:t>
            </a:r>
            <a:r>
              <a:rPr lang="ko-KR" altLang="en-US" dirty="0" err="1">
                <a:sym typeface="Wingdings" panose="05000000000000000000" pitchFamily="2" charset="2"/>
              </a:rPr>
              <a:t>노드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buFont typeface="Wingdings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73677"/>
            <a:ext cx="3261061" cy="232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25" y="3576823"/>
            <a:ext cx="3101901" cy="2289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94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text </a:t>
            </a:r>
            <a:r>
              <a:rPr lang="ko-KR" altLang="en-US" dirty="0" err="1"/>
              <a:t>노드를</a:t>
            </a:r>
            <a:r>
              <a:rPr lang="ko-KR" altLang="en-US" dirty="0"/>
              <a:t> 사용하는 새로운 요소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 </a:t>
            </a:r>
            <a:r>
              <a:rPr lang="ko-KR" altLang="en-US" dirty="0" err="1"/>
              <a:t>노드는</a:t>
            </a:r>
            <a:r>
              <a:rPr lang="ko-KR" altLang="en-US" dirty="0"/>
              <a:t>  </a:t>
            </a:r>
            <a:r>
              <a:rPr lang="en-US" altLang="ko-KR" dirty="0"/>
              <a:t>&lt;p&gt;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h</a:t>
            </a:r>
            <a:r>
              <a:rPr lang="en-US" altLang="ko-KR" i="1" dirty="0" err="1"/>
              <a:t>n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r>
              <a:rPr lang="en-US" altLang="ko-KR" dirty="0"/>
              <a:t>, &lt;li&gt; </a:t>
            </a:r>
            <a:r>
              <a:rPr lang="ko-KR" altLang="en-US" dirty="0"/>
              <a:t>태그 등 텍스트 내용이 들어가는 </a:t>
            </a:r>
            <a:r>
              <a:rPr lang="ko-KR" altLang="en-US" dirty="0" err="1"/>
              <a:t>노드에서</a:t>
            </a:r>
            <a:r>
              <a:rPr lang="ko-KR" altLang="en-US" dirty="0"/>
              <a:t> 필요한 자식 </a:t>
            </a:r>
            <a:r>
              <a:rPr lang="ko-KR" altLang="en-US" dirty="0" err="1"/>
              <a:t>노드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① </a:t>
            </a:r>
            <a:r>
              <a:rPr lang="en-US" altLang="ko-KR" dirty="0" err="1"/>
              <a:t>createElement</a:t>
            </a:r>
            <a:r>
              <a:rPr lang="en-US" altLang="ko-KR" dirty="0"/>
              <a:t>() : DOM</a:t>
            </a:r>
            <a:r>
              <a:rPr lang="ko-KR" altLang="en-US" dirty="0"/>
              <a:t>에 새로운 요소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 err="1"/>
              <a:t>createTextNode</a:t>
            </a:r>
            <a:r>
              <a:rPr lang="en-US" altLang="ko-KR" dirty="0"/>
              <a:t> : </a:t>
            </a:r>
            <a:r>
              <a:rPr lang="ko-KR" altLang="en-US" dirty="0"/>
              <a:t>자식 </a:t>
            </a:r>
            <a:r>
              <a:rPr lang="ko-KR" altLang="en-US" dirty="0" err="1"/>
              <a:t>노드인</a:t>
            </a:r>
            <a:r>
              <a:rPr lang="ko-KR" altLang="en-US" dirty="0"/>
              <a:t> </a:t>
            </a:r>
            <a:r>
              <a:rPr lang="en-US" altLang="ko-KR" dirty="0"/>
              <a:t>text </a:t>
            </a:r>
            <a:r>
              <a:rPr lang="ko-KR" altLang="en-US" dirty="0" err="1"/>
              <a:t>노드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③ </a:t>
            </a:r>
            <a:r>
              <a:rPr lang="en-US" altLang="ko-KR" dirty="0" err="1"/>
              <a:t>appendChild</a:t>
            </a:r>
            <a:r>
              <a:rPr lang="en-US" altLang="ko-KR" dirty="0"/>
              <a:t> : </a:t>
            </a:r>
            <a:r>
              <a:rPr lang="ko-KR" altLang="en-US" dirty="0"/>
              <a:t>자식 </a:t>
            </a:r>
            <a:r>
              <a:rPr lang="ko-KR" altLang="en-US" dirty="0" err="1"/>
              <a:t>노드를</a:t>
            </a:r>
            <a:r>
              <a:rPr lang="ko-KR" altLang="en-US" dirty="0"/>
              <a:t> 부모 </a:t>
            </a:r>
            <a:r>
              <a:rPr lang="ko-KR" altLang="en-US" dirty="0" err="1"/>
              <a:t>노드에</a:t>
            </a:r>
            <a:r>
              <a:rPr lang="ko-KR" altLang="en-US" dirty="0"/>
              <a:t> 연결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4579987" cy="55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81" y="3861048"/>
            <a:ext cx="7960296" cy="46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3" y="5157192"/>
            <a:ext cx="5574044" cy="87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96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text </a:t>
            </a:r>
            <a:r>
              <a:rPr lang="ko-KR" altLang="en-US" dirty="0" err="1"/>
              <a:t>노드를</a:t>
            </a:r>
            <a:r>
              <a:rPr lang="ko-KR" altLang="en-US" dirty="0"/>
              <a:t> 사용하는 새로운 요소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1428"/>
            <a:ext cx="8474864" cy="40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683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속성값이 필요한 새로운 요소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① </a:t>
            </a:r>
            <a:r>
              <a:rPr lang="en-US" altLang="ko-KR" dirty="0" err="1"/>
              <a:t>createElement</a:t>
            </a:r>
            <a:r>
              <a:rPr lang="en-US" altLang="ko-KR" dirty="0"/>
              <a:t>() : </a:t>
            </a:r>
            <a:r>
              <a:rPr lang="ko-KR" altLang="en-US" dirty="0"/>
              <a:t>새로운 </a:t>
            </a:r>
            <a:r>
              <a:rPr lang="ko-KR" altLang="en-US" dirty="0" err="1"/>
              <a:t>노드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② </a:t>
            </a:r>
            <a:r>
              <a:rPr lang="en-US" altLang="ko-KR" dirty="0" err="1"/>
              <a:t>createAttribute</a:t>
            </a:r>
            <a:r>
              <a:rPr lang="en-US" altLang="ko-KR" dirty="0"/>
              <a:t>() : </a:t>
            </a:r>
            <a:r>
              <a:rPr lang="ko-KR" altLang="en-US" dirty="0"/>
              <a:t>특정한 이름을 가진 새로운 속성을 만든다</a:t>
            </a:r>
            <a:r>
              <a:rPr lang="en-US" altLang="ko-KR" dirty="0"/>
              <a:t>. </a:t>
            </a:r>
            <a:r>
              <a:rPr lang="ko-KR" altLang="en-US" dirty="0"/>
              <a:t>속성의 값은 </a:t>
            </a:r>
            <a:r>
              <a:rPr lang="en-US" altLang="ko-KR" dirty="0"/>
              <a:t>value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사용해서 지정한다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③ </a:t>
            </a:r>
            <a:r>
              <a:rPr lang="en-US" altLang="ko-KR" dirty="0" err="1"/>
              <a:t>setAttributeNode</a:t>
            </a:r>
            <a:r>
              <a:rPr lang="en-US" altLang="ko-KR" dirty="0"/>
              <a:t>() : Attribute </a:t>
            </a:r>
            <a:r>
              <a:rPr lang="ko-KR" altLang="en-US" dirty="0" err="1"/>
              <a:t>노드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 err="1"/>
              <a:t>appendChild</a:t>
            </a:r>
            <a:r>
              <a:rPr lang="en-US" altLang="ko-KR" dirty="0"/>
              <a:t>() : </a:t>
            </a:r>
            <a:r>
              <a:rPr lang="ko-KR" altLang="en-US" dirty="0"/>
              <a:t>새로운 태그 </a:t>
            </a:r>
            <a:r>
              <a:rPr lang="ko-KR" altLang="en-US" dirty="0" err="1"/>
              <a:t>노드를</a:t>
            </a:r>
            <a:r>
              <a:rPr lang="ko-KR" altLang="en-US" dirty="0"/>
              <a:t> 웹 문서에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84" b="14837"/>
          <a:stretch/>
        </p:blipFill>
        <p:spPr bwMode="auto">
          <a:xfrm>
            <a:off x="683568" y="2780928"/>
            <a:ext cx="5550768" cy="86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2"/>
            <a:ext cx="4248472" cy="72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5334744" cy="64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5935390" cy="60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81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속성 값이 필요한 새로운 요소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472608" cy="498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55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ko-KR" altLang="en-US"/>
              <a:t>학습목표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웹 문서 구조를 개체로 표현하는 </a:t>
            </a:r>
            <a:r>
              <a:rPr lang="en-US" altLang="ko-KR" sz="2400" dirty="0"/>
              <a:t>HTML DOM</a:t>
            </a:r>
            <a:r>
              <a:rPr lang="ko-KR" altLang="en-US" sz="2400" dirty="0"/>
              <a:t>이 무엇인지 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HTML DOM</a:t>
            </a:r>
            <a:r>
              <a:rPr lang="ko-KR" altLang="en-US" sz="2400" dirty="0"/>
              <a:t>의 구조와 특징을 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HTML DOM </a:t>
            </a:r>
            <a:r>
              <a:rPr lang="ko-KR" altLang="en-US" sz="2400" dirty="0"/>
              <a:t>요소에 접근하는 세 가지 방법을 알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HTML DOM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노드</a:t>
            </a:r>
            <a:r>
              <a:rPr lang="ko-KR" altLang="en-US" sz="2400" dirty="0"/>
              <a:t> 리스트를 사용하는 이유와 접근하는 방법을 알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자바스크립트를 이용해 </a:t>
            </a:r>
            <a:r>
              <a:rPr lang="en-US" altLang="ko-KR" sz="2400" dirty="0"/>
              <a:t>HTML DOM </a:t>
            </a:r>
            <a:r>
              <a:rPr lang="ko-KR" altLang="en-US" sz="2400" dirty="0"/>
              <a:t>요소의 내용이나 속성</a:t>
            </a:r>
            <a:r>
              <a:rPr lang="en-US" altLang="ko-KR" sz="2400" dirty="0"/>
              <a:t>, </a:t>
            </a:r>
            <a:r>
              <a:rPr lang="ko-KR" altLang="en-US" sz="2400" dirty="0"/>
              <a:t>스타일을 수정하는 방법을 이해한다</a:t>
            </a:r>
            <a:r>
              <a:rPr lang="en-US" altLang="ko-KR" sz="2400" dirty="0"/>
              <a:t>. 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자바스크립트를 이용해 원래는 없었던 웹 요소를 문서에 추가하는 방법을 알 수 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0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 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DOM(Document Object Model) </a:t>
            </a:r>
          </a:p>
          <a:p>
            <a:pPr lvl="1"/>
            <a:r>
              <a:rPr lang="ko-KR" altLang="en-US" dirty="0"/>
              <a:t>웹 문서에 접근할 수 있도록 정의해 놓은 표준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HTML </a:t>
            </a:r>
            <a:r>
              <a:rPr lang="ko-KR" altLang="en-US" dirty="0"/>
              <a:t>요소를 객체화시킴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메서드를</a:t>
            </a:r>
            <a:r>
              <a:rPr lang="ko-KR" altLang="en-US" dirty="0"/>
              <a:t> 웹 문서 요소들을 제어할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프로그래밍을 할 때 자주 사용되는 요소들도 객체로 만들어져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DOM Tree</a:t>
            </a:r>
          </a:p>
          <a:p>
            <a:pPr lvl="1"/>
            <a:r>
              <a:rPr lang="ko-KR" altLang="en-US" dirty="0"/>
              <a:t>문서의 구조를 </a:t>
            </a:r>
            <a:r>
              <a:rPr lang="en-US" altLang="ko-KR" dirty="0"/>
              <a:t>DOM </a:t>
            </a:r>
            <a:r>
              <a:rPr lang="ko-KR" altLang="en-US" dirty="0" err="1"/>
              <a:t>트리로</a:t>
            </a:r>
            <a:r>
              <a:rPr lang="ko-KR" altLang="en-US" dirty="0"/>
              <a:t> 구성</a:t>
            </a:r>
            <a:r>
              <a:rPr lang="en-US" altLang="ko-KR" dirty="0"/>
              <a:t>. </a:t>
            </a:r>
            <a:r>
              <a:rPr lang="ko-KR" altLang="en-US" dirty="0"/>
              <a:t>각각의 웹 요소를 하나의 </a:t>
            </a:r>
            <a:r>
              <a:rPr lang="ko-KR" altLang="en-US" dirty="0" err="1"/>
              <a:t>노드</a:t>
            </a:r>
            <a:r>
              <a:rPr lang="en-US" altLang="ko-KR" dirty="0"/>
              <a:t>(node)</a:t>
            </a:r>
            <a:r>
              <a:rPr lang="ko-KR" altLang="en-US" dirty="0"/>
              <a:t>로 표현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2904622" cy="292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371465"/>
            <a:ext cx="4126748" cy="290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프로퍼티</a:t>
            </a:r>
            <a:r>
              <a:rPr lang="en-US" altLang="ko-KR" dirty="0"/>
              <a:t>,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객체의 속성</a:t>
            </a:r>
            <a:endParaRPr lang="en-US" altLang="ko-KR" dirty="0"/>
          </a:p>
          <a:p>
            <a:r>
              <a:rPr lang="ko-KR" altLang="en-US" dirty="0" err="1"/>
              <a:t>메서드</a:t>
            </a:r>
            <a:r>
              <a:rPr lang="en-US" altLang="ko-KR" dirty="0"/>
              <a:t>(method) : </a:t>
            </a:r>
            <a:r>
              <a:rPr lang="ko-KR" altLang="en-US" dirty="0"/>
              <a:t>객체를 가지고 사용자가 조작할 수 있는 동작</a:t>
            </a:r>
            <a:endParaRPr lang="en-US" altLang="ko-KR" dirty="0"/>
          </a:p>
          <a:p>
            <a:endParaRPr lang="en-US" altLang="ko-KR" dirty="0"/>
          </a:p>
          <a:p>
            <a:pPr marL="400050" lvl="1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 window </a:t>
            </a:r>
            <a:r>
              <a:rPr lang="ko-KR" altLang="en-US" sz="1800" dirty="0"/>
              <a:t>객체</a:t>
            </a:r>
            <a:br>
              <a:rPr lang="en-US" altLang="ko-KR" sz="1800" dirty="0"/>
            </a:br>
            <a:r>
              <a:rPr lang="ko-KR" altLang="en-US" sz="1800" dirty="0" err="1"/>
              <a:t>프로퍼티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브라우저 창의 높이나 너비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스크롤바</a:t>
            </a:r>
            <a:r>
              <a:rPr lang="ko-KR" altLang="en-US" sz="1800" dirty="0"/>
              <a:t> 등</a:t>
            </a:r>
            <a:br>
              <a:rPr lang="en-US" altLang="ko-KR" sz="1800" dirty="0"/>
            </a:br>
            <a:r>
              <a:rPr lang="ko-KR" altLang="en-US" sz="1800" dirty="0" err="1"/>
              <a:t>메서드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브라우저 창을 열거나 닫는 것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dirty="0"/>
              <a:t>객체 이름 뒤에 마침표를 찍고 그 뒤에 </a:t>
            </a:r>
            <a:r>
              <a:rPr lang="ko-KR" altLang="en-US" dirty="0" err="1"/>
              <a:t>프로퍼티</a:t>
            </a:r>
            <a:r>
              <a:rPr lang="ko-KR" altLang="en-US" dirty="0"/>
              <a:t> 이름이나 </a:t>
            </a:r>
            <a:r>
              <a:rPr lang="ko-KR" altLang="en-US" dirty="0" err="1"/>
              <a:t>메서드</a:t>
            </a:r>
            <a:r>
              <a:rPr lang="ko-KR" altLang="en-US" dirty="0"/>
              <a:t> 이름 표시</a:t>
            </a:r>
            <a:r>
              <a:rPr lang="en-US" altLang="ko-KR" dirty="0"/>
              <a:t>. </a:t>
            </a:r>
            <a:r>
              <a:rPr lang="ko-KR" altLang="en-US" dirty="0" err="1"/>
              <a:t>메서드는</a:t>
            </a:r>
            <a:r>
              <a:rPr lang="ko-KR" altLang="en-US" dirty="0"/>
              <a:t> 함수이기 때문에 </a:t>
            </a:r>
            <a:r>
              <a:rPr lang="ko-KR" altLang="en-US" dirty="0" err="1"/>
              <a:t>메서드</a:t>
            </a:r>
            <a:r>
              <a:rPr lang="ko-KR" altLang="en-US" dirty="0"/>
              <a:t> 이름 뒤에 괄호 표시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37164"/>
            <a:ext cx="2249962" cy="116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95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객체의 </a:t>
            </a:r>
            <a:r>
              <a:rPr lang="ko-KR" altLang="en-US" dirty="0" err="1"/>
              <a:t>인스턴스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요소를 제어할 때 </a:t>
            </a:r>
            <a:r>
              <a:rPr lang="en-US" altLang="ko-KR" dirty="0"/>
              <a:t>DOM</a:t>
            </a:r>
            <a:r>
              <a:rPr lang="ko-KR" altLang="en-US" dirty="0"/>
              <a:t>에 있는 객체를 똑같이 복제해서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객체를 복제하는 것을 </a:t>
            </a:r>
            <a:r>
              <a:rPr lang="en-US" altLang="ko-KR" dirty="0"/>
              <a:t>‘</a:t>
            </a:r>
            <a:r>
              <a:rPr lang="ko-KR" altLang="en-US" dirty="0" err="1"/>
              <a:t>인스턴스</a:t>
            </a:r>
            <a:r>
              <a:rPr lang="en-US" altLang="ko-KR" dirty="0"/>
              <a:t>(instance)</a:t>
            </a:r>
            <a:r>
              <a:rPr lang="ko-KR" altLang="en-US" dirty="0"/>
              <a:t>를 만든다</a:t>
            </a:r>
            <a:r>
              <a:rPr lang="en-US" altLang="ko-KR" dirty="0"/>
              <a:t>’</a:t>
            </a:r>
            <a:r>
              <a:rPr lang="ko-KR" altLang="en-US" dirty="0"/>
              <a:t>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242715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8960"/>
            <a:ext cx="4127141" cy="188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20828" y="3782255"/>
            <a:ext cx="7463540" cy="679587"/>
            <a:chOff x="420828" y="3782255"/>
            <a:chExt cx="7463540" cy="679587"/>
          </a:xfrm>
        </p:grpSpPr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28" y="3782255"/>
              <a:ext cx="3942953" cy="67958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7" name="직사각형 6"/>
            <p:cNvSpPr/>
            <p:nvPr/>
          </p:nvSpPr>
          <p:spPr>
            <a:xfrm>
              <a:off x="4694895" y="3782255"/>
              <a:ext cx="3189473" cy="227553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26627" idx="1"/>
            </p:cNvCxnSpPr>
            <p:nvPr/>
          </p:nvCxnSpPr>
          <p:spPr>
            <a:xfrm flipV="1">
              <a:off x="4355976" y="3896031"/>
              <a:ext cx="338919" cy="1137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3730588" y="4034538"/>
            <a:ext cx="4752529" cy="1276866"/>
            <a:chOff x="3730588" y="4034538"/>
            <a:chExt cx="4752529" cy="1276866"/>
          </a:xfrm>
        </p:grpSpPr>
        <p:pic>
          <p:nvPicPr>
            <p:cNvPr id="266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588" y="5091758"/>
              <a:ext cx="4752529" cy="219646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694895" y="4034538"/>
              <a:ext cx="3312368" cy="42730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26630" idx="0"/>
            </p:cNvCxnSpPr>
            <p:nvPr/>
          </p:nvCxnSpPr>
          <p:spPr>
            <a:xfrm flipH="1" flipV="1">
              <a:off x="6106852" y="4461842"/>
              <a:ext cx="1" cy="62991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3254734" y="2517882"/>
            <a:ext cx="5518431" cy="1238972"/>
            <a:chOff x="3254734" y="2543283"/>
            <a:chExt cx="5518431" cy="1238972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734" y="2543283"/>
              <a:ext cx="5518431" cy="504056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4694895" y="3501008"/>
              <a:ext cx="1893329" cy="28124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796136" y="3068960"/>
              <a:ext cx="0" cy="432048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03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요소에 접근하기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 err="1"/>
              <a:t>getElementById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지정한 </a:t>
            </a:r>
            <a:r>
              <a:rPr lang="en-US" altLang="ko-KR" dirty="0"/>
              <a:t>id</a:t>
            </a:r>
            <a:r>
              <a:rPr lang="ko-KR" altLang="en-US" dirty="0"/>
              <a:t>를 가진 요소에 접근</a:t>
            </a:r>
            <a:r>
              <a:rPr lang="en-US" altLang="ko-KR" dirty="0"/>
              <a:t>. </a:t>
            </a:r>
            <a:r>
              <a:rPr lang="ko-KR" altLang="en-US" dirty="0"/>
              <a:t>가장 정확하게 접근할 수 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node.getElementById</a:t>
            </a:r>
            <a:r>
              <a:rPr lang="en-US" altLang="ko-KR" dirty="0"/>
              <a:t>(“id”)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90640"/>
            <a:ext cx="6607646" cy="258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30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요소에 접근하기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getElementsByClassName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지정한 </a:t>
            </a:r>
            <a:r>
              <a:rPr lang="en-US" altLang="ko-KR" dirty="0"/>
              <a:t>class </a:t>
            </a:r>
            <a:r>
              <a:rPr lang="ko-KR" altLang="en-US" dirty="0"/>
              <a:t>이름을 가진 요소에 접근</a:t>
            </a:r>
            <a:endParaRPr lang="en-US" altLang="ko-KR" dirty="0"/>
          </a:p>
          <a:p>
            <a:pPr lvl="1"/>
            <a:r>
              <a:rPr lang="en-US" altLang="ko-KR" dirty="0" err="1"/>
              <a:t>node.getElementsByClassName</a:t>
            </a:r>
            <a:r>
              <a:rPr lang="en-US" altLang="ko-KR" dirty="0"/>
              <a:t>(“class”)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문서 안에는 같은 클래스 이름을 가진 요소가 여러 개이므로 </a:t>
            </a:r>
            <a:r>
              <a:rPr lang="ko-KR" altLang="en-US" dirty="0" err="1"/>
              <a:t>노드</a:t>
            </a:r>
            <a:r>
              <a:rPr lang="ko-KR" altLang="en-US" dirty="0"/>
              <a:t> 리스트 형태로 반환한다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6261894" cy="348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0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요소에 접근하기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getElementsByTagName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태그에</a:t>
            </a:r>
            <a:r>
              <a:rPr lang="en-US" altLang="ko-KR" dirty="0"/>
              <a:t> id</a:t>
            </a:r>
            <a:r>
              <a:rPr lang="ko-KR" altLang="en-US" dirty="0"/>
              <a:t>나 클래스를 지정하지 않았을 때 태그 이름으로 요소에 접근</a:t>
            </a:r>
            <a:endParaRPr lang="en-US" altLang="ko-KR" dirty="0"/>
          </a:p>
          <a:p>
            <a:pPr lvl="1"/>
            <a:r>
              <a:rPr lang="en-US" altLang="ko-KR" dirty="0" err="1"/>
              <a:t>node.getElementsByTagName</a:t>
            </a:r>
            <a:r>
              <a:rPr lang="en-US" altLang="ko-KR" dirty="0"/>
              <a:t>(“tag”)</a:t>
            </a:r>
          </a:p>
          <a:p>
            <a:pPr lvl="1"/>
            <a:r>
              <a:rPr lang="ko-KR" altLang="en-US" dirty="0" err="1"/>
              <a:t>노드</a:t>
            </a:r>
            <a:r>
              <a:rPr lang="ko-KR" altLang="en-US" dirty="0"/>
              <a:t> 리스트 형태로 반환한다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64904"/>
            <a:ext cx="4731048" cy="3793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1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 DOM </a:t>
            </a:r>
            <a:r>
              <a:rPr lang="ko-KR" altLang="en-US" dirty="0" err="1"/>
              <a:t>노드</a:t>
            </a:r>
            <a:r>
              <a:rPr lang="ko-KR" altLang="en-US" dirty="0"/>
              <a:t> 리스트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개의 </a:t>
            </a:r>
            <a:r>
              <a:rPr lang="ko-KR" altLang="en-US" dirty="0" err="1"/>
              <a:t>노드를</a:t>
            </a:r>
            <a:r>
              <a:rPr lang="ko-KR" altLang="en-US" dirty="0"/>
              <a:t> 저장하고 표현하는 자료형태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배열</a:t>
            </a:r>
            <a:r>
              <a:rPr lang="en-US" altLang="ko-KR" dirty="0"/>
              <a:t>(array) </a:t>
            </a:r>
            <a:r>
              <a:rPr lang="ko-KR" altLang="en-US" dirty="0"/>
              <a:t>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인피니티북스 </a:t>
            </a:r>
            <a:r>
              <a:rPr lang="en-US" altLang="ko-KR"/>
              <a:t>-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1B9BB-5E15-41CC-A16A-DDF6FBC0630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4091732" cy="209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078" y="2276872"/>
            <a:ext cx="3788262" cy="66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95094" y="2492896"/>
            <a:ext cx="364424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53136"/>
            <a:ext cx="5638775" cy="126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912892"/>
      </p:ext>
    </p:extLst>
  </p:cSld>
  <p:clrMapOvr>
    <a:masterClrMapping/>
  </p:clrMapOvr>
</p:sld>
</file>

<file path=ppt/theme/theme1.xml><?xml version="1.0" encoding="utf-8"?>
<a:theme xmlns:a="http://schemas.openxmlformats.org/drawingml/2006/main" name="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" id="{7E6B9F6A-1125-4B06-AE58-3CDEF66C7AF8}" vid="{6FD06779-F94E-4C4A-B497-9D12D30A22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</Template>
  <TotalTime>3548</TotalTime>
  <Words>639</Words>
  <Application>Microsoft Office PowerPoint</Application>
  <PresentationFormat>화면 슬라이드 쇼(4:3)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04</vt:lpstr>
      <vt:lpstr>09. 나타났다 사라지는 서브 메뉴 만들기</vt:lpstr>
      <vt:lpstr>학습목표</vt:lpstr>
      <vt:lpstr>HTML DOM</vt:lpstr>
      <vt:lpstr>프로퍼티, 메서드</vt:lpstr>
      <vt:lpstr>객체의 인스턴스</vt:lpstr>
      <vt:lpstr>DOM 요소에 접근하기</vt:lpstr>
      <vt:lpstr>DOM 요소에 접근하기</vt:lpstr>
      <vt:lpstr>DOM 요소에 접근하기</vt:lpstr>
      <vt:lpstr>HTML DOM 노드 리스트 </vt:lpstr>
      <vt:lpstr>DOM 요소 수정하기</vt:lpstr>
      <vt:lpstr>DOM 요소 수정하기</vt:lpstr>
      <vt:lpstr>DOM 요소 수정하기</vt:lpstr>
      <vt:lpstr>DOM 요소 수정하기</vt:lpstr>
      <vt:lpstr>DOM에 새로운 요소 추가하기</vt:lpstr>
      <vt:lpstr>text 노드를 사용하는 새로운 요소 추가</vt:lpstr>
      <vt:lpstr>text 노드를 사용하는 새로운 요소 추가</vt:lpstr>
      <vt:lpstr>속성값이 필요한 새로운 요소 추가</vt:lpstr>
      <vt:lpstr>속성 값이 필요한 새로운 요소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04. 세미나 접수를 위한 폼 만들기</dc:title>
  <dc:creator>Kyunghee Ko</dc:creator>
  <cp:lastModifiedBy>401-00</cp:lastModifiedBy>
  <cp:revision>71</cp:revision>
  <dcterms:created xsi:type="dcterms:W3CDTF">2013-12-08T10:23:42Z</dcterms:created>
  <dcterms:modified xsi:type="dcterms:W3CDTF">2019-09-05T06:32:48Z</dcterms:modified>
</cp:coreProperties>
</file>