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2" r:id="rId5"/>
    <p:sldId id="263" r:id="rId6"/>
    <p:sldId id="260" r:id="rId7"/>
    <p:sldId id="265" r:id="rId8"/>
    <p:sldId id="267" r:id="rId9"/>
    <p:sldId id="266" r:id="rId10"/>
    <p:sldId id="268" r:id="rId11"/>
    <p:sldId id="271" r:id="rId12"/>
    <p:sldId id="272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4B"/>
    <a:srgbClr val="4A4C36"/>
    <a:srgbClr val="6C6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63CD9-2D90-4A66-82B2-84BE87EFD1AA}" v="99" dt="2025-01-26T09:28:48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8D616-CBD9-9049-C07D-75A057039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60B7DB-6791-A50E-4B27-6D53739C9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45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84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746CA-C461-5B58-BDA6-DC9E324BD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2A1A03DE-7EBB-66BB-A928-204A44507A4D}"/>
              </a:ext>
            </a:extLst>
          </p:cNvPr>
          <p:cNvSpPr/>
          <p:nvPr/>
        </p:nvSpPr>
        <p:spPr>
          <a:xfrm>
            <a:off x="2631552" y="1400946"/>
            <a:ext cx="854471" cy="854472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848121B4-E8E5-1EAD-E699-55BD94743A06}"/>
              </a:ext>
            </a:extLst>
          </p:cNvPr>
          <p:cNvSpPr/>
          <p:nvPr/>
        </p:nvSpPr>
        <p:spPr>
          <a:xfrm>
            <a:off x="3486023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BAC1047-B979-BC90-A81C-067F4453554E}"/>
              </a:ext>
            </a:extLst>
          </p:cNvPr>
          <p:cNvSpPr/>
          <p:nvPr/>
        </p:nvSpPr>
        <p:spPr>
          <a:xfrm>
            <a:off x="3486023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FF6F40D6-4E16-7F81-7489-0B011F7E87CC}"/>
              </a:ext>
            </a:extLst>
          </p:cNvPr>
          <p:cNvSpPr/>
          <p:nvPr/>
        </p:nvSpPr>
        <p:spPr>
          <a:xfrm>
            <a:off x="2255585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CD49A21-F89A-72A6-6799-1F82FD1C4DEA}"/>
              </a:ext>
            </a:extLst>
          </p:cNvPr>
          <p:cNvSpPr/>
          <p:nvPr/>
        </p:nvSpPr>
        <p:spPr>
          <a:xfrm>
            <a:off x="4058519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37C06EF-A1E6-AF93-F093-BFB7E9E81CAC}"/>
              </a:ext>
            </a:extLst>
          </p:cNvPr>
          <p:cNvSpPr/>
          <p:nvPr/>
        </p:nvSpPr>
        <p:spPr>
          <a:xfrm>
            <a:off x="1702077" y="402687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D8E46D2-F00A-6672-678F-155D58162B09}"/>
              </a:ext>
            </a:extLst>
          </p:cNvPr>
          <p:cNvSpPr/>
          <p:nvPr/>
        </p:nvSpPr>
        <p:spPr>
          <a:xfrm>
            <a:off x="1450178" y="499884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ED9198B-8BBE-3BCC-CC65-E7CFA9CA2EB4}"/>
              </a:ext>
            </a:extLst>
          </p:cNvPr>
          <p:cNvSpPr/>
          <p:nvPr/>
        </p:nvSpPr>
        <p:spPr>
          <a:xfrm>
            <a:off x="182104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65091FE2-12E8-3EA0-8853-285B9880EF5B}"/>
              </a:ext>
            </a:extLst>
          </p:cNvPr>
          <p:cNvSpPr/>
          <p:nvPr/>
        </p:nvSpPr>
        <p:spPr>
          <a:xfrm>
            <a:off x="3224725" y="4999609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60C9B4B6-0FAC-71CF-292A-884DD2F54AD5}"/>
              </a:ext>
            </a:extLst>
          </p:cNvPr>
          <p:cNvSpPr/>
          <p:nvPr/>
        </p:nvSpPr>
        <p:spPr>
          <a:xfrm>
            <a:off x="225340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9046B9C-2894-0D65-C837-CB318A9C02E9}"/>
              </a:ext>
            </a:extLst>
          </p:cNvPr>
          <p:cNvSpPr/>
          <p:nvPr/>
        </p:nvSpPr>
        <p:spPr>
          <a:xfrm>
            <a:off x="2628608" y="4998847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B1B5807F-D793-735D-EAE5-1C8157B03486}"/>
              </a:ext>
            </a:extLst>
          </p:cNvPr>
          <p:cNvSpPr/>
          <p:nvPr/>
        </p:nvSpPr>
        <p:spPr>
          <a:xfrm>
            <a:off x="2059056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47F7F5AE-EC4F-DB78-2AD3-9DEAFDAD9C1B}"/>
              </a:ext>
            </a:extLst>
          </p:cNvPr>
          <p:cNvSpPr/>
          <p:nvPr/>
        </p:nvSpPr>
        <p:spPr>
          <a:xfrm>
            <a:off x="3624041" y="4999608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8B112C10-F53D-AA5F-0353-7B720FD75D20}"/>
              </a:ext>
            </a:extLst>
          </p:cNvPr>
          <p:cNvSpPr/>
          <p:nvPr/>
        </p:nvSpPr>
        <p:spPr>
          <a:xfrm>
            <a:off x="4058519" y="4999606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4216A74-7F09-8DB3-5D9D-F356F26A87C6}"/>
              </a:ext>
            </a:extLst>
          </p:cNvPr>
          <p:cNvSpPr/>
          <p:nvPr/>
        </p:nvSpPr>
        <p:spPr>
          <a:xfrm>
            <a:off x="4434485" y="499733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7A17197-3018-10FB-3AE9-B2C5A614B51D}"/>
              </a:ext>
            </a:extLst>
          </p:cNvPr>
          <p:cNvGrpSpPr/>
          <p:nvPr/>
        </p:nvGrpSpPr>
        <p:grpSpPr>
          <a:xfrm>
            <a:off x="3889728" y="1524574"/>
            <a:ext cx="1985715" cy="479439"/>
            <a:chOff x="4137272" y="1602697"/>
            <a:chExt cx="1912101" cy="461665"/>
          </a:xfrm>
        </p:grpSpPr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C7E8FE8B-9377-3D6F-0410-4831CD06FA42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72" y="1862563"/>
              <a:ext cx="1059199" cy="0"/>
            </a:xfrm>
            <a:prstGeom prst="straightConnector1">
              <a:avLst/>
            </a:prstGeom>
            <a:ln w="34925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1F21A516-AD4D-5590-E2C5-BF9D4DF22B27}"/>
                </a:ext>
              </a:extLst>
            </p:cNvPr>
            <p:cNvSpPr txBox="1"/>
            <p:nvPr/>
          </p:nvSpPr>
          <p:spPr>
            <a:xfrm>
              <a:off x="5250756" y="1602697"/>
              <a:ext cx="798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>
                  <a:solidFill>
                    <a:srgbClr val="FFC000"/>
                  </a:solidFill>
                </a:rPr>
                <a:t>1</a:t>
              </a:r>
              <a:r>
                <a:rPr lang="it-IT" dirty="0">
                  <a:solidFill>
                    <a:srgbClr val="FFC000"/>
                  </a:solidFill>
                </a:rPr>
                <a:t> ETH</a:t>
              </a:r>
              <a:endParaRPr lang="en-GB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E8E0B3-8370-0CB8-B232-6832FDDB8BB2}"/>
              </a:ext>
            </a:extLst>
          </p:cNvPr>
          <p:cNvSpPr txBox="1"/>
          <p:nvPr/>
        </p:nvSpPr>
        <p:spPr>
          <a:xfrm>
            <a:off x="2750114" y="1584305"/>
            <a:ext cx="71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-1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CF360D9E-E911-FA36-426C-8B799B69F953}"/>
              </a:ext>
            </a:extLst>
          </p:cNvPr>
          <p:cNvSpPr/>
          <p:nvPr/>
        </p:nvSpPr>
        <p:spPr>
          <a:xfrm>
            <a:off x="4621139" y="5643222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843626D8-1BA8-3079-370C-1EBA4ED5BD1A}"/>
              </a:ext>
            </a:extLst>
          </p:cNvPr>
          <p:cNvSpPr/>
          <p:nvPr/>
        </p:nvSpPr>
        <p:spPr>
          <a:xfrm>
            <a:off x="4421680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FBE545F8-F42B-8D39-7710-EBF13FD93964}"/>
              </a:ext>
            </a:extLst>
          </p:cNvPr>
          <p:cNvSpPr/>
          <p:nvPr/>
        </p:nvSpPr>
        <p:spPr>
          <a:xfrm>
            <a:off x="4213733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8C53C9FE-2400-D4C6-A789-4806DB2597D0}"/>
              </a:ext>
            </a:extLst>
          </p:cNvPr>
          <p:cNvSpPr/>
          <p:nvPr/>
        </p:nvSpPr>
        <p:spPr>
          <a:xfrm>
            <a:off x="3999535" y="5636719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64C921F4-01D7-FB30-E044-5591C253B771}"/>
              </a:ext>
            </a:extLst>
          </p:cNvPr>
          <p:cNvSpPr/>
          <p:nvPr/>
        </p:nvSpPr>
        <p:spPr>
          <a:xfrm>
            <a:off x="3725398" y="563719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40933C41-8031-BC92-6D21-AAFE85ABD6C5}"/>
              </a:ext>
            </a:extLst>
          </p:cNvPr>
          <p:cNvSpPr/>
          <p:nvPr/>
        </p:nvSpPr>
        <p:spPr>
          <a:xfrm>
            <a:off x="3525939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DAE2D17D-F059-CD67-E71F-EC04AA23120A}"/>
              </a:ext>
            </a:extLst>
          </p:cNvPr>
          <p:cNvSpPr/>
          <p:nvPr/>
        </p:nvSpPr>
        <p:spPr>
          <a:xfrm>
            <a:off x="3317992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672E2A2D-A4A6-8AE3-2DC8-3CC39B75A456}"/>
              </a:ext>
            </a:extLst>
          </p:cNvPr>
          <p:cNvSpPr/>
          <p:nvPr/>
        </p:nvSpPr>
        <p:spPr>
          <a:xfrm>
            <a:off x="3103794" y="5630687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8723E1A5-6006-2B79-CFC6-1BC8EB07F53D}"/>
              </a:ext>
            </a:extLst>
          </p:cNvPr>
          <p:cNvGrpSpPr/>
          <p:nvPr/>
        </p:nvGrpSpPr>
        <p:grpSpPr>
          <a:xfrm flipH="1">
            <a:off x="1293629" y="5630687"/>
            <a:ext cx="1716927" cy="182922"/>
            <a:chOff x="1279900" y="5614447"/>
            <a:chExt cx="1693208" cy="182922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C8042C4B-7C95-176B-40B5-C33A66A75667}"/>
                </a:ext>
              </a:extLst>
            </p:cNvPr>
            <p:cNvSpPr/>
            <p:nvPr/>
          </p:nvSpPr>
          <p:spPr>
            <a:xfrm>
              <a:off x="2797245" y="5626982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48F86E8D-D3FC-C752-8FA0-DFAFF85C43F1}"/>
                </a:ext>
              </a:extLst>
            </p:cNvPr>
            <p:cNvSpPr/>
            <p:nvPr/>
          </p:nvSpPr>
          <p:spPr>
            <a:xfrm>
              <a:off x="2597786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5B53E0B2-9777-7D48-CA5A-194D0176452E}"/>
                </a:ext>
              </a:extLst>
            </p:cNvPr>
            <p:cNvSpPr/>
            <p:nvPr/>
          </p:nvSpPr>
          <p:spPr>
            <a:xfrm>
              <a:off x="2389839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BEA0BFD6-47BD-64EC-15F3-E32882F5CBE8}"/>
                </a:ext>
              </a:extLst>
            </p:cNvPr>
            <p:cNvSpPr/>
            <p:nvPr/>
          </p:nvSpPr>
          <p:spPr>
            <a:xfrm>
              <a:off x="2175641" y="5620479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FF238943-E5D8-AFDE-C7E7-0A818A169E4A}"/>
                </a:ext>
              </a:extLst>
            </p:cNvPr>
            <p:cNvSpPr/>
            <p:nvPr/>
          </p:nvSpPr>
          <p:spPr>
            <a:xfrm>
              <a:off x="1901504" y="562095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21F93F5E-A1D2-3D3A-9E6A-D62CE591A817}"/>
                </a:ext>
              </a:extLst>
            </p:cNvPr>
            <p:cNvSpPr/>
            <p:nvPr/>
          </p:nvSpPr>
          <p:spPr>
            <a:xfrm>
              <a:off x="1702045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9C407DB0-D643-BC5D-3C37-F83E11663083}"/>
                </a:ext>
              </a:extLst>
            </p:cNvPr>
            <p:cNvSpPr/>
            <p:nvPr/>
          </p:nvSpPr>
          <p:spPr>
            <a:xfrm>
              <a:off x="1494098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219EAE09-34B4-EECB-565E-34A9458BF873}"/>
                </a:ext>
              </a:extLst>
            </p:cNvPr>
            <p:cNvSpPr/>
            <p:nvPr/>
          </p:nvSpPr>
          <p:spPr>
            <a:xfrm>
              <a:off x="1279900" y="5614447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1A2BE0-2330-59FF-0014-5FA76B75BFC0}"/>
              </a:ext>
            </a:extLst>
          </p:cNvPr>
          <p:cNvSpPr txBox="1"/>
          <p:nvPr/>
        </p:nvSpPr>
        <p:spPr>
          <a:xfrm>
            <a:off x="6756535" y="1253564"/>
            <a:ext cx="3898888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6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IPPS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Interplanetary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Pension System</a:t>
            </a:r>
            <a:endParaRPr lang="en-GB" sz="4000" b="1" i="1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454A5-8482-8994-25A0-CC8E38958FF3}"/>
              </a:ext>
            </a:extLst>
          </p:cNvPr>
          <p:cNvSpPr txBox="1"/>
          <p:nvPr/>
        </p:nvSpPr>
        <p:spPr>
          <a:xfrm>
            <a:off x="4058518" y="1353472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1</a:t>
            </a:r>
            <a:r>
              <a:rPr lang="it-IT" dirty="0">
                <a:solidFill>
                  <a:srgbClr val="FFC000"/>
                </a:solidFill>
              </a:rPr>
              <a:t> ETH</a:t>
            </a:r>
            <a:endParaRPr lang="en-GB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4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CB797-B340-3702-B466-458F82BCA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232E8863-27C2-59A2-3A9C-D5CF939CAF28}"/>
              </a:ext>
            </a:extLst>
          </p:cNvPr>
          <p:cNvSpPr/>
          <p:nvPr/>
        </p:nvSpPr>
        <p:spPr>
          <a:xfrm>
            <a:off x="2631552" y="1400946"/>
            <a:ext cx="854471" cy="854472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DB928F5-9583-98CF-96F4-1B3B7CA4B0E4}"/>
              </a:ext>
            </a:extLst>
          </p:cNvPr>
          <p:cNvSpPr/>
          <p:nvPr/>
        </p:nvSpPr>
        <p:spPr>
          <a:xfrm>
            <a:off x="3486023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FEE924B-C385-601F-7373-26797ED8EEC0}"/>
              </a:ext>
            </a:extLst>
          </p:cNvPr>
          <p:cNvSpPr/>
          <p:nvPr/>
        </p:nvSpPr>
        <p:spPr>
          <a:xfrm>
            <a:off x="3486023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AE2D6AF2-C13F-7718-7E0B-112FF5FBB8A8}"/>
              </a:ext>
            </a:extLst>
          </p:cNvPr>
          <p:cNvSpPr/>
          <p:nvPr/>
        </p:nvSpPr>
        <p:spPr>
          <a:xfrm>
            <a:off x="2255585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442DE46-F941-D8D0-3B97-3DDB7C85F6FC}"/>
              </a:ext>
            </a:extLst>
          </p:cNvPr>
          <p:cNvSpPr/>
          <p:nvPr/>
        </p:nvSpPr>
        <p:spPr>
          <a:xfrm>
            <a:off x="4058519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0B0F771-1B47-1392-CE65-6E3E28C6FE3D}"/>
              </a:ext>
            </a:extLst>
          </p:cNvPr>
          <p:cNvSpPr/>
          <p:nvPr/>
        </p:nvSpPr>
        <p:spPr>
          <a:xfrm>
            <a:off x="1702077" y="402687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932EAA6-A661-9DE6-2136-C8667925D3A0}"/>
              </a:ext>
            </a:extLst>
          </p:cNvPr>
          <p:cNvSpPr/>
          <p:nvPr/>
        </p:nvSpPr>
        <p:spPr>
          <a:xfrm>
            <a:off x="1450178" y="499884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E37F7563-2A4E-0F8A-29E2-1BFE7AB2C2CA}"/>
              </a:ext>
            </a:extLst>
          </p:cNvPr>
          <p:cNvSpPr/>
          <p:nvPr/>
        </p:nvSpPr>
        <p:spPr>
          <a:xfrm>
            <a:off x="182104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C010CEE-5341-F492-F76F-38C357076BA1}"/>
              </a:ext>
            </a:extLst>
          </p:cNvPr>
          <p:cNvSpPr/>
          <p:nvPr/>
        </p:nvSpPr>
        <p:spPr>
          <a:xfrm>
            <a:off x="3224725" y="4999609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69CC148-D750-8714-E364-558B8C5B70D7}"/>
              </a:ext>
            </a:extLst>
          </p:cNvPr>
          <p:cNvSpPr/>
          <p:nvPr/>
        </p:nvSpPr>
        <p:spPr>
          <a:xfrm>
            <a:off x="225340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C477275-128B-99AE-C0EC-86B64D87F6A0}"/>
              </a:ext>
            </a:extLst>
          </p:cNvPr>
          <p:cNvSpPr/>
          <p:nvPr/>
        </p:nvSpPr>
        <p:spPr>
          <a:xfrm>
            <a:off x="2628608" y="4998847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9E374B-4E11-88C4-80E6-7F1300A8C7B9}"/>
              </a:ext>
            </a:extLst>
          </p:cNvPr>
          <p:cNvSpPr/>
          <p:nvPr/>
        </p:nvSpPr>
        <p:spPr>
          <a:xfrm>
            <a:off x="2059056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0AE21974-555C-2258-72A3-ADC4B19B02D8}"/>
              </a:ext>
            </a:extLst>
          </p:cNvPr>
          <p:cNvSpPr/>
          <p:nvPr/>
        </p:nvSpPr>
        <p:spPr>
          <a:xfrm>
            <a:off x="3624041" y="4999608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A78C2C3-B9BF-2153-04B4-00D6A783E15E}"/>
              </a:ext>
            </a:extLst>
          </p:cNvPr>
          <p:cNvSpPr/>
          <p:nvPr/>
        </p:nvSpPr>
        <p:spPr>
          <a:xfrm>
            <a:off x="4058519" y="4999606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4C7E210-380A-1A99-37BF-F58A706DC6B3}"/>
              </a:ext>
            </a:extLst>
          </p:cNvPr>
          <p:cNvSpPr/>
          <p:nvPr/>
        </p:nvSpPr>
        <p:spPr>
          <a:xfrm>
            <a:off x="4434485" y="499733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BBD8E11E-669D-A12B-43DA-1F8ACA6673DF}"/>
              </a:ext>
            </a:extLst>
          </p:cNvPr>
          <p:cNvGrpSpPr/>
          <p:nvPr/>
        </p:nvGrpSpPr>
        <p:grpSpPr>
          <a:xfrm>
            <a:off x="1648909" y="2331473"/>
            <a:ext cx="1105648" cy="2527810"/>
            <a:chOff x="1979524" y="2379683"/>
            <a:chExt cx="1064660" cy="2434100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53E45287-290C-3894-E1DC-56929072ABFB}"/>
                </a:ext>
              </a:extLst>
            </p:cNvPr>
            <p:cNvCxnSpPr/>
            <p:nvPr/>
          </p:nvCxnSpPr>
          <p:spPr>
            <a:xfrm flipV="1">
              <a:off x="2804173" y="2379683"/>
              <a:ext cx="240011" cy="4525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0292BDF6-11B2-A7BC-6DCD-76E817807840}"/>
                </a:ext>
              </a:extLst>
            </p:cNvPr>
            <p:cNvCxnSpPr/>
            <p:nvPr/>
          </p:nvCxnSpPr>
          <p:spPr>
            <a:xfrm flipV="1">
              <a:off x="2321332" y="3524739"/>
              <a:ext cx="133018" cy="3771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F4BF916B-31DC-F8DE-7F79-635FCE72C42A}"/>
                </a:ext>
              </a:extLst>
            </p:cNvPr>
            <p:cNvCxnSpPr/>
            <p:nvPr/>
          </p:nvCxnSpPr>
          <p:spPr>
            <a:xfrm flipH="1" flipV="1">
              <a:off x="2682891" y="3524739"/>
              <a:ext cx="61832" cy="3771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1591E154-4EBD-E428-21BC-08B1621FF3A5}"/>
                </a:ext>
              </a:extLst>
            </p:cNvPr>
            <p:cNvCxnSpPr/>
            <p:nvPr/>
          </p:nvCxnSpPr>
          <p:spPr>
            <a:xfrm flipV="1">
              <a:off x="1979524" y="4477809"/>
              <a:ext cx="116563" cy="3359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73D7CE7B-09F7-26EC-5230-0278A3D6DB0B}"/>
                </a:ext>
              </a:extLst>
            </p:cNvPr>
            <p:cNvCxnSpPr/>
            <p:nvPr/>
          </p:nvCxnSpPr>
          <p:spPr>
            <a:xfrm flipV="1">
              <a:off x="2211735" y="4477809"/>
              <a:ext cx="0" cy="3359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7E89CCE0-AE8A-3240-E2C5-D5A975C17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2891" y="4477809"/>
              <a:ext cx="30916" cy="3359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5B53B531-E1B5-5D23-950D-045CDBE4E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0885" y="4477809"/>
              <a:ext cx="116563" cy="3359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1F32CAE4-4A8C-FB93-8901-806419726A2A}"/>
              </a:ext>
            </a:extLst>
          </p:cNvPr>
          <p:cNvGrpSpPr/>
          <p:nvPr/>
        </p:nvGrpSpPr>
        <p:grpSpPr>
          <a:xfrm flipH="1">
            <a:off x="3350674" y="2331473"/>
            <a:ext cx="1141461" cy="2527811"/>
            <a:chOff x="7212330" y="1877498"/>
            <a:chExt cx="591596" cy="1352550"/>
          </a:xfrm>
        </p:grpSpPr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6B20CA5D-2193-4905-A892-03440A392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560" y="1877498"/>
              <a:ext cx="133366" cy="2514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71FE80DE-BCAF-94F4-A66A-81E178A58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2261" y="2513768"/>
              <a:ext cx="73914" cy="2095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38F5614-2DBF-8CB1-7869-EF67A3FC2C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3168" y="2513768"/>
              <a:ext cx="34358" cy="2095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5ADB4118-078B-6719-7246-315949F026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330" y="3043358"/>
              <a:ext cx="64770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47A02263-319C-EF96-0237-8BC697450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1362" y="3043358"/>
              <a:ext cx="0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6704783-2A56-A44D-89AB-37CF85FD5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3168" y="3043358"/>
              <a:ext cx="17179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F28721AE-B66B-C5AD-FEB7-B097EB2E8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7630" y="3043358"/>
              <a:ext cx="64770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AABE4F-C5E1-50AB-9C29-89DDF3F328F2}"/>
              </a:ext>
            </a:extLst>
          </p:cNvPr>
          <p:cNvSpPr txBox="1"/>
          <p:nvPr/>
        </p:nvSpPr>
        <p:spPr>
          <a:xfrm>
            <a:off x="2555696" y="1533994"/>
            <a:ext cx="10102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43690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BF045AD-7227-F274-DD9F-D1C3BAC45E63}"/>
              </a:ext>
            </a:extLst>
          </p:cNvPr>
          <p:cNvSpPr/>
          <p:nvPr/>
        </p:nvSpPr>
        <p:spPr>
          <a:xfrm>
            <a:off x="4621139" y="5643222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4AA2CBA3-C7F2-CCB4-BDD3-0F93E42AA6B1}"/>
              </a:ext>
            </a:extLst>
          </p:cNvPr>
          <p:cNvCxnSpPr>
            <a:cxnSpLocks/>
          </p:cNvCxnSpPr>
          <p:nvPr/>
        </p:nvCxnSpPr>
        <p:spPr>
          <a:xfrm flipH="1" flipV="1">
            <a:off x="4643721" y="5309630"/>
            <a:ext cx="42663" cy="2588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6409F6D4-AD9D-41CF-6199-AF1155491525}"/>
              </a:ext>
            </a:extLst>
          </p:cNvPr>
          <p:cNvSpPr/>
          <p:nvPr/>
        </p:nvSpPr>
        <p:spPr>
          <a:xfrm>
            <a:off x="4421680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BD275C1C-17C1-1687-6CA6-C8702005E8CF}"/>
              </a:ext>
            </a:extLst>
          </p:cNvPr>
          <p:cNvSpPr/>
          <p:nvPr/>
        </p:nvSpPr>
        <p:spPr>
          <a:xfrm>
            <a:off x="4213733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F6D79B67-50A9-474C-88C1-7B0E86774135}"/>
              </a:ext>
            </a:extLst>
          </p:cNvPr>
          <p:cNvSpPr/>
          <p:nvPr/>
        </p:nvSpPr>
        <p:spPr>
          <a:xfrm>
            <a:off x="3999535" y="5636719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23F6125-F31F-4063-48DB-A605BACA5A49}"/>
              </a:ext>
            </a:extLst>
          </p:cNvPr>
          <p:cNvSpPr/>
          <p:nvPr/>
        </p:nvSpPr>
        <p:spPr>
          <a:xfrm>
            <a:off x="3725398" y="5637190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99EDF74D-022B-9343-2430-F1EBE9FFAB0D}"/>
              </a:ext>
            </a:extLst>
          </p:cNvPr>
          <p:cNvSpPr/>
          <p:nvPr/>
        </p:nvSpPr>
        <p:spPr>
          <a:xfrm>
            <a:off x="3525939" y="5632988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13E7D0F9-19B8-3BE0-51CB-A11DC0A8123E}"/>
              </a:ext>
            </a:extLst>
          </p:cNvPr>
          <p:cNvSpPr/>
          <p:nvPr/>
        </p:nvSpPr>
        <p:spPr>
          <a:xfrm>
            <a:off x="3317992" y="5632988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05C30F75-1841-EDCE-4E5D-2C7B541A102B}"/>
              </a:ext>
            </a:extLst>
          </p:cNvPr>
          <p:cNvSpPr/>
          <p:nvPr/>
        </p:nvSpPr>
        <p:spPr>
          <a:xfrm>
            <a:off x="3103794" y="5630687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E32E7CC8-65A7-B324-3288-9DBD4D32FF2B}"/>
              </a:ext>
            </a:extLst>
          </p:cNvPr>
          <p:cNvCxnSpPr>
            <a:cxnSpLocks/>
          </p:cNvCxnSpPr>
          <p:nvPr/>
        </p:nvCxnSpPr>
        <p:spPr>
          <a:xfrm flipV="1">
            <a:off x="4523872" y="5315059"/>
            <a:ext cx="36562" cy="253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D6DD9FF8-239A-784A-967F-8D7C32223476}"/>
              </a:ext>
            </a:extLst>
          </p:cNvPr>
          <p:cNvCxnSpPr>
            <a:cxnSpLocks/>
          </p:cNvCxnSpPr>
          <p:nvPr/>
        </p:nvCxnSpPr>
        <p:spPr>
          <a:xfrm flipV="1">
            <a:off x="4116575" y="5317403"/>
            <a:ext cx="36562" cy="253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819D751E-21DF-573C-146B-F8A4889F2A04}"/>
              </a:ext>
            </a:extLst>
          </p:cNvPr>
          <p:cNvCxnSpPr>
            <a:cxnSpLocks/>
          </p:cNvCxnSpPr>
          <p:nvPr/>
        </p:nvCxnSpPr>
        <p:spPr>
          <a:xfrm flipH="1" flipV="1">
            <a:off x="4252105" y="5317403"/>
            <a:ext cx="42663" cy="2588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440436E-4A9D-8F73-1A62-462885ADC662}"/>
              </a:ext>
            </a:extLst>
          </p:cNvPr>
          <p:cNvCxnSpPr>
            <a:cxnSpLocks/>
          </p:cNvCxnSpPr>
          <p:nvPr/>
        </p:nvCxnSpPr>
        <p:spPr>
          <a:xfrm flipV="1">
            <a:off x="3666266" y="5315058"/>
            <a:ext cx="36562" cy="253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D0275F38-7229-4BA7-DAA4-15DCBE4ABEFC}"/>
              </a:ext>
            </a:extLst>
          </p:cNvPr>
          <p:cNvCxnSpPr>
            <a:cxnSpLocks/>
          </p:cNvCxnSpPr>
          <p:nvPr/>
        </p:nvCxnSpPr>
        <p:spPr>
          <a:xfrm flipH="1" flipV="1">
            <a:off x="3812880" y="5317403"/>
            <a:ext cx="42663" cy="2588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6FD37014-6D5F-0F4B-178F-0C08AFCD5221}"/>
              </a:ext>
            </a:extLst>
          </p:cNvPr>
          <p:cNvCxnSpPr>
            <a:cxnSpLocks/>
          </p:cNvCxnSpPr>
          <p:nvPr/>
        </p:nvCxnSpPr>
        <p:spPr>
          <a:xfrm flipH="1" flipV="1">
            <a:off x="3380171" y="5317403"/>
            <a:ext cx="23200" cy="24510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61F79362-072E-D248-D8D1-2623E5B7F17C}"/>
              </a:ext>
            </a:extLst>
          </p:cNvPr>
          <p:cNvCxnSpPr>
            <a:cxnSpLocks/>
          </p:cNvCxnSpPr>
          <p:nvPr/>
        </p:nvCxnSpPr>
        <p:spPr>
          <a:xfrm flipV="1">
            <a:off x="3217672" y="5317403"/>
            <a:ext cx="70472" cy="253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847F38C4-99A8-C722-8B8C-267CF19D777A}"/>
              </a:ext>
            </a:extLst>
          </p:cNvPr>
          <p:cNvGrpSpPr/>
          <p:nvPr/>
        </p:nvGrpSpPr>
        <p:grpSpPr>
          <a:xfrm flipH="1">
            <a:off x="1293629" y="5309630"/>
            <a:ext cx="1716927" cy="503979"/>
            <a:chOff x="1279900" y="5293390"/>
            <a:chExt cx="1693208" cy="50397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58" name="Ovale 57">
              <a:extLst>
                <a:ext uri="{FF2B5EF4-FFF2-40B4-BE49-F238E27FC236}">
                  <a16:creationId xmlns:a16="http://schemas.microsoft.com/office/drawing/2014/main" id="{6077D4DD-5DE0-EBF8-DEE1-B506565886E4}"/>
                </a:ext>
              </a:extLst>
            </p:cNvPr>
            <p:cNvSpPr/>
            <p:nvPr/>
          </p:nvSpPr>
          <p:spPr>
            <a:xfrm>
              <a:off x="2797245" y="5626982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AD90EDAC-9EA4-09B8-9FAF-7D23C9FAA9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9827" y="5293390"/>
              <a:ext cx="42663" cy="2588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E8F16224-9F26-4F6C-BDE8-788697BBFE1E}"/>
                </a:ext>
              </a:extLst>
            </p:cNvPr>
            <p:cNvSpPr/>
            <p:nvPr/>
          </p:nvSpPr>
          <p:spPr>
            <a:xfrm>
              <a:off x="2597786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6E60B99A-48B2-D609-3E36-6424D019C153}"/>
                </a:ext>
              </a:extLst>
            </p:cNvPr>
            <p:cNvSpPr/>
            <p:nvPr/>
          </p:nvSpPr>
          <p:spPr>
            <a:xfrm>
              <a:off x="2389839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e 62">
              <a:extLst>
                <a:ext uri="{FF2B5EF4-FFF2-40B4-BE49-F238E27FC236}">
                  <a16:creationId xmlns:a16="http://schemas.microsoft.com/office/drawing/2014/main" id="{1C628EDD-BF1F-8BA0-2833-B2D083F7A75B}"/>
                </a:ext>
              </a:extLst>
            </p:cNvPr>
            <p:cNvSpPr/>
            <p:nvPr/>
          </p:nvSpPr>
          <p:spPr>
            <a:xfrm>
              <a:off x="2175641" y="5620479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D241CFCA-39E9-F7EA-AF3A-6039733D447F}"/>
                </a:ext>
              </a:extLst>
            </p:cNvPr>
            <p:cNvSpPr/>
            <p:nvPr/>
          </p:nvSpPr>
          <p:spPr>
            <a:xfrm>
              <a:off x="1901504" y="562095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e 67">
              <a:extLst>
                <a:ext uri="{FF2B5EF4-FFF2-40B4-BE49-F238E27FC236}">
                  <a16:creationId xmlns:a16="http://schemas.microsoft.com/office/drawing/2014/main" id="{30B05D0F-95B2-2D7A-C352-CEEB2F0D7D8D}"/>
                </a:ext>
              </a:extLst>
            </p:cNvPr>
            <p:cNvSpPr/>
            <p:nvPr/>
          </p:nvSpPr>
          <p:spPr>
            <a:xfrm>
              <a:off x="1702045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e 68">
              <a:extLst>
                <a:ext uri="{FF2B5EF4-FFF2-40B4-BE49-F238E27FC236}">
                  <a16:creationId xmlns:a16="http://schemas.microsoft.com/office/drawing/2014/main" id="{B95A00CC-8920-E2E5-A94A-FD2C51AAEECB}"/>
                </a:ext>
              </a:extLst>
            </p:cNvPr>
            <p:cNvSpPr/>
            <p:nvPr/>
          </p:nvSpPr>
          <p:spPr>
            <a:xfrm>
              <a:off x="1494098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e 69">
              <a:extLst>
                <a:ext uri="{FF2B5EF4-FFF2-40B4-BE49-F238E27FC236}">
                  <a16:creationId xmlns:a16="http://schemas.microsoft.com/office/drawing/2014/main" id="{89574525-061D-5BD5-C528-7B01AF3C5455}"/>
                </a:ext>
              </a:extLst>
            </p:cNvPr>
            <p:cNvSpPr/>
            <p:nvPr/>
          </p:nvSpPr>
          <p:spPr>
            <a:xfrm>
              <a:off x="1279900" y="5614447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Connettore 2 70">
              <a:extLst>
                <a:ext uri="{FF2B5EF4-FFF2-40B4-BE49-F238E27FC236}">
                  <a16:creationId xmlns:a16="http://schemas.microsoft.com/office/drawing/2014/main" id="{47C2D684-7039-3808-D336-65D672F3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978" y="5298819"/>
              <a:ext cx="36562" cy="253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2 71">
              <a:extLst>
                <a:ext uri="{FF2B5EF4-FFF2-40B4-BE49-F238E27FC236}">
                  <a16:creationId xmlns:a16="http://schemas.microsoft.com/office/drawing/2014/main" id="{327AE82B-6F24-C536-3A43-05B6EB0A5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2681" y="5301163"/>
              <a:ext cx="36562" cy="253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2 72">
              <a:extLst>
                <a:ext uri="{FF2B5EF4-FFF2-40B4-BE49-F238E27FC236}">
                  <a16:creationId xmlns:a16="http://schemas.microsoft.com/office/drawing/2014/main" id="{4DCBB0B4-2F59-63AB-3101-29E954BB2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8211" y="5301163"/>
              <a:ext cx="42663" cy="2588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2 74">
              <a:extLst>
                <a:ext uri="{FF2B5EF4-FFF2-40B4-BE49-F238E27FC236}">
                  <a16:creationId xmlns:a16="http://schemas.microsoft.com/office/drawing/2014/main" id="{E1C45CD4-F495-4F18-9D1C-CC0CF6351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2372" y="5298818"/>
              <a:ext cx="36562" cy="253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2 75">
              <a:extLst>
                <a:ext uri="{FF2B5EF4-FFF2-40B4-BE49-F238E27FC236}">
                  <a16:creationId xmlns:a16="http://schemas.microsoft.com/office/drawing/2014/main" id="{DBB3A688-E7B3-4C79-AFFF-874772732B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8986" y="5301163"/>
              <a:ext cx="42663" cy="2588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2 76">
              <a:extLst>
                <a:ext uri="{FF2B5EF4-FFF2-40B4-BE49-F238E27FC236}">
                  <a16:creationId xmlns:a16="http://schemas.microsoft.com/office/drawing/2014/main" id="{5456911F-6145-39BB-E1F0-B1AFFB52EE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6277" y="5301163"/>
              <a:ext cx="23200" cy="2451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2 77">
              <a:extLst>
                <a:ext uri="{FF2B5EF4-FFF2-40B4-BE49-F238E27FC236}">
                  <a16:creationId xmlns:a16="http://schemas.microsoft.com/office/drawing/2014/main" id="{BC6C2F16-BA4A-0C8A-989C-C856EED1B9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3778" y="5301163"/>
              <a:ext cx="70472" cy="253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BE543E-1273-E72C-A6FA-3C14D8077FC7}"/>
              </a:ext>
            </a:extLst>
          </p:cNvPr>
          <p:cNvSpPr txBox="1"/>
          <p:nvPr/>
        </p:nvSpPr>
        <p:spPr>
          <a:xfrm>
            <a:off x="6756535" y="1253564"/>
            <a:ext cx="5064079" cy="48320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6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IPPS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Interplanetary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Pension System</a:t>
            </a:r>
          </a:p>
          <a:p>
            <a:endParaRPr lang="it-IT" sz="20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Ma la piramide reale</a:t>
            </a:r>
          </a:p>
          <a:p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è in base 4, non 2</a:t>
            </a:r>
          </a:p>
          <a:p>
            <a:endParaRPr lang="it-IT" sz="8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E i livelli sono 8</a:t>
            </a:r>
          </a:p>
          <a:p>
            <a:endParaRPr lang="it-IT" sz="20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Per un totale di 262 144 utenti alla base,</a:t>
            </a:r>
          </a:p>
          <a:p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349 525 ETH versati e</a:t>
            </a:r>
          </a:p>
          <a:p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43 690 ETH guadagnati dall’utente al vertice.</a:t>
            </a:r>
            <a:endParaRPr lang="en-GB" sz="20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2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9897E-8FD2-ADE3-72EF-18618D16E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24FA4B9B-59D9-9AD3-81C0-083E5ED825F6}"/>
              </a:ext>
            </a:extLst>
          </p:cNvPr>
          <p:cNvSpPr/>
          <p:nvPr/>
        </p:nvSpPr>
        <p:spPr>
          <a:xfrm>
            <a:off x="2631552" y="1400946"/>
            <a:ext cx="854471" cy="854472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C36FEFB-8EDF-BE1C-5BA9-26C43FA8A719}"/>
              </a:ext>
            </a:extLst>
          </p:cNvPr>
          <p:cNvSpPr/>
          <p:nvPr/>
        </p:nvSpPr>
        <p:spPr>
          <a:xfrm>
            <a:off x="3486023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3BA50C0-DEA1-9657-343E-DA5711503494}"/>
              </a:ext>
            </a:extLst>
          </p:cNvPr>
          <p:cNvSpPr/>
          <p:nvPr/>
        </p:nvSpPr>
        <p:spPr>
          <a:xfrm>
            <a:off x="3486023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0A5AFA7D-2691-7A30-5EA2-C67A413642E4}"/>
              </a:ext>
            </a:extLst>
          </p:cNvPr>
          <p:cNvSpPr/>
          <p:nvPr/>
        </p:nvSpPr>
        <p:spPr>
          <a:xfrm>
            <a:off x="4058519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1B5B44B-1AD3-B63E-61A8-CEBC1A455E9B}"/>
              </a:ext>
            </a:extLst>
          </p:cNvPr>
          <p:cNvSpPr/>
          <p:nvPr/>
        </p:nvSpPr>
        <p:spPr>
          <a:xfrm>
            <a:off x="3224725" y="4999609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9AB35FAE-C71C-0DD6-21BF-8B0BEB516690}"/>
              </a:ext>
            </a:extLst>
          </p:cNvPr>
          <p:cNvSpPr/>
          <p:nvPr/>
        </p:nvSpPr>
        <p:spPr>
          <a:xfrm>
            <a:off x="3624041" y="4999608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3D62A55-764B-9D5D-9371-69758396A525}"/>
              </a:ext>
            </a:extLst>
          </p:cNvPr>
          <p:cNvSpPr/>
          <p:nvPr/>
        </p:nvSpPr>
        <p:spPr>
          <a:xfrm>
            <a:off x="4058519" y="4999606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EF805DD0-F40E-0331-ADC1-F240608FD07A}"/>
              </a:ext>
            </a:extLst>
          </p:cNvPr>
          <p:cNvSpPr/>
          <p:nvPr/>
        </p:nvSpPr>
        <p:spPr>
          <a:xfrm>
            <a:off x="4434485" y="499733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2AF6106F-46C3-D231-D539-AEC829ED5BC1}"/>
              </a:ext>
            </a:extLst>
          </p:cNvPr>
          <p:cNvGrpSpPr/>
          <p:nvPr/>
        </p:nvGrpSpPr>
        <p:grpSpPr>
          <a:xfrm flipH="1">
            <a:off x="3350674" y="2331473"/>
            <a:ext cx="1141461" cy="2527811"/>
            <a:chOff x="7212330" y="1877498"/>
            <a:chExt cx="591596" cy="1352550"/>
          </a:xfrm>
        </p:grpSpPr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0233C9C0-FAE3-784B-388E-90A5E00FC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560" y="1877498"/>
              <a:ext cx="133366" cy="251460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AD0A5810-6FC6-0084-DE66-728F4EAC1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2261" y="2513768"/>
              <a:ext cx="73914" cy="2095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62DBBE3D-F583-13C7-B28B-4E84C356B1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3168" y="2513768"/>
              <a:ext cx="34358" cy="2095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8834CDDC-2EB9-E754-A9D4-72B7FF2E52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330" y="3043358"/>
              <a:ext cx="64770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083D94DF-00B4-A601-5FDC-9BBFF90FD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1362" y="3043358"/>
              <a:ext cx="0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73480619-A0E2-8D4F-8EF3-21B054337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3168" y="3043358"/>
              <a:ext cx="17179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A6D2D7B9-B64A-70C7-2209-42AB8F7E85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7630" y="3043358"/>
              <a:ext cx="64770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93E1A-4BFC-37A0-4D8D-8DF314BFA945}"/>
              </a:ext>
            </a:extLst>
          </p:cNvPr>
          <p:cNvSpPr txBox="1"/>
          <p:nvPr/>
        </p:nvSpPr>
        <p:spPr>
          <a:xfrm>
            <a:off x="2555696" y="1533994"/>
            <a:ext cx="10102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43690</a:t>
            </a:r>
            <a:br>
              <a:rPr lang="it-IT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it-IT" sz="1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ETH</a:t>
            </a:r>
            <a:endParaRPr lang="en-GB" sz="1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6F671296-854A-5C31-58CB-706F0297B934}"/>
              </a:ext>
            </a:extLst>
          </p:cNvPr>
          <p:cNvSpPr/>
          <p:nvPr/>
        </p:nvSpPr>
        <p:spPr>
          <a:xfrm>
            <a:off x="4621139" y="5643222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A404102-6EE3-B04A-597D-7F8A6B2F9849}"/>
              </a:ext>
            </a:extLst>
          </p:cNvPr>
          <p:cNvCxnSpPr>
            <a:cxnSpLocks/>
          </p:cNvCxnSpPr>
          <p:nvPr/>
        </p:nvCxnSpPr>
        <p:spPr>
          <a:xfrm flipH="1" flipV="1">
            <a:off x="4643721" y="5309630"/>
            <a:ext cx="42663" cy="2588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6A996F4F-BE58-3229-D6F2-C7A04819DD3F}"/>
              </a:ext>
            </a:extLst>
          </p:cNvPr>
          <p:cNvSpPr/>
          <p:nvPr/>
        </p:nvSpPr>
        <p:spPr>
          <a:xfrm>
            <a:off x="4421680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0CDA5D-0AED-4717-A4BB-EF2D86367938}"/>
              </a:ext>
            </a:extLst>
          </p:cNvPr>
          <p:cNvSpPr/>
          <p:nvPr/>
        </p:nvSpPr>
        <p:spPr>
          <a:xfrm>
            <a:off x="4213733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BF71EDE-7490-C012-48A2-1E1FD711A502}"/>
              </a:ext>
            </a:extLst>
          </p:cNvPr>
          <p:cNvSpPr/>
          <p:nvPr/>
        </p:nvSpPr>
        <p:spPr>
          <a:xfrm>
            <a:off x="3999535" y="5636719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38934374-DB53-153A-07A3-7CBDD63596AB}"/>
              </a:ext>
            </a:extLst>
          </p:cNvPr>
          <p:cNvSpPr/>
          <p:nvPr/>
        </p:nvSpPr>
        <p:spPr>
          <a:xfrm>
            <a:off x="3725398" y="5637190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8CD4DFEA-CE4B-8DAF-DEAC-317E5790E93C}"/>
              </a:ext>
            </a:extLst>
          </p:cNvPr>
          <p:cNvSpPr/>
          <p:nvPr/>
        </p:nvSpPr>
        <p:spPr>
          <a:xfrm>
            <a:off x="3525939" y="5632988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0D2BB65-7B9F-CFFF-509F-1EA43C3D5C2E}"/>
              </a:ext>
            </a:extLst>
          </p:cNvPr>
          <p:cNvSpPr/>
          <p:nvPr/>
        </p:nvSpPr>
        <p:spPr>
          <a:xfrm>
            <a:off x="3317992" y="5632988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B1140340-C77A-C6DD-9AC0-DFE363B59F09}"/>
              </a:ext>
            </a:extLst>
          </p:cNvPr>
          <p:cNvSpPr/>
          <p:nvPr/>
        </p:nvSpPr>
        <p:spPr>
          <a:xfrm>
            <a:off x="3103794" y="5630687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DA1DEAD-70B3-FEBB-2E5D-B61F35B3332A}"/>
              </a:ext>
            </a:extLst>
          </p:cNvPr>
          <p:cNvCxnSpPr>
            <a:cxnSpLocks/>
          </p:cNvCxnSpPr>
          <p:nvPr/>
        </p:nvCxnSpPr>
        <p:spPr>
          <a:xfrm flipV="1">
            <a:off x="4523872" y="5315059"/>
            <a:ext cx="36562" cy="253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F3460F7-6BA1-D2F4-EBF0-3D72D997E8C0}"/>
              </a:ext>
            </a:extLst>
          </p:cNvPr>
          <p:cNvCxnSpPr>
            <a:cxnSpLocks/>
          </p:cNvCxnSpPr>
          <p:nvPr/>
        </p:nvCxnSpPr>
        <p:spPr>
          <a:xfrm flipV="1">
            <a:off x="4116575" y="5317403"/>
            <a:ext cx="36562" cy="253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E707DF84-9C98-F936-B1D4-7991C1453B76}"/>
              </a:ext>
            </a:extLst>
          </p:cNvPr>
          <p:cNvCxnSpPr>
            <a:cxnSpLocks/>
          </p:cNvCxnSpPr>
          <p:nvPr/>
        </p:nvCxnSpPr>
        <p:spPr>
          <a:xfrm flipH="1" flipV="1">
            <a:off x="4252105" y="5317403"/>
            <a:ext cx="42663" cy="2588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70459C71-27D3-AEFC-A1D3-E4148E27AD03}"/>
              </a:ext>
            </a:extLst>
          </p:cNvPr>
          <p:cNvCxnSpPr>
            <a:cxnSpLocks/>
          </p:cNvCxnSpPr>
          <p:nvPr/>
        </p:nvCxnSpPr>
        <p:spPr>
          <a:xfrm flipV="1">
            <a:off x="3666266" y="5315058"/>
            <a:ext cx="36562" cy="253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B5B35846-9B65-F3E6-EC81-505A2CDF9A4E}"/>
              </a:ext>
            </a:extLst>
          </p:cNvPr>
          <p:cNvCxnSpPr>
            <a:cxnSpLocks/>
          </p:cNvCxnSpPr>
          <p:nvPr/>
        </p:nvCxnSpPr>
        <p:spPr>
          <a:xfrm flipH="1" flipV="1">
            <a:off x="3812880" y="5317403"/>
            <a:ext cx="42663" cy="2588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4067508-9CF3-3A78-5048-34B53438CCB9}"/>
              </a:ext>
            </a:extLst>
          </p:cNvPr>
          <p:cNvCxnSpPr>
            <a:cxnSpLocks/>
          </p:cNvCxnSpPr>
          <p:nvPr/>
        </p:nvCxnSpPr>
        <p:spPr>
          <a:xfrm flipH="1" flipV="1">
            <a:off x="3380171" y="5317403"/>
            <a:ext cx="23200" cy="24510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2666ED86-0B01-B1BE-8345-4CCCC4D1E9A0}"/>
              </a:ext>
            </a:extLst>
          </p:cNvPr>
          <p:cNvCxnSpPr>
            <a:cxnSpLocks/>
          </p:cNvCxnSpPr>
          <p:nvPr/>
        </p:nvCxnSpPr>
        <p:spPr>
          <a:xfrm flipV="1">
            <a:off x="3217672" y="5317403"/>
            <a:ext cx="70472" cy="253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D1F52CB-C62F-2B73-773E-BE0B3C1D086F}"/>
              </a:ext>
            </a:extLst>
          </p:cNvPr>
          <p:cNvSpPr txBox="1"/>
          <p:nvPr/>
        </p:nvSpPr>
        <p:spPr>
          <a:xfrm>
            <a:off x="6756535" y="1253564"/>
            <a:ext cx="5086201" cy="51398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6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IPPS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Interplanetary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Pension System</a:t>
            </a:r>
          </a:p>
          <a:p>
            <a:endParaRPr lang="it-IT" sz="20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Ogni sotto-utente è il vertice</a:t>
            </a:r>
            <a:b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</a:br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di una sotto-piramide che a sua volta</a:t>
            </a:r>
            <a:b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</a:br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raggiungerà la dimensione </a:t>
            </a:r>
          </a:p>
          <a:p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della precedente</a:t>
            </a:r>
            <a:b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</a:br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(8 livelli, 43 690 ETH al vertice).</a:t>
            </a:r>
          </a:p>
          <a:p>
            <a:endParaRPr lang="it-IT" sz="8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L’utente che era precedentemente al vertice,</a:t>
            </a:r>
            <a:b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</a:br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una volta ottenuti i 43 690 ETH,</a:t>
            </a:r>
            <a:b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</a:br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termina la sua vita nel sistema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4F46A8-4076-726E-E98E-A5F5C3460948}"/>
              </a:ext>
            </a:extLst>
          </p:cNvPr>
          <p:cNvSpPr txBox="1"/>
          <p:nvPr/>
        </p:nvSpPr>
        <p:spPr>
          <a:xfrm>
            <a:off x="3280500" y="2861718"/>
            <a:ext cx="1006900" cy="61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43690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CF5FBDBA-9E36-726F-EBD9-95FE1846B3F9}"/>
              </a:ext>
            </a:extLst>
          </p:cNvPr>
          <p:cNvSpPr/>
          <p:nvPr/>
        </p:nvSpPr>
        <p:spPr>
          <a:xfrm>
            <a:off x="4464853" y="5959865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DF81118-33EB-BFAA-0513-7E0EFBE1E211}"/>
              </a:ext>
            </a:extLst>
          </p:cNvPr>
          <p:cNvSpPr/>
          <p:nvPr/>
        </p:nvSpPr>
        <p:spPr>
          <a:xfrm>
            <a:off x="4265394" y="5955663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B8F2247-6089-8727-02C5-CB0B00D41C10}"/>
              </a:ext>
            </a:extLst>
          </p:cNvPr>
          <p:cNvSpPr/>
          <p:nvPr/>
        </p:nvSpPr>
        <p:spPr>
          <a:xfrm>
            <a:off x="4057447" y="5955663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A9D3CBE-8527-7081-1C08-ADC20C4CECC6}"/>
              </a:ext>
            </a:extLst>
          </p:cNvPr>
          <p:cNvSpPr/>
          <p:nvPr/>
        </p:nvSpPr>
        <p:spPr>
          <a:xfrm>
            <a:off x="3843249" y="5953362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F122D81-5A84-4E61-9903-62A8EF5EC36B}"/>
              </a:ext>
            </a:extLst>
          </p:cNvPr>
          <p:cNvSpPr/>
          <p:nvPr/>
        </p:nvSpPr>
        <p:spPr>
          <a:xfrm>
            <a:off x="3569112" y="5953833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5D56C58-E7B4-2537-180C-AA4A1F1EF3B5}"/>
              </a:ext>
            </a:extLst>
          </p:cNvPr>
          <p:cNvSpPr/>
          <p:nvPr/>
        </p:nvSpPr>
        <p:spPr>
          <a:xfrm>
            <a:off x="3369653" y="5949631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E89852E-2415-8621-4A94-7E5AA3CF35A2}"/>
              </a:ext>
            </a:extLst>
          </p:cNvPr>
          <p:cNvSpPr/>
          <p:nvPr/>
        </p:nvSpPr>
        <p:spPr>
          <a:xfrm>
            <a:off x="3161706" y="5949631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058A51F4-B14D-2F05-B403-80583602C593}"/>
              </a:ext>
            </a:extLst>
          </p:cNvPr>
          <p:cNvSpPr/>
          <p:nvPr/>
        </p:nvSpPr>
        <p:spPr>
          <a:xfrm>
            <a:off x="2947508" y="5947330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0F0999DE-874C-83B7-D96E-AC3CD097E61A}"/>
              </a:ext>
            </a:extLst>
          </p:cNvPr>
          <p:cNvSpPr/>
          <p:nvPr/>
        </p:nvSpPr>
        <p:spPr>
          <a:xfrm>
            <a:off x="4775061" y="6040313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574917EB-293B-ADF8-5148-80D0BABB5E3D}"/>
              </a:ext>
            </a:extLst>
          </p:cNvPr>
          <p:cNvSpPr/>
          <p:nvPr/>
        </p:nvSpPr>
        <p:spPr>
          <a:xfrm>
            <a:off x="4575602" y="6036111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56D2CE3C-A8B2-EEC5-83EC-CCB1090830FE}"/>
              </a:ext>
            </a:extLst>
          </p:cNvPr>
          <p:cNvSpPr/>
          <p:nvPr/>
        </p:nvSpPr>
        <p:spPr>
          <a:xfrm>
            <a:off x="4367655" y="6036111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21006D99-B5BE-187D-30F5-8CABB8632C00}"/>
              </a:ext>
            </a:extLst>
          </p:cNvPr>
          <p:cNvSpPr/>
          <p:nvPr/>
        </p:nvSpPr>
        <p:spPr>
          <a:xfrm>
            <a:off x="4153457" y="603381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C8889F8C-7997-58BF-284B-EBCDA315D554}"/>
              </a:ext>
            </a:extLst>
          </p:cNvPr>
          <p:cNvSpPr/>
          <p:nvPr/>
        </p:nvSpPr>
        <p:spPr>
          <a:xfrm>
            <a:off x="3879320" y="6034281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9964907A-BFCF-F754-4670-59E415656571}"/>
              </a:ext>
            </a:extLst>
          </p:cNvPr>
          <p:cNvSpPr/>
          <p:nvPr/>
        </p:nvSpPr>
        <p:spPr>
          <a:xfrm>
            <a:off x="3679861" y="6030079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038676C2-8E8B-3970-1DC6-F85772AFD587}"/>
              </a:ext>
            </a:extLst>
          </p:cNvPr>
          <p:cNvSpPr/>
          <p:nvPr/>
        </p:nvSpPr>
        <p:spPr>
          <a:xfrm>
            <a:off x="3471914" y="6030079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356E4C97-CCB6-54B7-A9D8-C42C9FEE65B7}"/>
              </a:ext>
            </a:extLst>
          </p:cNvPr>
          <p:cNvSpPr/>
          <p:nvPr/>
        </p:nvSpPr>
        <p:spPr>
          <a:xfrm>
            <a:off x="3257716" y="6027778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5B9D2-64CA-24AB-EEF6-CA1417215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FB1AE4-ADE2-3F87-9C7E-55BA9CDF5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magine 4" descr="Immagine che contiene schermata, cerchio&#10;&#10;Descrizione generata automaticamente">
            <a:extLst>
              <a:ext uri="{FF2B5EF4-FFF2-40B4-BE49-F238E27FC236}">
                <a16:creationId xmlns:a16="http://schemas.microsoft.com/office/drawing/2014/main" id="{AD2C4BCC-9207-BC5D-05D7-26D2ED191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427A3-1F77-7BFE-D24E-2959B673A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B9D9B3-7E43-A627-6CF7-2221F03EF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magine 5" descr="Immagine che contiene schermata, Software multimediale, testo, Software per la grafica&#10;&#10;Descrizione generata automaticamente">
            <a:extLst>
              <a:ext uri="{FF2B5EF4-FFF2-40B4-BE49-F238E27FC236}">
                <a16:creationId xmlns:a16="http://schemas.microsoft.com/office/drawing/2014/main" id="{E29A460A-6179-4D7E-2D34-274219C59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5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C87C7-46E3-D7A1-9ECB-E1011A241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25ABDB-EB8B-78B4-C2EF-D88F95396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Immagine 7" descr="Immagine che contiene schermata, cerchio, Software multimediale&#10;&#10;Descrizione generata automaticamente">
            <a:extLst>
              <a:ext uri="{FF2B5EF4-FFF2-40B4-BE49-F238E27FC236}">
                <a16:creationId xmlns:a16="http://schemas.microsoft.com/office/drawing/2014/main" id="{D24D1B75-BAA3-7DF0-A52D-A156DB6C5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9A300BFB-559A-9D0F-D73F-61356CAF0164}"/>
              </a:ext>
            </a:extLst>
          </p:cNvPr>
          <p:cNvSpPr/>
          <p:nvPr/>
        </p:nvSpPr>
        <p:spPr>
          <a:xfrm>
            <a:off x="2631552" y="1400946"/>
            <a:ext cx="854471" cy="854472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EC9BD40-271A-3F86-7E3B-78311DCB289A}"/>
              </a:ext>
            </a:extLst>
          </p:cNvPr>
          <p:cNvSpPr/>
          <p:nvPr/>
        </p:nvSpPr>
        <p:spPr>
          <a:xfrm>
            <a:off x="3486023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C88F089-1196-5337-4FFA-E26B789DCB91}"/>
              </a:ext>
            </a:extLst>
          </p:cNvPr>
          <p:cNvSpPr/>
          <p:nvPr/>
        </p:nvSpPr>
        <p:spPr>
          <a:xfrm>
            <a:off x="3486023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21F7785-BC69-0D34-7374-FC17E621FDB1}"/>
              </a:ext>
            </a:extLst>
          </p:cNvPr>
          <p:cNvSpPr/>
          <p:nvPr/>
        </p:nvSpPr>
        <p:spPr>
          <a:xfrm>
            <a:off x="2255585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6FFCCA3-4634-C02D-8E79-68F0EBCE1851}"/>
              </a:ext>
            </a:extLst>
          </p:cNvPr>
          <p:cNvSpPr/>
          <p:nvPr/>
        </p:nvSpPr>
        <p:spPr>
          <a:xfrm>
            <a:off x="4058519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3803667-E0C2-9896-2740-81B3BFE025F5}"/>
              </a:ext>
            </a:extLst>
          </p:cNvPr>
          <p:cNvSpPr/>
          <p:nvPr/>
        </p:nvSpPr>
        <p:spPr>
          <a:xfrm>
            <a:off x="1702077" y="402687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25C3322-A4FA-9419-8097-5C248E44C641}"/>
              </a:ext>
            </a:extLst>
          </p:cNvPr>
          <p:cNvSpPr/>
          <p:nvPr/>
        </p:nvSpPr>
        <p:spPr>
          <a:xfrm>
            <a:off x="1450178" y="499884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91247B9-6D31-888E-A1AC-7387048E5E60}"/>
              </a:ext>
            </a:extLst>
          </p:cNvPr>
          <p:cNvSpPr/>
          <p:nvPr/>
        </p:nvSpPr>
        <p:spPr>
          <a:xfrm>
            <a:off x="182104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E6B95189-9BE7-2BC3-B1C2-191E1986FDA9}"/>
              </a:ext>
            </a:extLst>
          </p:cNvPr>
          <p:cNvSpPr/>
          <p:nvPr/>
        </p:nvSpPr>
        <p:spPr>
          <a:xfrm>
            <a:off x="3224725" y="4999609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CE2D3C-4A33-7511-C1A3-56BF7068F624}"/>
              </a:ext>
            </a:extLst>
          </p:cNvPr>
          <p:cNvSpPr/>
          <p:nvPr/>
        </p:nvSpPr>
        <p:spPr>
          <a:xfrm>
            <a:off x="225340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3B0BBEC-9A3E-3E04-F498-127C48604DDF}"/>
              </a:ext>
            </a:extLst>
          </p:cNvPr>
          <p:cNvSpPr/>
          <p:nvPr/>
        </p:nvSpPr>
        <p:spPr>
          <a:xfrm>
            <a:off x="2628608" y="4998847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93D6F21B-0150-FF75-653A-41AA861F8DDF}"/>
              </a:ext>
            </a:extLst>
          </p:cNvPr>
          <p:cNvSpPr/>
          <p:nvPr/>
        </p:nvSpPr>
        <p:spPr>
          <a:xfrm>
            <a:off x="2059056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C4CD74E9-49F1-F5BD-6F6D-7EBE66E2EA39}"/>
              </a:ext>
            </a:extLst>
          </p:cNvPr>
          <p:cNvSpPr/>
          <p:nvPr/>
        </p:nvSpPr>
        <p:spPr>
          <a:xfrm>
            <a:off x="3624041" y="4999608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C25619C7-C043-166A-BA1D-E89D15618890}"/>
              </a:ext>
            </a:extLst>
          </p:cNvPr>
          <p:cNvSpPr/>
          <p:nvPr/>
        </p:nvSpPr>
        <p:spPr>
          <a:xfrm>
            <a:off x="4058519" y="4999606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53AAE2FC-5A86-651B-FF19-83065C1C4A9D}"/>
              </a:ext>
            </a:extLst>
          </p:cNvPr>
          <p:cNvSpPr/>
          <p:nvPr/>
        </p:nvSpPr>
        <p:spPr>
          <a:xfrm>
            <a:off x="4434485" y="499733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7FA01A3-F71E-ED7C-01A9-DF7B71E1695F}"/>
              </a:ext>
            </a:extLst>
          </p:cNvPr>
          <p:cNvCxnSpPr>
            <a:cxnSpLocks/>
          </p:cNvCxnSpPr>
          <p:nvPr/>
        </p:nvCxnSpPr>
        <p:spPr>
          <a:xfrm flipH="1" flipV="1">
            <a:off x="3350674" y="2331473"/>
            <a:ext cx="257324" cy="46995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1408F95D-231C-56BA-7B10-BD520881BFEA}"/>
              </a:ext>
            </a:extLst>
          </p:cNvPr>
          <p:cNvSpPr txBox="1"/>
          <p:nvPr/>
        </p:nvSpPr>
        <p:spPr>
          <a:xfrm>
            <a:off x="5046081" y="152457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2/3</a:t>
            </a:r>
            <a:r>
              <a:rPr lang="it-IT" dirty="0">
                <a:solidFill>
                  <a:srgbClr val="FFC000"/>
                </a:solidFill>
              </a:rPr>
              <a:t> ETH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D0A85B53-F90C-9712-2331-AB26F22B987C}"/>
              </a:ext>
            </a:extLst>
          </p:cNvPr>
          <p:cNvCxnSpPr>
            <a:cxnSpLocks/>
          </p:cNvCxnSpPr>
          <p:nvPr/>
        </p:nvCxnSpPr>
        <p:spPr>
          <a:xfrm flipH="1">
            <a:off x="3849717" y="1967622"/>
            <a:ext cx="1196364" cy="25680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93FE0ACC-67A0-4A88-E5D7-718DE4F4915D}"/>
              </a:ext>
            </a:extLst>
          </p:cNvPr>
          <p:cNvSpPr txBox="1"/>
          <p:nvPr/>
        </p:nvSpPr>
        <p:spPr>
          <a:xfrm rot="3628638">
            <a:off x="3257387" y="2245673"/>
            <a:ext cx="862657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1/3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200" dirty="0">
                <a:solidFill>
                  <a:schemeClr val="bg1"/>
                </a:solidFill>
              </a:rPr>
              <a:t>ETH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74" name="Ovale 173">
            <a:extLst>
              <a:ext uri="{FF2B5EF4-FFF2-40B4-BE49-F238E27FC236}">
                <a16:creationId xmlns:a16="http://schemas.microsoft.com/office/drawing/2014/main" id="{4F3EC795-B226-7A9D-998B-A53124735A8B}"/>
              </a:ext>
            </a:extLst>
          </p:cNvPr>
          <p:cNvSpPr/>
          <p:nvPr/>
        </p:nvSpPr>
        <p:spPr>
          <a:xfrm>
            <a:off x="4621139" y="5643222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741DE68C-6FC9-A9DE-389E-A3495B760886}"/>
              </a:ext>
            </a:extLst>
          </p:cNvPr>
          <p:cNvSpPr/>
          <p:nvPr/>
        </p:nvSpPr>
        <p:spPr>
          <a:xfrm>
            <a:off x="4421680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e 175">
            <a:extLst>
              <a:ext uri="{FF2B5EF4-FFF2-40B4-BE49-F238E27FC236}">
                <a16:creationId xmlns:a16="http://schemas.microsoft.com/office/drawing/2014/main" id="{FDD73D9A-5F59-9573-6272-8917CB9A3092}"/>
              </a:ext>
            </a:extLst>
          </p:cNvPr>
          <p:cNvSpPr/>
          <p:nvPr/>
        </p:nvSpPr>
        <p:spPr>
          <a:xfrm>
            <a:off x="4213733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e 176">
            <a:extLst>
              <a:ext uri="{FF2B5EF4-FFF2-40B4-BE49-F238E27FC236}">
                <a16:creationId xmlns:a16="http://schemas.microsoft.com/office/drawing/2014/main" id="{C10A5AD2-D637-3F36-6DAD-DFD269420A6D}"/>
              </a:ext>
            </a:extLst>
          </p:cNvPr>
          <p:cNvSpPr/>
          <p:nvPr/>
        </p:nvSpPr>
        <p:spPr>
          <a:xfrm>
            <a:off x="3999535" y="5636719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Ovale 177">
            <a:extLst>
              <a:ext uri="{FF2B5EF4-FFF2-40B4-BE49-F238E27FC236}">
                <a16:creationId xmlns:a16="http://schemas.microsoft.com/office/drawing/2014/main" id="{90343B85-D405-3AA7-5808-64380C259A45}"/>
              </a:ext>
            </a:extLst>
          </p:cNvPr>
          <p:cNvSpPr/>
          <p:nvPr/>
        </p:nvSpPr>
        <p:spPr>
          <a:xfrm>
            <a:off x="3725398" y="563719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Ovale 178">
            <a:extLst>
              <a:ext uri="{FF2B5EF4-FFF2-40B4-BE49-F238E27FC236}">
                <a16:creationId xmlns:a16="http://schemas.microsoft.com/office/drawing/2014/main" id="{BB44EA17-448D-CEE0-594A-B5D5786C5C32}"/>
              </a:ext>
            </a:extLst>
          </p:cNvPr>
          <p:cNvSpPr/>
          <p:nvPr/>
        </p:nvSpPr>
        <p:spPr>
          <a:xfrm>
            <a:off x="3525939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e 179">
            <a:extLst>
              <a:ext uri="{FF2B5EF4-FFF2-40B4-BE49-F238E27FC236}">
                <a16:creationId xmlns:a16="http://schemas.microsoft.com/office/drawing/2014/main" id="{A797182A-A692-2E64-468B-957E7206ACA7}"/>
              </a:ext>
            </a:extLst>
          </p:cNvPr>
          <p:cNvSpPr/>
          <p:nvPr/>
        </p:nvSpPr>
        <p:spPr>
          <a:xfrm>
            <a:off x="3317992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Ovale 180">
            <a:extLst>
              <a:ext uri="{FF2B5EF4-FFF2-40B4-BE49-F238E27FC236}">
                <a16:creationId xmlns:a16="http://schemas.microsoft.com/office/drawing/2014/main" id="{57A4ADD7-80E4-A176-E1EF-1FC874D46D73}"/>
              </a:ext>
            </a:extLst>
          </p:cNvPr>
          <p:cNvSpPr/>
          <p:nvPr/>
        </p:nvSpPr>
        <p:spPr>
          <a:xfrm>
            <a:off x="3103794" y="5630687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D7FA1A9-3827-18AD-4692-22A91D3F1CAA}"/>
              </a:ext>
            </a:extLst>
          </p:cNvPr>
          <p:cNvGrpSpPr/>
          <p:nvPr/>
        </p:nvGrpSpPr>
        <p:grpSpPr>
          <a:xfrm flipH="1">
            <a:off x="1293629" y="5630687"/>
            <a:ext cx="1716927" cy="182922"/>
            <a:chOff x="1279900" y="5614447"/>
            <a:chExt cx="1693208" cy="182922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0D4E49A9-F22F-6F98-8B9B-610A9E30BDF9}"/>
                </a:ext>
              </a:extLst>
            </p:cNvPr>
            <p:cNvSpPr/>
            <p:nvPr/>
          </p:nvSpPr>
          <p:spPr>
            <a:xfrm>
              <a:off x="2797245" y="5626982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F09DD31-0E18-723A-A886-FA24AC668D89}"/>
                </a:ext>
              </a:extLst>
            </p:cNvPr>
            <p:cNvSpPr/>
            <p:nvPr/>
          </p:nvSpPr>
          <p:spPr>
            <a:xfrm>
              <a:off x="2597786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55CC25E5-3A51-BCE0-5029-4712B3A788B1}"/>
                </a:ext>
              </a:extLst>
            </p:cNvPr>
            <p:cNvSpPr/>
            <p:nvPr/>
          </p:nvSpPr>
          <p:spPr>
            <a:xfrm>
              <a:off x="2389839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0018062C-759C-E5CC-AFAA-9E3C4CE901E8}"/>
                </a:ext>
              </a:extLst>
            </p:cNvPr>
            <p:cNvSpPr/>
            <p:nvPr/>
          </p:nvSpPr>
          <p:spPr>
            <a:xfrm>
              <a:off x="2175641" y="5620479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492B89C1-9788-B229-B7D5-7792A12CF446}"/>
                </a:ext>
              </a:extLst>
            </p:cNvPr>
            <p:cNvSpPr/>
            <p:nvPr/>
          </p:nvSpPr>
          <p:spPr>
            <a:xfrm>
              <a:off x="1901504" y="562095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0A2546AF-D257-5981-6C20-3E2707A7D342}"/>
                </a:ext>
              </a:extLst>
            </p:cNvPr>
            <p:cNvSpPr/>
            <p:nvPr/>
          </p:nvSpPr>
          <p:spPr>
            <a:xfrm>
              <a:off x="1702045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385A5E0C-2FC8-9824-74ED-33BA4792B7DB}"/>
                </a:ext>
              </a:extLst>
            </p:cNvPr>
            <p:cNvSpPr/>
            <p:nvPr/>
          </p:nvSpPr>
          <p:spPr>
            <a:xfrm>
              <a:off x="1494098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Ovale 189">
              <a:extLst>
                <a:ext uri="{FF2B5EF4-FFF2-40B4-BE49-F238E27FC236}">
                  <a16:creationId xmlns:a16="http://schemas.microsoft.com/office/drawing/2014/main" id="{71F49401-BE8D-521A-95D7-61DEAC226413}"/>
                </a:ext>
              </a:extLst>
            </p:cNvPr>
            <p:cNvSpPr/>
            <p:nvPr/>
          </p:nvSpPr>
          <p:spPr>
            <a:xfrm>
              <a:off x="1279900" y="5614447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7A201033-29EB-5416-848C-C1D1AD2EA6BE}"/>
              </a:ext>
            </a:extLst>
          </p:cNvPr>
          <p:cNvSpPr txBox="1"/>
          <p:nvPr/>
        </p:nvSpPr>
        <p:spPr>
          <a:xfrm>
            <a:off x="2659929" y="1533994"/>
            <a:ext cx="7377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-2/3</a:t>
            </a:r>
            <a:br>
              <a:rPr lang="it-IT" sz="2400" b="1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3003E5-80DD-3D50-60F5-673CE0E0F8AC}"/>
              </a:ext>
            </a:extLst>
          </p:cNvPr>
          <p:cNvSpPr txBox="1"/>
          <p:nvPr/>
        </p:nvSpPr>
        <p:spPr>
          <a:xfrm>
            <a:off x="6756535" y="1253564"/>
            <a:ext cx="3898888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6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IPPS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Interplanetary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Pension System</a:t>
            </a:r>
            <a:endParaRPr lang="en-GB" sz="4000" b="1" i="1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7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18585-E542-1E5E-1F2D-F2A551ECC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ECB28A1-F504-09B8-3773-A54A2FFB9C4A}"/>
              </a:ext>
            </a:extLst>
          </p:cNvPr>
          <p:cNvSpPr/>
          <p:nvPr/>
        </p:nvSpPr>
        <p:spPr>
          <a:xfrm>
            <a:off x="2631552" y="1400946"/>
            <a:ext cx="854471" cy="854472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CABEF8-1C4F-6297-A48A-0E9829372F77}"/>
              </a:ext>
            </a:extLst>
          </p:cNvPr>
          <p:cNvSpPr/>
          <p:nvPr/>
        </p:nvSpPr>
        <p:spPr>
          <a:xfrm>
            <a:off x="3486023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71DD3BB-3022-B6F4-7B55-56380404C26F}"/>
              </a:ext>
            </a:extLst>
          </p:cNvPr>
          <p:cNvSpPr/>
          <p:nvPr/>
        </p:nvSpPr>
        <p:spPr>
          <a:xfrm>
            <a:off x="3486023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C3834B63-0D82-B639-701A-0666CAC835B2}"/>
              </a:ext>
            </a:extLst>
          </p:cNvPr>
          <p:cNvSpPr/>
          <p:nvPr/>
        </p:nvSpPr>
        <p:spPr>
          <a:xfrm>
            <a:off x="2255584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5DEC9FDC-B01B-9463-7575-15984176164A}"/>
              </a:ext>
            </a:extLst>
          </p:cNvPr>
          <p:cNvSpPr/>
          <p:nvPr/>
        </p:nvSpPr>
        <p:spPr>
          <a:xfrm>
            <a:off x="4058519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18CA731-6F1C-E3B2-A279-1054776A314D}"/>
              </a:ext>
            </a:extLst>
          </p:cNvPr>
          <p:cNvSpPr/>
          <p:nvPr/>
        </p:nvSpPr>
        <p:spPr>
          <a:xfrm>
            <a:off x="1702077" y="402687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999B0FCD-262E-5F80-0FF0-CBD2ECBDDE65}"/>
              </a:ext>
            </a:extLst>
          </p:cNvPr>
          <p:cNvSpPr/>
          <p:nvPr/>
        </p:nvSpPr>
        <p:spPr>
          <a:xfrm>
            <a:off x="1450178" y="499884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7FA1047A-5C63-D69F-36B8-E42B0516D917}"/>
              </a:ext>
            </a:extLst>
          </p:cNvPr>
          <p:cNvSpPr/>
          <p:nvPr/>
        </p:nvSpPr>
        <p:spPr>
          <a:xfrm>
            <a:off x="1821048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94A0A34-8229-C279-6DF9-52D2AF563AC3}"/>
              </a:ext>
            </a:extLst>
          </p:cNvPr>
          <p:cNvSpPr/>
          <p:nvPr/>
        </p:nvSpPr>
        <p:spPr>
          <a:xfrm>
            <a:off x="3224725" y="4999609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0073844F-051F-D6E2-BF9E-ED15C4802D86}"/>
              </a:ext>
            </a:extLst>
          </p:cNvPr>
          <p:cNvSpPr/>
          <p:nvPr/>
        </p:nvSpPr>
        <p:spPr>
          <a:xfrm>
            <a:off x="225340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7CE0206-03DE-83E6-EACC-7BA5D79041B6}"/>
              </a:ext>
            </a:extLst>
          </p:cNvPr>
          <p:cNvSpPr/>
          <p:nvPr/>
        </p:nvSpPr>
        <p:spPr>
          <a:xfrm>
            <a:off x="2628608" y="4998847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37ABCF8-53CE-8A12-A6CE-7C8A5364421D}"/>
              </a:ext>
            </a:extLst>
          </p:cNvPr>
          <p:cNvSpPr/>
          <p:nvPr/>
        </p:nvSpPr>
        <p:spPr>
          <a:xfrm>
            <a:off x="2059056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C553150E-A0D5-C71E-1D77-6541ECB563F6}"/>
              </a:ext>
            </a:extLst>
          </p:cNvPr>
          <p:cNvSpPr/>
          <p:nvPr/>
        </p:nvSpPr>
        <p:spPr>
          <a:xfrm>
            <a:off x="3624041" y="4999608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26C0820C-67F5-515C-46C9-0A303924FA32}"/>
              </a:ext>
            </a:extLst>
          </p:cNvPr>
          <p:cNvSpPr/>
          <p:nvPr/>
        </p:nvSpPr>
        <p:spPr>
          <a:xfrm>
            <a:off x="4058519" y="4999606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25280E0A-9A1C-ACA2-8584-6F09BFCF9949}"/>
              </a:ext>
            </a:extLst>
          </p:cNvPr>
          <p:cNvSpPr/>
          <p:nvPr/>
        </p:nvSpPr>
        <p:spPr>
          <a:xfrm>
            <a:off x="4434485" y="499733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7D9F4316-743B-E89B-8A40-B9C790F8094D}"/>
              </a:ext>
            </a:extLst>
          </p:cNvPr>
          <p:cNvCxnSpPr>
            <a:cxnSpLocks/>
          </p:cNvCxnSpPr>
          <p:nvPr/>
        </p:nvCxnSpPr>
        <p:spPr>
          <a:xfrm flipH="1" flipV="1">
            <a:off x="3350674" y="2331473"/>
            <a:ext cx="257324" cy="4699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7FE995C-6B2C-A058-F9C2-51800414DF45}"/>
              </a:ext>
            </a:extLst>
          </p:cNvPr>
          <p:cNvSpPr txBox="1"/>
          <p:nvPr/>
        </p:nvSpPr>
        <p:spPr>
          <a:xfrm>
            <a:off x="5046080" y="152457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5/3</a:t>
            </a:r>
            <a:r>
              <a:rPr lang="it-IT" dirty="0">
                <a:solidFill>
                  <a:srgbClr val="FFC000"/>
                </a:solidFill>
              </a:rPr>
              <a:t> ETH</a:t>
            </a:r>
            <a:endParaRPr lang="en-GB" dirty="0">
              <a:solidFill>
                <a:srgbClr val="FFC000"/>
              </a:solidFill>
            </a:endParaRPr>
          </a:p>
        </p:txBody>
      </p: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C36DB274-06C9-AE4E-6344-6674E63E0125}"/>
              </a:ext>
            </a:extLst>
          </p:cNvPr>
          <p:cNvGrpSpPr/>
          <p:nvPr/>
        </p:nvGrpSpPr>
        <p:grpSpPr>
          <a:xfrm>
            <a:off x="4163766" y="1966611"/>
            <a:ext cx="1100735" cy="939652"/>
            <a:chOff x="4602470" y="2057205"/>
            <a:chExt cx="884990" cy="1069325"/>
          </a:xfrm>
        </p:grpSpPr>
        <p:cxnSp>
          <p:nvCxnSpPr>
            <p:cNvPr id="69" name="Connettore 2 68">
              <a:extLst>
                <a:ext uri="{FF2B5EF4-FFF2-40B4-BE49-F238E27FC236}">
                  <a16:creationId xmlns:a16="http://schemas.microsoft.com/office/drawing/2014/main" id="{03E36714-B5E8-38B6-8474-F7EFED17D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2470" y="2057205"/>
              <a:ext cx="884990" cy="1069325"/>
            </a:xfrm>
            <a:prstGeom prst="straightConnector1">
              <a:avLst/>
            </a:prstGeom>
            <a:ln w="34925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3A4118E5-87F8-5D0C-DE5A-0D1C4D94A921}"/>
                </a:ext>
              </a:extLst>
            </p:cNvPr>
            <p:cNvSpPr txBox="1"/>
            <p:nvPr/>
          </p:nvSpPr>
          <p:spPr>
            <a:xfrm rot="19289348">
              <a:off x="4669590" y="2353847"/>
              <a:ext cx="482313" cy="579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FFC000"/>
                  </a:solidFill>
                </a:rPr>
                <a:t>1</a:t>
              </a:r>
              <a:r>
                <a:rPr lang="it-IT" dirty="0">
                  <a:solidFill>
                    <a:srgbClr val="FFC000"/>
                  </a:solidFill>
                </a:rPr>
                <a:t> ETH</a:t>
              </a:r>
              <a:endParaRPr lang="en-GB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7F4AF2A-D45B-53AE-8603-D75C4661E067}"/>
              </a:ext>
            </a:extLst>
          </p:cNvPr>
          <p:cNvCxnSpPr>
            <a:cxnSpLocks/>
          </p:cNvCxnSpPr>
          <p:nvPr/>
        </p:nvCxnSpPr>
        <p:spPr>
          <a:xfrm flipH="1">
            <a:off x="3849717" y="1933468"/>
            <a:ext cx="1196363" cy="2909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78D4729D-27D1-86BB-79B3-6FC73E742962}"/>
              </a:ext>
            </a:extLst>
          </p:cNvPr>
          <p:cNvSpPr txBox="1"/>
          <p:nvPr/>
        </p:nvSpPr>
        <p:spPr>
          <a:xfrm rot="3628638">
            <a:off x="3257388" y="2245674"/>
            <a:ext cx="862657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1/3</a:t>
            </a:r>
            <a:r>
              <a:rPr lang="it-IT" sz="1600" dirty="0">
                <a:solidFill>
                  <a:schemeClr val="accent1"/>
                </a:solidFill>
              </a:rPr>
              <a:t> </a:t>
            </a:r>
            <a:r>
              <a:rPr lang="it-IT" sz="1200" dirty="0">
                <a:solidFill>
                  <a:schemeClr val="accent1"/>
                </a:solidFill>
              </a:rPr>
              <a:t>ETH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BB32EA-4586-BA7E-AA1B-711D271714CA}"/>
              </a:ext>
            </a:extLst>
          </p:cNvPr>
          <p:cNvSpPr txBox="1"/>
          <p:nvPr/>
        </p:nvSpPr>
        <p:spPr>
          <a:xfrm>
            <a:off x="3468794" y="2955575"/>
            <a:ext cx="6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-1</a:t>
            </a:r>
            <a:r>
              <a:rPr lang="it-IT" sz="1200" dirty="0">
                <a:solidFill>
                  <a:schemeClr val="bg1"/>
                </a:solidFill>
              </a:rPr>
              <a:t> </a:t>
            </a: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1F218A-DB68-B331-797B-4CC715D4C2CA}"/>
              </a:ext>
            </a:extLst>
          </p:cNvPr>
          <p:cNvSpPr txBox="1"/>
          <p:nvPr/>
        </p:nvSpPr>
        <p:spPr>
          <a:xfrm>
            <a:off x="2663075" y="1533994"/>
            <a:ext cx="7377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-2/3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554E3584-77F1-CDEC-32DC-5564E1B7A553}"/>
              </a:ext>
            </a:extLst>
          </p:cNvPr>
          <p:cNvSpPr/>
          <p:nvPr/>
        </p:nvSpPr>
        <p:spPr>
          <a:xfrm>
            <a:off x="4621139" y="5643222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0ACFBD85-048A-2C18-8E8B-B2028624FC7E}"/>
              </a:ext>
            </a:extLst>
          </p:cNvPr>
          <p:cNvSpPr/>
          <p:nvPr/>
        </p:nvSpPr>
        <p:spPr>
          <a:xfrm>
            <a:off x="4421680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A4E74127-82E7-125A-7CE9-CE9F86C1CA8F}"/>
              </a:ext>
            </a:extLst>
          </p:cNvPr>
          <p:cNvSpPr/>
          <p:nvPr/>
        </p:nvSpPr>
        <p:spPr>
          <a:xfrm>
            <a:off x="4213733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9F284191-00A4-4F74-995F-3C13C80B6976}"/>
              </a:ext>
            </a:extLst>
          </p:cNvPr>
          <p:cNvSpPr/>
          <p:nvPr/>
        </p:nvSpPr>
        <p:spPr>
          <a:xfrm>
            <a:off x="3999535" y="5636719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41C46A65-8E3B-292D-ED5C-256C070D42DF}"/>
              </a:ext>
            </a:extLst>
          </p:cNvPr>
          <p:cNvSpPr/>
          <p:nvPr/>
        </p:nvSpPr>
        <p:spPr>
          <a:xfrm>
            <a:off x="3725398" y="563719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CB5A9993-FFEB-6EAA-62DE-19B369161434}"/>
              </a:ext>
            </a:extLst>
          </p:cNvPr>
          <p:cNvSpPr/>
          <p:nvPr/>
        </p:nvSpPr>
        <p:spPr>
          <a:xfrm>
            <a:off x="3525939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6C228FF4-5FB0-3B62-4D2A-C1E3FEEF41C8}"/>
              </a:ext>
            </a:extLst>
          </p:cNvPr>
          <p:cNvSpPr/>
          <p:nvPr/>
        </p:nvSpPr>
        <p:spPr>
          <a:xfrm>
            <a:off x="3317992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D2270983-239A-EA5E-259A-424EF59351F8}"/>
              </a:ext>
            </a:extLst>
          </p:cNvPr>
          <p:cNvSpPr/>
          <p:nvPr/>
        </p:nvSpPr>
        <p:spPr>
          <a:xfrm>
            <a:off x="3103794" y="5630687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F2EC27F3-DE5E-D5B7-D9F6-EEE2E16613BE}"/>
              </a:ext>
            </a:extLst>
          </p:cNvPr>
          <p:cNvGrpSpPr/>
          <p:nvPr/>
        </p:nvGrpSpPr>
        <p:grpSpPr>
          <a:xfrm flipH="1">
            <a:off x="1293629" y="5630687"/>
            <a:ext cx="1716927" cy="182922"/>
            <a:chOff x="1279900" y="5614447"/>
            <a:chExt cx="1693208" cy="182922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00" name="Ovale 99">
              <a:extLst>
                <a:ext uri="{FF2B5EF4-FFF2-40B4-BE49-F238E27FC236}">
                  <a16:creationId xmlns:a16="http://schemas.microsoft.com/office/drawing/2014/main" id="{EE8F6F2B-838B-1B93-C789-AE6271508315}"/>
                </a:ext>
              </a:extLst>
            </p:cNvPr>
            <p:cNvSpPr/>
            <p:nvPr/>
          </p:nvSpPr>
          <p:spPr>
            <a:xfrm>
              <a:off x="2797245" y="5626982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5E5665E5-BD8F-A896-B106-3A0BFF328D82}"/>
                </a:ext>
              </a:extLst>
            </p:cNvPr>
            <p:cNvSpPr/>
            <p:nvPr/>
          </p:nvSpPr>
          <p:spPr>
            <a:xfrm>
              <a:off x="2597786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e 101">
              <a:extLst>
                <a:ext uri="{FF2B5EF4-FFF2-40B4-BE49-F238E27FC236}">
                  <a16:creationId xmlns:a16="http://schemas.microsoft.com/office/drawing/2014/main" id="{4CFE4C58-2FE1-9BDF-2F02-9469D836A6B9}"/>
                </a:ext>
              </a:extLst>
            </p:cNvPr>
            <p:cNvSpPr/>
            <p:nvPr/>
          </p:nvSpPr>
          <p:spPr>
            <a:xfrm>
              <a:off x="2389839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e 102">
              <a:extLst>
                <a:ext uri="{FF2B5EF4-FFF2-40B4-BE49-F238E27FC236}">
                  <a16:creationId xmlns:a16="http://schemas.microsoft.com/office/drawing/2014/main" id="{BCEFB82A-F7B7-AAFC-2770-8BCA9409FC02}"/>
                </a:ext>
              </a:extLst>
            </p:cNvPr>
            <p:cNvSpPr/>
            <p:nvPr/>
          </p:nvSpPr>
          <p:spPr>
            <a:xfrm>
              <a:off x="2175641" y="5620479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7820D850-FA8C-9649-AD3D-7A5A363F7005}"/>
                </a:ext>
              </a:extLst>
            </p:cNvPr>
            <p:cNvSpPr/>
            <p:nvPr/>
          </p:nvSpPr>
          <p:spPr>
            <a:xfrm>
              <a:off x="1901504" y="562095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191DDBBF-C944-DF3F-2938-EF491576E39A}"/>
                </a:ext>
              </a:extLst>
            </p:cNvPr>
            <p:cNvSpPr/>
            <p:nvPr/>
          </p:nvSpPr>
          <p:spPr>
            <a:xfrm>
              <a:off x="1702045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e 105">
              <a:extLst>
                <a:ext uri="{FF2B5EF4-FFF2-40B4-BE49-F238E27FC236}">
                  <a16:creationId xmlns:a16="http://schemas.microsoft.com/office/drawing/2014/main" id="{6C218AC7-E268-0697-229B-CCF6A263A002}"/>
                </a:ext>
              </a:extLst>
            </p:cNvPr>
            <p:cNvSpPr/>
            <p:nvPr/>
          </p:nvSpPr>
          <p:spPr>
            <a:xfrm>
              <a:off x="1494098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CD157810-05FD-97C1-84AB-A4880A7AE40A}"/>
                </a:ext>
              </a:extLst>
            </p:cNvPr>
            <p:cNvSpPr/>
            <p:nvPr/>
          </p:nvSpPr>
          <p:spPr>
            <a:xfrm>
              <a:off x="1279900" y="5614447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078690-003A-ED01-3CFB-7C2D4611B90E}"/>
              </a:ext>
            </a:extLst>
          </p:cNvPr>
          <p:cNvSpPr txBox="1"/>
          <p:nvPr/>
        </p:nvSpPr>
        <p:spPr>
          <a:xfrm>
            <a:off x="6756535" y="1253564"/>
            <a:ext cx="3898888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6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IPPS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Interplanetary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Pension System</a:t>
            </a:r>
            <a:endParaRPr lang="en-GB" sz="4000" b="1" i="1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8BD8C-7F83-06D7-888A-4AAB1617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7C8C04DE-4BA5-AE14-73A7-87F006D1B83A}"/>
              </a:ext>
            </a:extLst>
          </p:cNvPr>
          <p:cNvSpPr/>
          <p:nvPr/>
        </p:nvSpPr>
        <p:spPr>
          <a:xfrm>
            <a:off x="2631552" y="1400946"/>
            <a:ext cx="854471" cy="854472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2F42442-7800-07B1-28C5-FEEFC4A14FDC}"/>
              </a:ext>
            </a:extLst>
          </p:cNvPr>
          <p:cNvSpPr/>
          <p:nvPr/>
        </p:nvSpPr>
        <p:spPr>
          <a:xfrm>
            <a:off x="3486023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4117DA1-FEF9-D2D5-ED64-CC1ABFEBB9DF}"/>
              </a:ext>
            </a:extLst>
          </p:cNvPr>
          <p:cNvSpPr/>
          <p:nvPr/>
        </p:nvSpPr>
        <p:spPr>
          <a:xfrm>
            <a:off x="3486023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CA36F861-3919-BE74-739D-54BEC15E8101}"/>
              </a:ext>
            </a:extLst>
          </p:cNvPr>
          <p:cNvSpPr/>
          <p:nvPr/>
        </p:nvSpPr>
        <p:spPr>
          <a:xfrm>
            <a:off x="2255584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C7D51CB-7A81-2A29-E064-0A30CF7AA12F}"/>
              </a:ext>
            </a:extLst>
          </p:cNvPr>
          <p:cNvSpPr/>
          <p:nvPr/>
        </p:nvSpPr>
        <p:spPr>
          <a:xfrm>
            <a:off x="4058519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9FF4D281-0540-D5BE-22CC-AEE1600ECC1A}"/>
              </a:ext>
            </a:extLst>
          </p:cNvPr>
          <p:cNvSpPr/>
          <p:nvPr/>
        </p:nvSpPr>
        <p:spPr>
          <a:xfrm>
            <a:off x="1702077" y="402687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C198368F-F90F-3012-3FD8-648C02421BC8}"/>
              </a:ext>
            </a:extLst>
          </p:cNvPr>
          <p:cNvSpPr/>
          <p:nvPr/>
        </p:nvSpPr>
        <p:spPr>
          <a:xfrm>
            <a:off x="1450178" y="499884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82C5674A-D174-CA1E-57C5-4AC5AF324086}"/>
              </a:ext>
            </a:extLst>
          </p:cNvPr>
          <p:cNvSpPr/>
          <p:nvPr/>
        </p:nvSpPr>
        <p:spPr>
          <a:xfrm>
            <a:off x="1821048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F93208A-CB34-FC19-A6C0-A20E326A7563}"/>
              </a:ext>
            </a:extLst>
          </p:cNvPr>
          <p:cNvSpPr/>
          <p:nvPr/>
        </p:nvSpPr>
        <p:spPr>
          <a:xfrm>
            <a:off x="3224725" y="4999609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BE374E69-C4F7-D261-A9D8-D9C742DBF144}"/>
              </a:ext>
            </a:extLst>
          </p:cNvPr>
          <p:cNvSpPr/>
          <p:nvPr/>
        </p:nvSpPr>
        <p:spPr>
          <a:xfrm>
            <a:off x="225340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E07A1ED-DF0A-F7AD-7031-3EE8CBB3EC1A}"/>
              </a:ext>
            </a:extLst>
          </p:cNvPr>
          <p:cNvSpPr/>
          <p:nvPr/>
        </p:nvSpPr>
        <p:spPr>
          <a:xfrm>
            <a:off x="2628608" y="4998847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F9F85C5-A95F-2B96-18CD-13A3B54C5B18}"/>
              </a:ext>
            </a:extLst>
          </p:cNvPr>
          <p:cNvSpPr/>
          <p:nvPr/>
        </p:nvSpPr>
        <p:spPr>
          <a:xfrm>
            <a:off x="2059056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4F0713A-C6D7-4C17-7440-ACC314BB24EC}"/>
              </a:ext>
            </a:extLst>
          </p:cNvPr>
          <p:cNvSpPr/>
          <p:nvPr/>
        </p:nvSpPr>
        <p:spPr>
          <a:xfrm>
            <a:off x="3624041" y="4999608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39E151EC-37A9-5F84-CE4C-FF9113E8164A}"/>
              </a:ext>
            </a:extLst>
          </p:cNvPr>
          <p:cNvSpPr/>
          <p:nvPr/>
        </p:nvSpPr>
        <p:spPr>
          <a:xfrm>
            <a:off x="4058519" y="4999606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9E1A8856-68DA-2998-AAF7-052E460E72DF}"/>
              </a:ext>
            </a:extLst>
          </p:cNvPr>
          <p:cNvSpPr/>
          <p:nvPr/>
        </p:nvSpPr>
        <p:spPr>
          <a:xfrm>
            <a:off x="4434485" y="499733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08AFD4BB-1CBD-7F20-F4B6-5F89DD76E0F2}"/>
              </a:ext>
            </a:extLst>
          </p:cNvPr>
          <p:cNvGrpSpPr/>
          <p:nvPr/>
        </p:nvGrpSpPr>
        <p:grpSpPr>
          <a:xfrm flipH="1">
            <a:off x="3350674" y="2331474"/>
            <a:ext cx="774996" cy="1580770"/>
            <a:chOff x="7402259" y="1877497"/>
            <a:chExt cx="401665" cy="845820"/>
          </a:xfrm>
        </p:grpSpPr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4236C7AF-AAB3-4C6C-2AE0-F8DB5A0DB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558" y="1877497"/>
              <a:ext cx="133366" cy="25146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C77945E5-EE55-A0AF-296C-F2055C14F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2259" y="2513767"/>
              <a:ext cx="73914" cy="20955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AC520202-3BD9-76DA-241F-70C5E03F252E}"/>
              </a:ext>
            </a:extLst>
          </p:cNvPr>
          <p:cNvSpPr txBox="1"/>
          <p:nvPr/>
        </p:nvSpPr>
        <p:spPr>
          <a:xfrm>
            <a:off x="5046080" y="152457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2/3</a:t>
            </a:r>
            <a:r>
              <a:rPr lang="it-IT" dirty="0">
                <a:solidFill>
                  <a:srgbClr val="FFC000"/>
                </a:solidFill>
              </a:rPr>
              <a:t> ETH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B4C79BBE-9186-CCA2-422E-083003572D2E}"/>
              </a:ext>
            </a:extLst>
          </p:cNvPr>
          <p:cNvCxnSpPr>
            <a:cxnSpLocks/>
          </p:cNvCxnSpPr>
          <p:nvPr/>
        </p:nvCxnSpPr>
        <p:spPr>
          <a:xfrm flipH="1">
            <a:off x="3849717" y="1933468"/>
            <a:ext cx="1196363" cy="2909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5F550F9D-9958-47A1-6D0B-AA0F3DEB36B8}"/>
              </a:ext>
            </a:extLst>
          </p:cNvPr>
          <p:cNvCxnSpPr>
            <a:cxnSpLocks/>
          </p:cNvCxnSpPr>
          <p:nvPr/>
        </p:nvCxnSpPr>
        <p:spPr>
          <a:xfrm flipH="1">
            <a:off x="4324996" y="2124291"/>
            <a:ext cx="1038143" cy="126152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3B1A80CC-C695-2A19-8F58-A9A12B109C0F}"/>
              </a:ext>
            </a:extLst>
          </p:cNvPr>
          <p:cNvSpPr txBox="1"/>
          <p:nvPr/>
        </p:nvSpPr>
        <p:spPr>
          <a:xfrm rot="3628638">
            <a:off x="3257388" y="2245674"/>
            <a:ext cx="862657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1/3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200" dirty="0">
                <a:solidFill>
                  <a:schemeClr val="bg1"/>
                </a:solidFill>
              </a:rPr>
              <a:t>ETH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491DBA8E-9437-A921-B65F-0C4A7D7F09A5}"/>
              </a:ext>
            </a:extLst>
          </p:cNvPr>
          <p:cNvSpPr txBox="1"/>
          <p:nvPr/>
        </p:nvSpPr>
        <p:spPr>
          <a:xfrm rot="3988095">
            <a:off x="3758279" y="3481876"/>
            <a:ext cx="1086768" cy="47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1/3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1200" dirty="0">
                <a:solidFill>
                  <a:schemeClr val="bg1"/>
                </a:solidFill>
              </a:rPr>
              <a:t>ETH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5F4F7FB8-FAC7-E5FE-DF6A-424DBA1E634D}"/>
              </a:ext>
            </a:extLst>
          </p:cNvPr>
          <p:cNvSpPr/>
          <p:nvPr/>
        </p:nvSpPr>
        <p:spPr>
          <a:xfrm>
            <a:off x="4621139" y="5643222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AB40A93F-7320-5E1A-B32B-A146BD46C823}"/>
              </a:ext>
            </a:extLst>
          </p:cNvPr>
          <p:cNvSpPr/>
          <p:nvPr/>
        </p:nvSpPr>
        <p:spPr>
          <a:xfrm>
            <a:off x="4421680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33314E08-DDB6-6B43-6ED3-E00FE064998B}"/>
              </a:ext>
            </a:extLst>
          </p:cNvPr>
          <p:cNvSpPr/>
          <p:nvPr/>
        </p:nvSpPr>
        <p:spPr>
          <a:xfrm>
            <a:off x="4213733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C1B6FD33-9D98-DF87-9B24-4EA539086C38}"/>
              </a:ext>
            </a:extLst>
          </p:cNvPr>
          <p:cNvSpPr/>
          <p:nvPr/>
        </p:nvSpPr>
        <p:spPr>
          <a:xfrm>
            <a:off x="3999535" y="5636719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AF8DF736-A67D-2BDA-B7E2-0CE820C749E6}"/>
              </a:ext>
            </a:extLst>
          </p:cNvPr>
          <p:cNvSpPr/>
          <p:nvPr/>
        </p:nvSpPr>
        <p:spPr>
          <a:xfrm>
            <a:off x="3725398" y="563719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93D3BEBA-64D9-9B14-ECEB-AB20AAD70032}"/>
              </a:ext>
            </a:extLst>
          </p:cNvPr>
          <p:cNvSpPr/>
          <p:nvPr/>
        </p:nvSpPr>
        <p:spPr>
          <a:xfrm>
            <a:off x="3525939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782D785D-CC17-2B23-7746-40C4A988432D}"/>
              </a:ext>
            </a:extLst>
          </p:cNvPr>
          <p:cNvSpPr/>
          <p:nvPr/>
        </p:nvSpPr>
        <p:spPr>
          <a:xfrm>
            <a:off x="3317992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317183D5-0AC4-8AB9-AC0D-3395474092D0}"/>
              </a:ext>
            </a:extLst>
          </p:cNvPr>
          <p:cNvSpPr/>
          <p:nvPr/>
        </p:nvSpPr>
        <p:spPr>
          <a:xfrm>
            <a:off x="3103794" y="5630687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1685143B-8FBC-6BFB-EE3A-A0332CF507A0}"/>
              </a:ext>
            </a:extLst>
          </p:cNvPr>
          <p:cNvGrpSpPr/>
          <p:nvPr/>
        </p:nvGrpSpPr>
        <p:grpSpPr>
          <a:xfrm flipH="1">
            <a:off x="1293629" y="5630687"/>
            <a:ext cx="1716927" cy="182922"/>
            <a:chOff x="1279900" y="5614447"/>
            <a:chExt cx="1693208" cy="182922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5F0AC8C3-1AA3-F513-D05F-1C47E9692655}"/>
                </a:ext>
              </a:extLst>
            </p:cNvPr>
            <p:cNvSpPr/>
            <p:nvPr/>
          </p:nvSpPr>
          <p:spPr>
            <a:xfrm>
              <a:off x="2797245" y="5626982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FAA10C97-EE23-C8E2-3BF7-971C1CCD8588}"/>
                </a:ext>
              </a:extLst>
            </p:cNvPr>
            <p:cNvSpPr/>
            <p:nvPr/>
          </p:nvSpPr>
          <p:spPr>
            <a:xfrm>
              <a:off x="2597786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ED2CB9C4-45A5-9D9C-2870-9B6308584515}"/>
                </a:ext>
              </a:extLst>
            </p:cNvPr>
            <p:cNvSpPr/>
            <p:nvPr/>
          </p:nvSpPr>
          <p:spPr>
            <a:xfrm>
              <a:off x="2389839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94C23B6F-CE66-D53C-CD2F-B65A5FEEC83B}"/>
                </a:ext>
              </a:extLst>
            </p:cNvPr>
            <p:cNvSpPr/>
            <p:nvPr/>
          </p:nvSpPr>
          <p:spPr>
            <a:xfrm>
              <a:off x="2175641" y="5620479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e 89">
              <a:extLst>
                <a:ext uri="{FF2B5EF4-FFF2-40B4-BE49-F238E27FC236}">
                  <a16:creationId xmlns:a16="http://schemas.microsoft.com/office/drawing/2014/main" id="{7C5214E9-ECD1-BA17-3085-F30083E05E44}"/>
                </a:ext>
              </a:extLst>
            </p:cNvPr>
            <p:cNvSpPr/>
            <p:nvPr/>
          </p:nvSpPr>
          <p:spPr>
            <a:xfrm>
              <a:off x="1901504" y="562095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e 91">
              <a:extLst>
                <a:ext uri="{FF2B5EF4-FFF2-40B4-BE49-F238E27FC236}">
                  <a16:creationId xmlns:a16="http://schemas.microsoft.com/office/drawing/2014/main" id="{89ACDD74-2705-C214-4454-08CC3705F1D1}"/>
                </a:ext>
              </a:extLst>
            </p:cNvPr>
            <p:cNvSpPr/>
            <p:nvPr/>
          </p:nvSpPr>
          <p:spPr>
            <a:xfrm>
              <a:off x="1702045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e 93">
              <a:extLst>
                <a:ext uri="{FF2B5EF4-FFF2-40B4-BE49-F238E27FC236}">
                  <a16:creationId xmlns:a16="http://schemas.microsoft.com/office/drawing/2014/main" id="{BC44C10E-E3B4-BFEA-9828-4FF75CDBC289}"/>
                </a:ext>
              </a:extLst>
            </p:cNvPr>
            <p:cNvSpPr/>
            <p:nvPr/>
          </p:nvSpPr>
          <p:spPr>
            <a:xfrm>
              <a:off x="1494098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e 94">
              <a:extLst>
                <a:ext uri="{FF2B5EF4-FFF2-40B4-BE49-F238E27FC236}">
                  <a16:creationId xmlns:a16="http://schemas.microsoft.com/office/drawing/2014/main" id="{5FA3D14F-182C-BECA-C0FB-1ADE09578622}"/>
                </a:ext>
              </a:extLst>
            </p:cNvPr>
            <p:cNvSpPr/>
            <p:nvPr/>
          </p:nvSpPr>
          <p:spPr>
            <a:xfrm>
              <a:off x="1279900" y="5614447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03A804C8-4E92-83B2-98FE-2F60854E2515}"/>
              </a:ext>
            </a:extLst>
          </p:cNvPr>
          <p:cNvSpPr txBox="1"/>
          <p:nvPr/>
        </p:nvSpPr>
        <p:spPr>
          <a:xfrm>
            <a:off x="3468794" y="2955575"/>
            <a:ext cx="6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-1</a:t>
            </a:r>
            <a:r>
              <a:rPr lang="it-IT" sz="1200" dirty="0">
                <a:solidFill>
                  <a:schemeClr val="bg1"/>
                </a:solidFill>
              </a:rPr>
              <a:t> </a:t>
            </a: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485E75-F2CE-8758-3F87-4285BD7B7B90}"/>
              </a:ext>
            </a:extLst>
          </p:cNvPr>
          <p:cNvSpPr txBox="1"/>
          <p:nvPr/>
        </p:nvSpPr>
        <p:spPr>
          <a:xfrm>
            <a:off x="2673142" y="1533994"/>
            <a:ext cx="717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-1/3</a:t>
            </a:r>
            <a:br>
              <a:rPr lang="it-IT" sz="1000" b="1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0EA551-791F-20AA-B750-83EE5677306C}"/>
              </a:ext>
            </a:extLst>
          </p:cNvPr>
          <p:cNvSpPr txBox="1"/>
          <p:nvPr/>
        </p:nvSpPr>
        <p:spPr>
          <a:xfrm>
            <a:off x="6756535" y="1253564"/>
            <a:ext cx="3898888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6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IPPS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Interplanetary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Pension System</a:t>
            </a:r>
            <a:endParaRPr lang="en-GB" sz="4000" b="1" i="1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7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CA55D-A91C-4ADA-5BE6-F5AC465C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7776426-0DF7-7973-487B-EF90591C6EC3}"/>
              </a:ext>
            </a:extLst>
          </p:cNvPr>
          <p:cNvSpPr/>
          <p:nvPr/>
        </p:nvSpPr>
        <p:spPr>
          <a:xfrm>
            <a:off x="2631552" y="1400946"/>
            <a:ext cx="854471" cy="854472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D6DDACA-715B-8D9A-7FDE-4A1A9C508FB2}"/>
              </a:ext>
            </a:extLst>
          </p:cNvPr>
          <p:cNvSpPr/>
          <p:nvPr/>
        </p:nvSpPr>
        <p:spPr>
          <a:xfrm>
            <a:off x="3486023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AF28190-D2D9-CEB1-DAFA-33D566803F2D}"/>
              </a:ext>
            </a:extLst>
          </p:cNvPr>
          <p:cNvSpPr/>
          <p:nvPr/>
        </p:nvSpPr>
        <p:spPr>
          <a:xfrm>
            <a:off x="3486023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F100BF87-A809-884A-15E5-83A4C7C0EB4D}"/>
              </a:ext>
            </a:extLst>
          </p:cNvPr>
          <p:cNvSpPr/>
          <p:nvPr/>
        </p:nvSpPr>
        <p:spPr>
          <a:xfrm>
            <a:off x="2255584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46960DB-AD9C-FED0-0063-86B3ED6A22E6}"/>
              </a:ext>
            </a:extLst>
          </p:cNvPr>
          <p:cNvSpPr/>
          <p:nvPr/>
        </p:nvSpPr>
        <p:spPr>
          <a:xfrm>
            <a:off x="4058519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93F248F-0058-DC7B-A897-22B116C082C7}"/>
              </a:ext>
            </a:extLst>
          </p:cNvPr>
          <p:cNvSpPr/>
          <p:nvPr/>
        </p:nvSpPr>
        <p:spPr>
          <a:xfrm>
            <a:off x="1702077" y="402687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C39323ED-CA96-2A3B-1745-3B35D94B7E0D}"/>
              </a:ext>
            </a:extLst>
          </p:cNvPr>
          <p:cNvSpPr/>
          <p:nvPr/>
        </p:nvSpPr>
        <p:spPr>
          <a:xfrm>
            <a:off x="1450178" y="499884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E6A9D47B-B07D-6988-6001-B5778982E9F9}"/>
              </a:ext>
            </a:extLst>
          </p:cNvPr>
          <p:cNvSpPr/>
          <p:nvPr/>
        </p:nvSpPr>
        <p:spPr>
          <a:xfrm>
            <a:off x="1821048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0A452B9-8B22-A2A3-B9F8-E678ED77CF3E}"/>
              </a:ext>
            </a:extLst>
          </p:cNvPr>
          <p:cNvSpPr/>
          <p:nvPr/>
        </p:nvSpPr>
        <p:spPr>
          <a:xfrm>
            <a:off x="3224725" y="4999609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A06AD1B1-4082-0E15-85F9-8EEFB1AD7210}"/>
              </a:ext>
            </a:extLst>
          </p:cNvPr>
          <p:cNvSpPr/>
          <p:nvPr/>
        </p:nvSpPr>
        <p:spPr>
          <a:xfrm>
            <a:off x="225340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B798F47-F414-59A3-42A6-E3C10FD063F7}"/>
              </a:ext>
            </a:extLst>
          </p:cNvPr>
          <p:cNvSpPr/>
          <p:nvPr/>
        </p:nvSpPr>
        <p:spPr>
          <a:xfrm>
            <a:off x="2628608" y="4998847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5081865-6D5B-E768-7160-365B51137914}"/>
              </a:ext>
            </a:extLst>
          </p:cNvPr>
          <p:cNvSpPr/>
          <p:nvPr/>
        </p:nvSpPr>
        <p:spPr>
          <a:xfrm>
            <a:off x="2059056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CC94785A-3387-7247-728A-DC41A365E29E}"/>
              </a:ext>
            </a:extLst>
          </p:cNvPr>
          <p:cNvSpPr/>
          <p:nvPr/>
        </p:nvSpPr>
        <p:spPr>
          <a:xfrm>
            <a:off x="3624041" y="4999608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C1E14A72-A43F-2E17-B4A2-B86AB4B647A8}"/>
              </a:ext>
            </a:extLst>
          </p:cNvPr>
          <p:cNvSpPr/>
          <p:nvPr/>
        </p:nvSpPr>
        <p:spPr>
          <a:xfrm>
            <a:off x="4058519" y="4999606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4FCC6C57-E2D1-1295-9534-55DAB9C723B3}"/>
              </a:ext>
            </a:extLst>
          </p:cNvPr>
          <p:cNvSpPr/>
          <p:nvPr/>
        </p:nvSpPr>
        <p:spPr>
          <a:xfrm>
            <a:off x="4434485" y="499733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9DFD2393-EA5D-396A-46DB-335FA6CA061C}"/>
              </a:ext>
            </a:extLst>
          </p:cNvPr>
          <p:cNvGrpSpPr/>
          <p:nvPr/>
        </p:nvGrpSpPr>
        <p:grpSpPr>
          <a:xfrm flipH="1">
            <a:off x="3350674" y="2331472"/>
            <a:ext cx="774996" cy="1580769"/>
            <a:chOff x="7402259" y="1877497"/>
            <a:chExt cx="401665" cy="845820"/>
          </a:xfrm>
        </p:grpSpPr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3A629F38-12F1-DE30-A9EE-AB4A1DD4E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558" y="1877497"/>
              <a:ext cx="133366" cy="2514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A268505A-042D-344A-EB85-132DE4AD3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2259" y="2513767"/>
              <a:ext cx="73914" cy="2095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3220E481-D5B3-397E-5B54-6316A8F802B1}"/>
              </a:ext>
            </a:extLst>
          </p:cNvPr>
          <p:cNvSpPr txBox="1"/>
          <p:nvPr/>
        </p:nvSpPr>
        <p:spPr>
          <a:xfrm>
            <a:off x="5046080" y="152457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5/3</a:t>
            </a:r>
            <a:r>
              <a:rPr lang="it-IT" dirty="0">
                <a:solidFill>
                  <a:srgbClr val="FFC000"/>
                </a:solidFill>
              </a:rPr>
              <a:t> ETH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C5775E0A-8F7D-8F06-E601-B59EFB93FE3C}"/>
              </a:ext>
            </a:extLst>
          </p:cNvPr>
          <p:cNvCxnSpPr>
            <a:cxnSpLocks/>
          </p:cNvCxnSpPr>
          <p:nvPr/>
        </p:nvCxnSpPr>
        <p:spPr>
          <a:xfrm flipH="1">
            <a:off x="3849717" y="1933468"/>
            <a:ext cx="1196363" cy="2909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F507589A-FB9B-738D-901B-C4017D4B6C28}"/>
              </a:ext>
            </a:extLst>
          </p:cNvPr>
          <p:cNvCxnSpPr>
            <a:cxnSpLocks/>
          </p:cNvCxnSpPr>
          <p:nvPr/>
        </p:nvCxnSpPr>
        <p:spPr>
          <a:xfrm flipH="1">
            <a:off x="4310418" y="2095580"/>
            <a:ext cx="889339" cy="12312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AC398519-69EA-8598-AC54-1F52F88EC07D}"/>
              </a:ext>
            </a:extLst>
          </p:cNvPr>
          <p:cNvSpPr txBox="1"/>
          <p:nvPr/>
        </p:nvSpPr>
        <p:spPr>
          <a:xfrm rot="3628638">
            <a:off x="3257388" y="2245674"/>
            <a:ext cx="862657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1/3</a:t>
            </a:r>
            <a:r>
              <a:rPr lang="it-IT" sz="1600" dirty="0">
                <a:solidFill>
                  <a:schemeClr val="accent1"/>
                </a:solidFill>
              </a:rPr>
              <a:t> </a:t>
            </a:r>
            <a:r>
              <a:rPr lang="it-IT" sz="1200" dirty="0">
                <a:solidFill>
                  <a:schemeClr val="accent1"/>
                </a:solidFill>
              </a:rPr>
              <a:t>ETH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F30B5B35-BD15-4BFC-6568-19D173048971}"/>
              </a:ext>
            </a:extLst>
          </p:cNvPr>
          <p:cNvSpPr txBox="1"/>
          <p:nvPr/>
        </p:nvSpPr>
        <p:spPr>
          <a:xfrm rot="3988095">
            <a:off x="3758279" y="3481876"/>
            <a:ext cx="1086768" cy="47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</a:rPr>
              <a:t>1/3</a:t>
            </a:r>
            <a:r>
              <a:rPr lang="it-IT" sz="2400" dirty="0">
                <a:solidFill>
                  <a:schemeClr val="accent1"/>
                </a:solidFill>
              </a:rPr>
              <a:t> </a:t>
            </a:r>
            <a:r>
              <a:rPr lang="it-IT" sz="1200" dirty="0">
                <a:solidFill>
                  <a:schemeClr val="accent1"/>
                </a:solidFill>
              </a:rPr>
              <a:t>ETH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20704D-91C4-64D3-1C1E-9EAD34470295}"/>
              </a:ext>
            </a:extLst>
          </p:cNvPr>
          <p:cNvSpPr txBox="1"/>
          <p:nvPr/>
        </p:nvSpPr>
        <p:spPr>
          <a:xfrm>
            <a:off x="3493491" y="2915346"/>
            <a:ext cx="5533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</a:rPr>
              <a:t>-2/3</a:t>
            </a:r>
          </a:p>
          <a:p>
            <a:pPr algn="ctr"/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D20A8E-970E-8F14-70C0-7FD4F6C4D5E2}"/>
              </a:ext>
            </a:extLst>
          </p:cNvPr>
          <p:cNvSpPr txBox="1"/>
          <p:nvPr/>
        </p:nvSpPr>
        <p:spPr>
          <a:xfrm>
            <a:off x="2673142" y="1533994"/>
            <a:ext cx="717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-1/3</a:t>
            </a:r>
            <a:br>
              <a:rPr lang="it-IT" sz="1000" b="1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9A00790-7554-5451-3F55-6E2471B4CCF4}"/>
              </a:ext>
            </a:extLst>
          </p:cNvPr>
          <p:cNvGrpSpPr/>
          <p:nvPr/>
        </p:nvGrpSpPr>
        <p:grpSpPr>
          <a:xfrm>
            <a:off x="4408216" y="2032061"/>
            <a:ext cx="1016771" cy="1976608"/>
            <a:chOff x="4801007" y="2131687"/>
            <a:chExt cx="732528" cy="2249382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0B57E333-8337-AF5C-57D6-B8A48BDE8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0074" y="2131687"/>
              <a:ext cx="673461" cy="2249382"/>
            </a:xfrm>
            <a:prstGeom prst="straightConnector1">
              <a:avLst/>
            </a:prstGeom>
            <a:ln w="34925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10DB9982-8BDC-251A-AC96-A2BEB2A1CABC}"/>
                </a:ext>
              </a:extLst>
            </p:cNvPr>
            <p:cNvSpPr txBox="1"/>
            <p:nvPr/>
          </p:nvSpPr>
          <p:spPr>
            <a:xfrm rot="17816779">
              <a:off x="4664421" y="3557518"/>
              <a:ext cx="682679" cy="409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FFC000"/>
                  </a:solidFill>
                </a:rPr>
                <a:t>1</a:t>
              </a:r>
              <a:r>
                <a:rPr lang="it-IT" dirty="0">
                  <a:solidFill>
                    <a:srgbClr val="FFC000"/>
                  </a:solidFill>
                </a:rPr>
                <a:t> ETH</a:t>
              </a:r>
              <a:endParaRPr lang="en-GB" dirty="0">
                <a:solidFill>
                  <a:srgbClr val="FFC000"/>
                </a:solidFill>
              </a:endParaRPr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BC6B4DA-C307-C458-EEE1-C2745C67E7AA}"/>
              </a:ext>
            </a:extLst>
          </p:cNvPr>
          <p:cNvSpPr txBox="1"/>
          <p:nvPr/>
        </p:nvSpPr>
        <p:spPr>
          <a:xfrm>
            <a:off x="3983057" y="4006362"/>
            <a:ext cx="515566" cy="400110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-1</a:t>
            </a:r>
            <a:br>
              <a:rPr lang="it-IT" sz="1200" b="1" dirty="0">
                <a:solidFill>
                  <a:schemeClr val="bg1"/>
                </a:solidFill>
              </a:rPr>
            </a:br>
            <a:r>
              <a:rPr lang="it-IT" sz="800" dirty="0">
                <a:solidFill>
                  <a:schemeClr val="bg1"/>
                </a:solidFill>
              </a:rPr>
              <a:t>ETH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4542C021-A78F-D358-BECE-2BECFF299C50}"/>
              </a:ext>
            </a:extLst>
          </p:cNvPr>
          <p:cNvSpPr/>
          <p:nvPr/>
        </p:nvSpPr>
        <p:spPr>
          <a:xfrm>
            <a:off x="4621139" y="5643222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10FBDE29-3700-838B-941F-7F4454490F8A}"/>
              </a:ext>
            </a:extLst>
          </p:cNvPr>
          <p:cNvSpPr/>
          <p:nvPr/>
        </p:nvSpPr>
        <p:spPr>
          <a:xfrm>
            <a:off x="4421680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FF8DCE2E-6CB2-C98D-961F-2A8EA4E63807}"/>
              </a:ext>
            </a:extLst>
          </p:cNvPr>
          <p:cNvSpPr/>
          <p:nvPr/>
        </p:nvSpPr>
        <p:spPr>
          <a:xfrm>
            <a:off x="4213733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9E5886CB-9845-0F03-937A-CD70AA822B20}"/>
              </a:ext>
            </a:extLst>
          </p:cNvPr>
          <p:cNvSpPr/>
          <p:nvPr/>
        </p:nvSpPr>
        <p:spPr>
          <a:xfrm>
            <a:off x="3999535" y="5636719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942E32E8-E9CA-D457-AFCA-74F625EE3376}"/>
              </a:ext>
            </a:extLst>
          </p:cNvPr>
          <p:cNvSpPr/>
          <p:nvPr/>
        </p:nvSpPr>
        <p:spPr>
          <a:xfrm>
            <a:off x="3725398" y="563719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E343C5B3-4F7E-3D7D-9056-92644FAE4B5B}"/>
              </a:ext>
            </a:extLst>
          </p:cNvPr>
          <p:cNvSpPr/>
          <p:nvPr/>
        </p:nvSpPr>
        <p:spPr>
          <a:xfrm>
            <a:off x="3525939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DE8C12DA-BAF8-39BC-0B80-473C64ADB05F}"/>
              </a:ext>
            </a:extLst>
          </p:cNvPr>
          <p:cNvSpPr/>
          <p:nvPr/>
        </p:nvSpPr>
        <p:spPr>
          <a:xfrm>
            <a:off x="3317992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E6C67824-CFB8-E792-70EA-E16154BFC5B1}"/>
              </a:ext>
            </a:extLst>
          </p:cNvPr>
          <p:cNvSpPr/>
          <p:nvPr/>
        </p:nvSpPr>
        <p:spPr>
          <a:xfrm>
            <a:off x="3103794" y="5630687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4" name="Gruppo 93">
            <a:extLst>
              <a:ext uri="{FF2B5EF4-FFF2-40B4-BE49-F238E27FC236}">
                <a16:creationId xmlns:a16="http://schemas.microsoft.com/office/drawing/2014/main" id="{8F0801BD-9CD1-BF23-983C-F7CF8D7D02E6}"/>
              </a:ext>
            </a:extLst>
          </p:cNvPr>
          <p:cNvGrpSpPr/>
          <p:nvPr/>
        </p:nvGrpSpPr>
        <p:grpSpPr>
          <a:xfrm flipH="1">
            <a:off x="1293629" y="5630687"/>
            <a:ext cx="1716927" cy="182922"/>
            <a:chOff x="1279900" y="5614447"/>
            <a:chExt cx="1693208" cy="182922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95" name="Ovale 94">
              <a:extLst>
                <a:ext uri="{FF2B5EF4-FFF2-40B4-BE49-F238E27FC236}">
                  <a16:creationId xmlns:a16="http://schemas.microsoft.com/office/drawing/2014/main" id="{7B759BF5-EBAF-5414-F583-9B0F224CCD8A}"/>
                </a:ext>
              </a:extLst>
            </p:cNvPr>
            <p:cNvSpPr/>
            <p:nvPr/>
          </p:nvSpPr>
          <p:spPr>
            <a:xfrm>
              <a:off x="2797245" y="5626982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75B4A494-F63B-49B8-AC71-BE53BDD10B0A}"/>
                </a:ext>
              </a:extLst>
            </p:cNvPr>
            <p:cNvSpPr/>
            <p:nvPr/>
          </p:nvSpPr>
          <p:spPr>
            <a:xfrm>
              <a:off x="2597786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e 97">
              <a:extLst>
                <a:ext uri="{FF2B5EF4-FFF2-40B4-BE49-F238E27FC236}">
                  <a16:creationId xmlns:a16="http://schemas.microsoft.com/office/drawing/2014/main" id="{8FA47CB7-1E12-68BA-6913-98DA1701C191}"/>
                </a:ext>
              </a:extLst>
            </p:cNvPr>
            <p:cNvSpPr/>
            <p:nvPr/>
          </p:nvSpPr>
          <p:spPr>
            <a:xfrm>
              <a:off x="2389839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e 98">
              <a:extLst>
                <a:ext uri="{FF2B5EF4-FFF2-40B4-BE49-F238E27FC236}">
                  <a16:creationId xmlns:a16="http://schemas.microsoft.com/office/drawing/2014/main" id="{907FC257-D0AA-AA36-36D9-2A5776D8CB7C}"/>
                </a:ext>
              </a:extLst>
            </p:cNvPr>
            <p:cNvSpPr/>
            <p:nvPr/>
          </p:nvSpPr>
          <p:spPr>
            <a:xfrm>
              <a:off x="2175641" y="5620479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e 99">
              <a:extLst>
                <a:ext uri="{FF2B5EF4-FFF2-40B4-BE49-F238E27FC236}">
                  <a16:creationId xmlns:a16="http://schemas.microsoft.com/office/drawing/2014/main" id="{CB68FA02-7781-0EE4-7819-F6A318CD3A6F}"/>
                </a:ext>
              </a:extLst>
            </p:cNvPr>
            <p:cNvSpPr/>
            <p:nvPr/>
          </p:nvSpPr>
          <p:spPr>
            <a:xfrm>
              <a:off x="1901504" y="562095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FEE39B79-16EC-C67A-C433-6166811B8B4F}"/>
                </a:ext>
              </a:extLst>
            </p:cNvPr>
            <p:cNvSpPr/>
            <p:nvPr/>
          </p:nvSpPr>
          <p:spPr>
            <a:xfrm>
              <a:off x="1702045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e 101">
              <a:extLst>
                <a:ext uri="{FF2B5EF4-FFF2-40B4-BE49-F238E27FC236}">
                  <a16:creationId xmlns:a16="http://schemas.microsoft.com/office/drawing/2014/main" id="{06FC7772-81D2-45D9-15DE-8CCF15E1F1B0}"/>
                </a:ext>
              </a:extLst>
            </p:cNvPr>
            <p:cNvSpPr/>
            <p:nvPr/>
          </p:nvSpPr>
          <p:spPr>
            <a:xfrm>
              <a:off x="1494098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e 102">
              <a:extLst>
                <a:ext uri="{FF2B5EF4-FFF2-40B4-BE49-F238E27FC236}">
                  <a16:creationId xmlns:a16="http://schemas.microsoft.com/office/drawing/2014/main" id="{EF3B68FF-BA93-A62C-45AB-1A734EDEB561}"/>
                </a:ext>
              </a:extLst>
            </p:cNvPr>
            <p:cNvSpPr/>
            <p:nvPr/>
          </p:nvSpPr>
          <p:spPr>
            <a:xfrm>
              <a:off x="1279900" y="5614447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4C0F56-C0D8-BCF3-72F4-2540B5E01852}"/>
              </a:ext>
            </a:extLst>
          </p:cNvPr>
          <p:cNvSpPr txBox="1"/>
          <p:nvPr/>
        </p:nvSpPr>
        <p:spPr>
          <a:xfrm>
            <a:off x="6756535" y="1253564"/>
            <a:ext cx="3898888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6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IPPS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Interplanetary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Pension System</a:t>
            </a:r>
            <a:endParaRPr lang="en-GB" sz="4000" b="1" i="1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3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9016E-A82D-97D6-07EF-50D35A942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618F236B-F7AE-FC28-6615-5B7789699C64}"/>
              </a:ext>
            </a:extLst>
          </p:cNvPr>
          <p:cNvSpPr/>
          <p:nvPr/>
        </p:nvSpPr>
        <p:spPr>
          <a:xfrm>
            <a:off x="2631552" y="1400946"/>
            <a:ext cx="854471" cy="854472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B7C3DD3-2EB9-57D4-9691-C3E36E97ED64}"/>
              </a:ext>
            </a:extLst>
          </p:cNvPr>
          <p:cNvSpPr/>
          <p:nvPr/>
        </p:nvSpPr>
        <p:spPr>
          <a:xfrm>
            <a:off x="3486023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D521E33-6F4B-0E0B-55ED-28D8E674E5CD}"/>
              </a:ext>
            </a:extLst>
          </p:cNvPr>
          <p:cNvSpPr/>
          <p:nvPr/>
        </p:nvSpPr>
        <p:spPr>
          <a:xfrm>
            <a:off x="3486023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F2B5C4BC-C408-36B2-1E1F-115AA36FF69F}"/>
              </a:ext>
            </a:extLst>
          </p:cNvPr>
          <p:cNvSpPr/>
          <p:nvPr/>
        </p:nvSpPr>
        <p:spPr>
          <a:xfrm>
            <a:off x="2255585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5D51CD4-03FC-462D-1DC7-3237C02FB6C4}"/>
              </a:ext>
            </a:extLst>
          </p:cNvPr>
          <p:cNvSpPr/>
          <p:nvPr/>
        </p:nvSpPr>
        <p:spPr>
          <a:xfrm>
            <a:off x="4058519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28CBBCE5-2754-5963-E3C9-9207AFFD438C}"/>
              </a:ext>
            </a:extLst>
          </p:cNvPr>
          <p:cNvSpPr/>
          <p:nvPr/>
        </p:nvSpPr>
        <p:spPr>
          <a:xfrm>
            <a:off x="1702077" y="402687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720A2FD-AFA9-6892-4E83-616105CFDC5B}"/>
              </a:ext>
            </a:extLst>
          </p:cNvPr>
          <p:cNvSpPr/>
          <p:nvPr/>
        </p:nvSpPr>
        <p:spPr>
          <a:xfrm>
            <a:off x="1450178" y="499884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91F6D15-CCE2-D425-A388-8397FC9FA271}"/>
              </a:ext>
            </a:extLst>
          </p:cNvPr>
          <p:cNvSpPr/>
          <p:nvPr/>
        </p:nvSpPr>
        <p:spPr>
          <a:xfrm>
            <a:off x="182104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EA92229-43A2-14E2-6302-8C4BBC6A6E17}"/>
              </a:ext>
            </a:extLst>
          </p:cNvPr>
          <p:cNvSpPr/>
          <p:nvPr/>
        </p:nvSpPr>
        <p:spPr>
          <a:xfrm>
            <a:off x="3224725" y="4999609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51EA838-2F37-E812-8533-07C917028F60}"/>
              </a:ext>
            </a:extLst>
          </p:cNvPr>
          <p:cNvSpPr/>
          <p:nvPr/>
        </p:nvSpPr>
        <p:spPr>
          <a:xfrm>
            <a:off x="225340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1F7F864-00BD-0577-950C-ABE3C95937B2}"/>
              </a:ext>
            </a:extLst>
          </p:cNvPr>
          <p:cNvSpPr/>
          <p:nvPr/>
        </p:nvSpPr>
        <p:spPr>
          <a:xfrm>
            <a:off x="2628608" y="4998847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9A910E5-EF0A-3D4C-C867-3C43E38EA1F0}"/>
              </a:ext>
            </a:extLst>
          </p:cNvPr>
          <p:cNvSpPr/>
          <p:nvPr/>
        </p:nvSpPr>
        <p:spPr>
          <a:xfrm>
            <a:off x="2059056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1CDD416-5F6A-D04A-731C-87E09E347767}"/>
              </a:ext>
            </a:extLst>
          </p:cNvPr>
          <p:cNvSpPr/>
          <p:nvPr/>
        </p:nvSpPr>
        <p:spPr>
          <a:xfrm>
            <a:off x="3624041" y="4999608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6B8A1B7-F854-7B40-4D6D-08BB4D0FAD14}"/>
              </a:ext>
            </a:extLst>
          </p:cNvPr>
          <p:cNvSpPr/>
          <p:nvPr/>
        </p:nvSpPr>
        <p:spPr>
          <a:xfrm>
            <a:off x="4058519" y="4999606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B3D3C4DB-9674-14ED-85E9-828FEE55EBBF}"/>
              </a:ext>
            </a:extLst>
          </p:cNvPr>
          <p:cNvSpPr/>
          <p:nvPr/>
        </p:nvSpPr>
        <p:spPr>
          <a:xfrm>
            <a:off x="4434485" y="499733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F1E53764-4DDF-5510-0203-D912BAACEEE3}"/>
              </a:ext>
            </a:extLst>
          </p:cNvPr>
          <p:cNvGrpSpPr/>
          <p:nvPr/>
        </p:nvGrpSpPr>
        <p:grpSpPr>
          <a:xfrm flipH="1">
            <a:off x="3350674" y="2331473"/>
            <a:ext cx="1141461" cy="2527811"/>
            <a:chOff x="7212330" y="1877498"/>
            <a:chExt cx="591596" cy="1352550"/>
          </a:xfrm>
        </p:grpSpPr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9C76F331-D612-C572-9909-756D489604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560" y="1877498"/>
              <a:ext cx="133366" cy="2514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7B7BED54-20E1-FE04-C683-CF9410CA1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2261" y="2513768"/>
              <a:ext cx="73914" cy="2095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7F8EF76F-CA21-F004-CEC7-B1946E4FE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330" y="3043358"/>
              <a:ext cx="64770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C7B1B32A-F535-9516-54A4-15040B3C05B0}"/>
              </a:ext>
            </a:extLst>
          </p:cNvPr>
          <p:cNvSpPr txBox="1"/>
          <p:nvPr/>
        </p:nvSpPr>
        <p:spPr>
          <a:xfrm>
            <a:off x="5046080" y="152457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2/3</a:t>
            </a:r>
            <a:r>
              <a:rPr lang="it-IT" dirty="0">
                <a:solidFill>
                  <a:srgbClr val="FFC000"/>
                </a:solidFill>
              </a:rPr>
              <a:t> ETH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4B8BF420-AA85-CD2D-F888-6DF97A4C9CAD}"/>
              </a:ext>
            </a:extLst>
          </p:cNvPr>
          <p:cNvCxnSpPr>
            <a:cxnSpLocks/>
          </p:cNvCxnSpPr>
          <p:nvPr/>
        </p:nvCxnSpPr>
        <p:spPr>
          <a:xfrm flipH="1">
            <a:off x="3849717" y="1996579"/>
            <a:ext cx="1322379" cy="2278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6962E67C-4AF6-5F1D-8307-DF27FD0524DF}"/>
              </a:ext>
            </a:extLst>
          </p:cNvPr>
          <p:cNvCxnSpPr>
            <a:cxnSpLocks/>
          </p:cNvCxnSpPr>
          <p:nvPr/>
        </p:nvCxnSpPr>
        <p:spPr>
          <a:xfrm flipH="1">
            <a:off x="4324996" y="2032061"/>
            <a:ext cx="932804" cy="13537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0858DD31-AEF0-87A0-BF93-32CB4339446C}"/>
              </a:ext>
            </a:extLst>
          </p:cNvPr>
          <p:cNvCxnSpPr>
            <a:cxnSpLocks/>
          </p:cNvCxnSpPr>
          <p:nvPr/>
        </p:nvCxnSpPr>
        <p:spPr>
          <a:xfrm flipH="1">
            <a:off x="4738400" y="2102512"/>
            <a:ext cx="671800" cy="24078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23284417-27DB-14A7-1EB9-92CEBE790E3E}"/>
              </a:ext>
            </a:extLst>
          </p:cNvPr>
          <p:cNvSpPr txBox="1"/>
          <p:nvPr/>
        </p:nvSpPr>
        <p:spPr>
          <a:xfrm rot="3628638">
            <a:off x="3257387" y="2245673"/>
            <a:ext cx="862657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1/3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200" dirty="0">
                <a:solidFill>
                  <a:schemeClr val="bg1"/>
                </a:solidFill>
              </a:rPr>
              <a:t>ETH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2C0104F-A71D-3198-6AB4-FF48BB22CC9E}"/>
              </a:ext>
            </a:extLst>
          </p:cNvPr>
          <p:cNvSpPr txBox="1"/>
          <p:nvPr/>
        </p:nvSpPr>
        <p:spPr>
          <a:xfrm rot="3988095">
            <a:off x="3758281" y="3481875"/>
            <a:ext cx="1086768" cy="479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1/3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1200" dirty="0">
                <a:solidFill>
                  <a:schemeClr val="bg1"/>
                </a:solidFill>
              </a:rPr>
              <a:t>ETH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6AC6FEE-C993-F29D-1706-CD211D5C80B6}"/>
              </a:ext>
            </a:extLst>
          </p:cNvPr>
          <p:cNvSpPr txBox="1"/>
          <p:nvPr/>
        </p:nvSpPr>
        <p:spPr>
          <a:xfrm rot="4180456">
            <a:off x="4183158" y="4509920"/>
            <a:ext cx="1223051" cy="671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1/3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5244DF-8553-D11E-2A8D-800B4FC95511}"/>
              </a:ext>
            </a:extLst>
          </p:cNvPr>
          <p:cNvSpPr txBox="1"/>
          <p:nvPr/>
        </p:nvSpPr>
        <p:spPr>
          <a:xfrm>
            <a:off x="3493490" y="2915346"/>
            <a:ext cx="5533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</a:rPr>
              <a:t>-2/3</a:t>
            </a:r>
          </a:p>
          <a:p>
            <a:pPr algn="ctr"/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0498610-3FF4-A494-D506-FCC6B64001A8}"/>
              </a:ext>
            </a:extLst>
          </p:cNvPr>
          <p:cNvSpPr txBox="1"/>
          <p:nvPr/>
        </p:nvSpPr>
        <p:spPr>
          <a:xfrm>
            <a:off x="2828183" y="1533994"/>
            <a:ext cx="407483" cy="615553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0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87DF45E-D01D-08D0-494C-92EE86EB3CAB}"/>
              </a:ext>
            </a:extLst>
          </p:cNvPr>
          <p:cNvSpPr txBox="1"/>
          <p:nvPr/>
        </p:nvSpPr>
        <p:spPr>
          <a:xfrm>
            <a:off x="3983057" y="4006362"/>
            <a:ext cx="515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-1</a:t>
            </a:r>
            <a:br>
              <a:rPr lang="it-IT" sz="1200" b="1" dirty="0">
                <a:solidFill>
                  <a:schemeClr val="bg1"/>
                </a:solidFill>
              </a:rPr>
            </a:br>
            <a:r>
              <a:rPr lang="it-IT" sz="800" dirty="0">
                <a:solidFill>
                  <a:schemeClr val="bg1"/>
                </a:solidFill>
              </a:rPr>
              <a:t>ETH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28BB194-D46A-5F2A-6123-94A3BE1113EB}"/>
              </a:ext>
            </a:extLst>
          </p:cNvPr>
          <p:cNvSpPr/>
          <p:nvPr/>
        </p:nvSpPr>
        <p:spPr>
          <a:xfrm>
            <a:off x="4621139" y="5643222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C10D040-36BD-F936-3367-7D073A2BD5A3}"/>
              </a:ext>
            </a:extLst>
          </p:cNvPr>
          <p:cNvSpPr/>
          <p:nvPr/>
        </p:nvSpPr>
        <p:spPr>
          <a:xfrm>
            <a:off x="4421680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EBF915E0-A978-3DB0-8FD9-4A2926E57C0B}"/>
              </a:ext>
            </a:extLst>
          </p:cNvPr>
          <p:cNvSpPr/>
          <p:nvPr/>
        </p:nvSpPr>
        <p:spPr>
          <a:xfrm>
            <a:off x="4213733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F006AC09-FF50-21C8-38F8-883706CBD334}"/>
              </a:ext>
            </a:extLst>
          </p:cNvPr>
          <p:cNvSpPr/>
          <p:nvPr/>
        </p:nvSpPr>
        <p:spPr>
          <a:xfrm>
            <a:off x="3999535" y="5636719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04F762A-0EA0-394D-1B91-336EB7249590}"/>
              </a:ext>
            </a:extLst>
          </p:cNvPr>
          <p:cNvSpPr/>
          <p:nvPr/>
        </p:nvSpPr>
        <p:spPr>
          <a:xfrm>
            <a:off x="3725398" y="563719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B87147B6-B924-B779-A3A0-B3DD9AAF32D4}"/>
              </a:ext>
            </a:extLst>
          </p:cNvPr>
          <p:cNvSpPr/>
          <p:nvPr/>
        </p:nvSpPr>
        <p:spPr>
          <a:xfrm>
            <a:off x="3525939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96CDBEA3-4EAB-1A50-A47A-E96224A2CBDA}"/>
              </a:ext>
            </a:extLst>
          </p:cNvPr>
          <p:cNvSpPr/>
          <p:nvPr/>
        </p:nvSpPr>
        <p:spPr>
          <a:xfrm>
            <a:off x="3317992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5475D572-614E-6629-626A-B798FF101840}"/>
              </a:ext>
            </a:extLst>
          </p:cNvPr>
          <p:cNvSpPr/>
          <p:nvPr/>
        </p:nvSpPr>
        <p:spPr>
          <a:xfrm>
            <a:off x="3103794" y="5630687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F35F0B9D-8626-8F58-0BF6-06C36C912D47}"/>
              </a:ext>
            </a:extLst>
          </p:cNvPr>
          <p:cNvGrpSpPr/>
          <p:nvPr/>
        </p:nvGrpSpPr>
        <p:grpSpPr>
          <a:xfrm flipH="1">
            <a:off x="1293629" y="5630687"/>
            <a:ext cx="1716927" cy="182922"/>
            <a:chOff x="1279900" y="5614447"/>
            <a:chExt cx="1693208" cy="182922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58" name="Ovale 57">
              <a:extLst>
                <a:ext uri="{FF2B5EF4-FFF2-40B4-BE49-F238E27FC236}">
                  <a16:creationId xmlns:a16="http://schemas.microsoft.com/office/drawing/2014/main" id="{BD1AA200-6ABF-8E0C-D13D-0B0DC457949C}"/>
                </a:ext>
              </a:extLst>
            </p:cNvPr>
            <p:cNvSpPr/>
            <p:nvPr/>
          </p:nvSpPr>
          <p:spPr>
            <a:xfrm>
              <a:off x="2797245" y="5626982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ED0CF444-CD14-E3C1-F5D1-F4FA34F17724}"/>
                </a:ext>
              </a:extLst>
            </p:cNvPr>
            <p:cNvSpPr/>
            <p:nvPr/>
          </p:nvSpPr>
          <p:spPr>
            <a:xfrm>
              <a:off x="2597786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BA26299F-61E8-87F2-63F3-EC191EED9873}"/>
                </a:ext>
              </a:extLst>
            </p:cNvPr>
            <p:cNvSpPr/>
            <p:nvPr/>
          </p:nvSpPr>
          <p:spPr>
            <a:xfrm>
              <a:off x="2389839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e 62">
              <a:extLst>
                <a:ext uri="{FF2B5EF4-FFF2-40B4-BE49-F238E27FC236}">
                  <a16:creationId xmlns:a16="http://schemas.microsoft.com/office/drawing/2014/main" id="{59821A26-6EF9-117B-BF08-A19FE9DC5AAA}"/>
                </a:ext>
              </a:extLst>
            </p:cNvPr>
            <p:cNvSpPr/>
            <p:nvPr/>
          </p:nvSpPr>
          <p:spPr>
            <a:xfrm>
              <a:off x="2175641" y="5620479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3D69D291-A639-7667-6C2C-C9924EF5DF01}"/>
                </a:ext>
              </a:extLst>
            </p:cNvPr>
            <p:cNvSpPr/>
            <p:nvPr/>
          </p:nvSpPr>
          <p:spPr>
            <a:xfrm>
              <a:off x="1901504" y="562095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e 67">
              <a:extLst>
                <a:ext uri="{FF2B5EF4-FFF2-40B4-BE49-F238E27FC236}">
                  <a16:creationId xmlns:a16="http://schemas.microsoft.com/office/drawing/2014/main" id="{13990B3A-55C9-5D8A-3339-7E9C093F6A99}"/>
                </a:ext>
              </a:extLst>
            </p:cNvPr>
            <p:cNvSpPr/>
            <p:nvPr/>
          </p:nvSpPr>
          <p:spPr>
            <a:xfrm>
              <a:off x="1702045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e 68">
              <a:extLst>
                <a:ext uri="{FF2B5EF4-FFF2-40B4-BE49-F238E27FC236}">
                  <a16:creationId xmlns:a16="http://schemas.microsoft.com/office/drawing/2014/main" id="{C3484B58-31B8-EC78-4157-A5B207A3472D}"/>
                </a:ext>
              </a:extLst>
            </p:cNvPr>
            <p:cNvSpPr/>
            <p:nvPr/>
          </p:nvSpPr>
          <p:spPr>
            <a:xfrm>
              <a:off x="1494098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e 69">
              <a:extLst>
                <a:ext uri="{FF2B5EF4-FFF2-40B4-BE49-F238E27FC236}">
                  <a16:creationId xmlns:a16="http://schemas.microsoft.com/office/drawing/2014/main" id="{A22A4E74-59AD-C3FF-BF62-C02167731B53}"/>
                </a:ext>
              </a:extLst>
            </p:cNvPr>
            <p:cNvSpPr/>
            <p:nvPr/>
          </p:nvSpPr>
          <p:spPr>
            <a:xfrm>
              <a:off x="1279900" y="5614447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9AE2E1A-C3B3-C23B-C1AE-C807128FDBB7}"/>
              </a:ext>
            </a:extLst>
          </p:cNvPr>
          <p:cNvSpPr txBox="1"/>
          <p:nvPr/>
        </p:nvSpPr>
        <p:spPr>
          <a:xfrm>
            <a:off x="6756535" y="1253564"/>
            <a:ext cx="3898888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6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IPPS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Interplanetary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Pension System</a:t>
            </a:r>
            <a:endParaRPr lang="en-GB" sz="4000" b="1" i="1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7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AECBA-33E9-410C-779A-28B442FD0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480FC3A8-247B-C0F4-A4DC-C6601262980B}"/>
              </a:ext>
            </a:extLst>
          </p:cNvPr>
          <p:cNvSpPr/>
          <p:nvPr/>
        </p:nvSpPr>
        <p:spPr>
          <a:xfrm>
            <a:off x="2631552" y="1400946"/>
            <a:ext cx="854471" cy="854472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8F1287F-B48E-84C0-DD86-8245FA6024E8}"/>
              </a:ext>
            </a:extLst>
          </p:cNvPr>
          <p:cNvSpPr/>
          <p:nvPr/>
        </p:nvSpPr>
        <p:spPr>
          <a:xfrm>
            <a:off x="3486023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34BE768-B6EC-8B81-D90F-C8BE6A823CCC}"/>
              </a:ext>
            </a:extLst>
          </p:cNvPr>
          <p:cNvSpPr/>
          <p:nvPr/>
        </p:nvSpPr>
        <p:spPr>
          <a:xfrm>
            <a:off x="3486023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335D12A-D38E-5C5C-F315-06C7765E19C2}"/>
              </a:ext>
            </a:extLst>
          </p:cNvPr>
          <p:cNvSpPr/>
          <p:nvPr/>
        </p:nvSpPr>
        <p:spPr>
          <a:xfrm>
            <a:off x="2255585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109C907-95E9-D7D0-E7CC-7750C999E80C}"/>
              </a:ext>
            </a:extLst>
          </p:cNvPr>
          <p:cNvSpPr/>
          <p:nvPr/>
        </p:nvSpPr>
        <p:spPr>
          <a:xfrm>
            <a:off x="4058519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4D248505-6564-5EC4-60E4-86858BEEFA14}"/>
              </a:ext>
            </a:extLst>
          </p:cNvPr>
          <p:cNvSpPr/>
          <p:nvPr/>
        </p:nvSpPr>
        <p:spPr>
          <a:xfrm>
            <a:off x="1702077" y="402687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93A788D-6352-0F0F-EF16-48036E7FF3C5}"/>
              </a:ext>
            </a:extLst>
          </p:cNvPr>
          <p:cNvSpPr/>
          <p:nvPr/>
        </p:nvSpPr>
        <p:spPr>
          <a:xfrm>
            <a:off x="1450178" y="499884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78FFBD38-F929-BFED-BEA2-C87AEE4F9772}"/>
              </a:ext>
            </a:extLst>
          </p:cNvPr>
          <p:cNvSpPr/>
          <p:nvPr/>
        </p:nvSpPr>
        <p:spPr>
          <a:xfrm>
            <a:off x="182104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9D81A95-1DF7-828E-BD37-388706BEAC57}"/>
              </a:ext>
            </a:extLst>
          </p:cNvPr>
          <p:cNvSpPr/>
          <p:nvPr/>
        </p:nvSpPr>
        <p:spPr>
          <a:xfrm>
            <a:off x="3224725" y="4999609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DCEE0E80-9CE2-595C-6BB9-901CE38597EA}"/>
              </a:ext>
            </a:extLst>
          </p:cNvPr>
          <p:cNvSpPr/>
          <p:nvPr/>
        </p:nvSpPr>
        <p:spPr>
          <a:xfrm>
            <a:off x="225340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438CA16-3011-E9E8-7164-3BDC627602D3}"/>
              </a:ext>
            </a:extLst>
          </p:cNvPr>
          <p:cNvSpPr/>
          <p:nvPr/>
        </p:nvSpPr>
        <p:spPr>
          <a:xfrm>
            <a:off x="2628608" y="4998847"/>
            <a:ext cx="251899" cy="2518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F3CA868-F69B-E85B-D58E-AD2FC40E14E2}"/>
              </a:ext>
            </a:extLst>
          </p:cNvPr>
          <p:cNvSpPr/>
          <p:nvPr/>
        </p:nvSpPr>
        <p:spPr>
          <a:xfrm>
            <a:off x="2059056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44F217A7-B428-A749-708A-BC0ECDAA9CE6}"/>
              </a:ext>
            </a:extLst>
          </p:cNvPr>
          <p:cNvSpPr/>
          <p:nvPr/>
        </p:nvSpPr>
        <p:spPr>
          <a:xfrm>
            <a:off x="3624041" y="4999608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F8218B5-C5EA-14CE-DBFC-C546B1C3BB43}"/>
              </a:ext>
            </a:extLst>
          </p:cNvPr>
          <p:cNvSpPr/>
          <p:nvPr/>
        </p:nvSpPr>
        <p:spPr>
          <a:xfrm>
            <a:off x="4058519" y="4999606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BA6CE8FA-8C99-0E4A-F6DA-B6424B262406}"/>
              </a:ext>
            </a:extLst>
          </p:cNvPr>
          <p:cNvSpPr/>
          <p:nvPr/>
        </p:nvSpPr>
        <p:spPr>
          <a:xfrm>
            <a:off x="4434485" y="499733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AED097B2-6E5F-BF1E-E055-7B88A012F6F1}"/>
              </a:ext>
            </a:extLst>
          </p:cNvPr>
          <p:cNvGrpSpPr/>
          <p:nvPr/>
        </p:nvGrpSpPr>
        <p:grpSpPr>
          <a:xfrm flipH="1">
            <a:off x="3350674" y="2331473"/>
            <a:ext cx="1141461" cy="2527811"/>
            <a:chOff x="7212330" y="1877498"/>
            <a:chExt cx="591596" cy="1352550"/>
          </a:xfrm>
        </p:grpSpPr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6E28E477-CAC1-1C6B-4984-1B1125419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560" y="1877498"/>
              <a:ext cx="133366" cy="2514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DF668DD0-47E1-66EF-8E06-C94E6C67F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2261" y="2513768"/>
              <a:ext cx="73914" cy="2095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E0028527-5119-FCC7-25E6-23612051F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330" y="3043358"/>
              <a:ext cx="64770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3D29FEA-0EB5-DCDD-C72C-4803801B6260}"/>
              </a:ext>
            </a:extLst>
          </p:cNvPr>
          <p:cNvSpPr txBox="1"/>
          <p:nvPr/>
        </p:nvSpPr>
        <p:spPr>
          <a:xfrm>
            <a:off x="5046080" y="152457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5/3</a:t>
            </a:r>
            <a:r>
              <a:rPr lang="it-IT" dirty="0">
                <a:solidFill>
                  <a:srgbClr val="FFC000"/>
                </a:solidFill>
              </a:rPr>
              <a:t> ETH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854E0027-D4CD-9A36-BD24-F82600E75A58}"/>
              </a:ext>
            </a:extLst>
          </p:cNvPr>
          <p:cNvCxnSpPr>
            <a:cxnSpLocks/>
          </p:cNvCxnSpPr>
          <p:nvPr/>
        </p:nvCxnSpPr>
        <p:spPr>
          <a:xfrm flipH="1">
            <a:off x="3849717" y="1996579"/>
            <a:ext cx="1322379" cy="2278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B6F4F74D-3C91-7031-6EF0-8920CC92B09F}"/>
              </a:ext>
            </a:extLst>
          </p:cNvPr>
          <p:cNvCxnSpPr>
            <a:cxnSpLocks/>
          </p:cNvCxnSpPr>
          <p:nvPr/>
        </p:nvCxnSpPr>
        <p:spPr>
          <a:xfrm flipH="1">
            <a:off x="4324996" y="2032061"/>
            <a:ext cx="932804" cy="13537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A30C0C8-96DA-7295-984E-08EE58CCCD06}"/>
              </a:ext>
            </a:extLst>
          </p:cNvPr>
          <p:cNvCxnSpPr>
            <a:cxnSpLocks/>
          </p:cNvCxnSpPr>
          <p:nvPr/>
        </p:nvCxnSpPr>
        <p:spPr>
          <a:xfrm flipH="1">
            <a:off x="4738400" y="2102512"/>
            <a:ext cx="671800" cy="24078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8253BB0-3118-7C2E-D2BD-CC1B935D9AEB}"/>
              </a:ext>
            </a:extLst>
          </p:cNvPr>
          <p:cNvSpPr txBox="1"/>
          <p:nvPr/>
        </p:nvSpPr>
        <p:spPr>
          <a:xfrm rot="3628638">
            <a:off x="3257387" y="2245673"/>
            <a:ext cx="862657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1/3</a:t>
            </a:r>
            <a:r>
              <a:rPr lang="it-IT" sz="1600" dirty="0">
                <a:solidFill>
                  <a:schemeClr val="accent1"/>
                </a:solidFill>
              </a:rPr>
              <a:t> </a:t>
            </a:r>
            <a:r>
              <a:rPr lang="it-IT" sz="1200" dirty="0">
                <a:solidFill>
                  <a:schemeClr val="accent1"/>
                </a:solidFill>
              </a:rPr>
              <a:t>ETH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A737E1F-00AC-29A4-318C-5ECB4BA790DA}"/>
              </a:ext>
            </a:extLst>
          </p:cNvPr>
          <p:cNvSpPr txBox="1"/>
          <p:nvPr/>
        </p:nvSpPr>
        <p:spPr>
          <a:xfrm rot="3988095">
            <a:off x="3758281" y="3481875"/>
            <a:ext cx="1086768" cy="479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</a:rPr>
              <a:t>1/3</a:t>
            </a:r>
            <a:r>
              <a:rPr lang="it-IT" sz="2400" dirty="0">
                <a:solidFill>
                  <a:schemeClr val="accent1"/>
                </a:solidFill>
              </a:rPr>
              <a:t> </a:t>
            </a:r>
            <a:r>
              <a:rPr lang="it-IT" sz="1200" dirty="0">
                <a:solidFill>
                  <a:schemeClr val="accent1"/>
                </a:solidFill>
              </a:rPr>
              <a:t>ETH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DC55DE49-70F3-D987-490C-2F5914EAFF56}"/>
              </a:ext>
            </a:extLst>
          </p:cNvPr>
          <p:cNvSpPr txBox="1"/>
          <p:nvPr/>
        </p:nvSpPr>
        <p:spPr>
          <a:xfrm rot="4180456">
            <a:off x="4183158" y="4509920"/>
            <a:ext cx="1223051" cy="671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accent1"/>
                </a:solidFill>
              </a:rPr>
              <a:t>1/3</a:t>
            </a:r>
            <a:r>
              <a:rPr lang="it-IT" sz="3600" dirty="0">
                <a:solidFill>
                  <a:schemeClr val="accent1"/>
                </a:solidFill>
              </a:rPr>
              <a:t> </a:t>
            </a:r>
            <a:r>
              <a:rPr lang="it-IT" sz="1000" dirty="0">
                <a:solidFill>
                  <a:schemeClr val="accent1"/>
                </a:solidFill>
              </a:rPr>
              <a:t>ETH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F1A51C-3643-3D3F-5926-94FF9EF7BD1E}"/>
              </a:ext>
            </a:extLst>
          </p:cNvPr>
          <p:cNvSpPr txBox="1"/>
          <p:nvPr/>
        </p:nvSpPr>
        <p:spPr>
          <a:xfrm>
            <a:off x="3500191" y="2915346"/>
            <a:ext cx="5399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</a:rPr>
              <a:t>-1/3</a:t>
            </a:r>
          </a:p>
          <a:p>
            <a:pPr algn="ctr"/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C959BA-288F-B4F6-9958-05392597C5CF}"/>
              </a:ext>
            </a:extLst>
          </p:cNvPr>
          <p:cNvSpPr txBox="1"/>
          <p:nvPr/>
        </p:nvSpPr>
        <p:spPr>
          <a:xfrm>
            <a:off x="3983057" y="4006362"/>
            <a:ext cx="515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-2/3</a:t>
            </a:r>
            <a:br>
              <a:rPr lang="it-IT" sz="1200" b="1" dirty="0">
                <a:solidFill>
                  <a:schemeClr val="bg1"/>
                </a:solidFill>
              </a:rPr>
            </a:br>
            <a:r>
              <a:rPr lang="it-IT" sz="800" dirty="0">
                <a:solidFill>
                  <a:schemeClr val="bg1"/>
                </a:solidFill>
              </a:rPr>
              <a:t>ETH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754250D-AF12-0026-389A-A960C4999466}"/>
              </a:ext>
            </a:extLst>
          </p:cNvPr>
          <p:cNvSpPr/>
          <p:nvPr/>
        </p:nvSpPr>
        <p:spPr>
          <a:xfrm>
            <a:off x="4621139" y="5643222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F80ED0DD-A62B-598E-67CC-EE6C021A83DD}"/>
              </a:ext>
            </a:extLst>
          </p:cNvPr>
          <p:cNvSpPr/>
          <p:nvPr/>
        </p:nvSpPr>
        <p:spPr>
          <a:xfrm>
            <a:off x="4421680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E04B0DF0-6D14-420D-0818-38BEDF0956CA}"/>
              </a:ext>
            </a:extLst>
          </p:cNvPr>
          <p:cNvSpPr/>
          <p:nvPr/>
        </p:nvSpPr>
        <p:spPr>
          <a:xfrm>
            <a:off x="4213733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E1FC79CD-5E00-E6DE-1C25-BAAD3EA02A64}"/>
              </a:ext>
            </a:extLst>
          </p:cNvPr>
          <p:cNvSpPr/>
          <p:nvPr/>
        </p:nvSpPr>
        <p:spPr>
          <a:xfrm>
            <a:off x="3999535" y="5636719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F3FB13EB-B47B-C2C8-E996-C50AC7706470}"/>
              </a:ext>
            </a:extLst>
          </p:cNvPr>
          <p:cNvSpPr/>
          <p:nvPr/>
        </p:nvSpPr>
        <p:spPr>
          <a:xfrm>
            <a:off x="3725398" y="563719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73E06204-BEEC-4DE1-762D-563C0DEA486A}"/>
              </a:ext>
            </a:extLst>
          </p:cNvPr>
          <p:cNvSpPr/>
          <p:nvPr/>
        </p:nvSpPr>
        <p:spPr>
          <a:xfrm>
            <a:off x="3525939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240FFEA4-0A71-5163-E11F-C2C1D5B9DF30}"/>
              </a:ext>
            </a:extLst>
          </p:cNvPr>
          <p:cNvSpPr/>
          <p:nvPr/>
        </p:nvSpPr>
        <p:spPr>
          <a:xfrm>
            <a:off x="3317992" y="5632988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E0AFCC34-84AC-2511-69DC-6D1C22209893}"/>
              </a:ext>
            </a:extLst>
          </p:cNvPr>
          <p:cNvSpPr/>
          <p:nvPr/>
        </p:nvSpPr>
        <p:spPr>
          <a:xfrm>
            <a:off x="3103794" y="5630687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52ACDC7A-CD28-E286-3AAC-A67572DDE395}"/>
              </a:ext>
            </a:extLst>
          </p:cNvPr>
          <p:cNvGrpSpPr/>
          <p:nvPr/>
        </p:nvGrpSpPr>
        <p:grpSpPr>
          <a:xfrm flipH="1">
            <a:off x="1293629" y="5630687"/>
            <a:ext cx="1716927" cy="182922"/>
            <a:chOff x="1279900" y="5614447"/>
            <a:chExt cx="1693208" cy="182922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58" name="Ovale 57">
              <a:extLst>
                <a:ext uri="{FF2B5EF4-FFF2-40B4-BE49-F238E27FC236}">
                  <a16:creationId xmlns:a16="http://schemas.microsoft.com/office/drawing/2014/main" id="{F6136C25-598D-7FDA-7876-2B815C9EEFCD}"/>
                </a:ext>
              </a:extLst>
            </p:cNvPr>
            <p:cNvSpPr/>
            <p:nvPr/>
          </p:nvSpPr>
          <p:spPr>
            <a:xfrm>
              <a:off x="2797245" y="5626982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0C2A2969-A7F5-3792-1BCC-B7C0C7DF249C}"/>
                </a:ext>
              </a:extLst>
            </p:cNvPr>
            <p:cNvSpPr/>
            <p:nvPr/>
          </p:nvSpPr>
          <p:spPr>
            <a:xfrm>
              <a:off x="2597786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BF7511A7-74C6-1FA5-8107-68CC42AB06FF}"/>
                </a:ext>
              </a:extLst>
            </p:cNvPr>
            <p:cNvSpPr/>
            <p:nvPr/>
          </p:nvSpPr>
          <p:spPr>
            <a:xfrm>
              <a:off x="2389839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e 62">
              <a:extLst>
                <a:ext uri="{FF2B5EF4-FFF2-40B4-BE49-F238E27FC236}">
                  <a16:creationId xmlns:a16="http://schemas.microsoft.com/office/drawing/2014/main" id="{8275909C-4FD1-C091-EC07-E26CD33E381B}"/>
                </a:ext>
              </a:extLst>
            </p:cNvPr>
            <p:cNvSpPr/>
            <p:nvPr/>
          </p:nvSpPr>
          <p:spPr>
            <a:xfrm>
              <a:off x="2175641" y="5620479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3D796187-99E9-3225-2E89-D75504D9A2D2}"/>
                </a:ext>
              </a:extLst>
            </p:cNvPr>
            <p:cNvSpPr/>
            <p:nvPr/>
          </p:nvSpPr>
          <p:spPr>
            <a:xfrm>
              <a:off x="1901504" y="562095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e 67">
              <a:extLst>
                <a:ext uri="{FF2B5EF4-FFF2-40B4-BE49-F238E27FC236}">
                  <a16:creationId xmlns:a16="http://schemas.microsoft.com/office/drawing/2014/main" id="{0A315EA2-A1FE-9B93-32BE-6D47696D8949}"/>
                </a:ext>
              </a:extLst>
            </p:cNvPr>
            <p:cNvSpPr/>
            <p:nvPr/>
          </p:nvSpPr>
          <p:spPr>
            <a:xfrm>
              <a:off x="1702045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e 68">
              <a:extLst>
                <a:ext uri="{FF2B5EF4-FFF2-40B4-BE49-F238E27FC236}">
                  <a16:creationId xmlns:a16="http://schemas.microsoft.com/office/drawing/2014/main" id="{73457D67-B8BC-EFB4-FAA8-2CA5C53BCE83}"/>
                </a:ext>
              </a:extLst>
            </p:cNvPr>
            <p:cNvSpPr/>
            <p:nvPr/>
          </p:nvSpPr>
          <p:spPr>
            <a:xfrm>
              <a:off x="1494098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e 69">
              <a:extLst>
                <a:ext uri="{FF2B5EF4-FFF2-40B4-BE49-F238E27FC236}">
                  <a16:creationId xmlns:a16="http://schemas.microsoft.com/office/drawing/2014/main" id="{7A0B8EFB-ECB4-E9EC-78EB-2F359263B873}"/>
                </a:ext>
              </a:extLst>
            </p:cNvPr>
            <p:cNvSpPr/>
            <p:nvPr/>
          </p:nvSpPr>
          <p:spPr>
            <a:xfrm>
              <a:off x="1279900" y="5614447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0C04D019-3C1C-2DBA-6BE7-D1A5E94C5B1B}"/>
              </a:ext>
            </a:extLst>
          </p:cNvPr>
          <p:cNvGrpSpPr/>
          <p:nvPr/>
        </p:nvGrpSpPr>
        <p:grpSpPr>
          <a:xfrm>
            <a:off x="4788956" y="1996579"/>
            <a:ext cx="776423" cy="3000756"/>
            <a:chOff x="4860074" y="2131687"/>
            <a:chExt cx="673461" cy="2249382"/>
          </a:xfrm>
        </p:grpSpPr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837F8F56-33FC-52FB-6875-FD9DFFC01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0074" y="2131687"/>
              <a:ext cx="673461" cy="2249382"/>
            </a:xfrm>
            <a:prstGeom prst="straightConnector1">
              <a:avLst/>
            </a:prstGeom>
            <a:ln w="34925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D706693-66B6-4AB2-39EE-586A964756E3}"/>
                </a:ext>
              </a:extLst>
            </p:cNvPr>
            <p:cNvSpPr txBox="1"/>
            <p:nvPr/>
          </p:nvSpPr>
          <p:spPr>
            <a:xfrm rot="17125660">
              <a:off x="4940563" y="3442925"/>
              <a:ext cx="682679" cy="409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FFC000"/>
                  </a:solidFill>
                </a:rPr>
                <a:t>1</a:t>
              </a:r>
              <a:r>
                <a:rPr lang="it-IT" dirty="0">
                  <a:solidFill>
                    <a:srgbClr val="FFC000"/>
                  </a:solidFill>
                </a:rPr>
                <a:t> ETH</a:t>
              </a:r>
              <a:endParaRPr lang="en-GB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E63509F-9544-D9DC-4883-28C7F16A4014}"/>
              </a:ext>
            </a:extLst>
          </p:cNvPr>
          <p:cNvSpPr txBox="1"/>
          <p:nvPr/>
        </p:nvSpPr>
        <p:spPr>
          <a:xfrm>
            <a:off x="2828183" y="1533994"/>
            <a:ext cx="4074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0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151F8A-4411-F5BF-2228-D5246803D7D4}"/>
              </a:ext>
            </a:extLst>
          </p:cNvPr>
          <p:cNvSpPr txBox="1"/>
          <p:nvPr/>
        </p:nvSpPr>
        <p:spPr>
          <a:xfrm>
            <a:off x="6756535" y="1253564"/>
            <a:ext cx="3898888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6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IPPS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Interplanetary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Pension System</a:t>
            </a:r>
            <a:endParaRPr lang="en-GB" sz="4000" b="1" i="1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3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34533-B823-CE5A-75E0-694DA1A2C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C2266A00-9463-28F9-77B1-B9AA4D7FA159}"/>
              </a:ext>
            </a:extLst>
          </p:cNvPr>
          <p:cNvSpPr/>
          <p:nvPr/>
        </p:nvSpPr>
        <p:spPr>
          <a:xfrm>
            <a:off x="2631552" y="1400946"/>
            <a:ext cx="854471" cy="854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A5E1F249-2540-D0FB-D912-E8E388CFAB9A}"/>
              </a:ext>
            </a:extLst>
          </p:cNvPr>
          <p:cNvSpPr/>
          <p:nvPr/>
        </p:nvSpPr>
        <p:spPr>
          <a:xfrm>
            <a:off x="3486023" y="2853994"/>
            <a:ext cx="572495" cy="5724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93AFBBAB-D284-2A83-2EE2-7AEFA6A3177C}"/>
              </a:ext>
            </a:extLst>
          </p:cNvPr>
          <p:cNvSpPr/>
          <p:nvPr/>
        </p:nvSpPr>
        <p:spPr>
          <a:xfrm>
            <a:off x="3486023" y="4025065"/>
            <a:ext cx="375968" cy="3759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9721260-15B3-755B-1191-D5FD738866DE}"/>
              </a:ext>
            </a:extLst>
          </p:cNvPr>
          <p:cNvSpPr/>
          <p:nvPr/>
        </p:nvSpPr>
        <p:spPr>
          <a:xfrm>
            <a:off x="2255585" y="4025065"/>
            <a:ext cx="375968" cy="3759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6883A051-C1F4-636F-0F66-2A3AE8424F4F}"/>
              </a:ext>
            </a:extLst>
          </p:cNvPr>
          <p:cNvSpPr/>
          <p:nvPr/>
        </p:nvSpPr>
        <p:spPr>
          <a:xfrm>
            <a:off x="4058519" y="4025065"/>
            <a:ext cx="375968" cy="3759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E1C14B58-362A-552D-C6F4-4D92E4DF118C}"/>
              </a:ext>
            </a:extLst>
          </p:cNvPr>
          <p:cNvSpPr/>
          <p:nvPr/>
        </p:nvSpPr>
        <p:spPr>
          <a:xfrm>
            <a:off x="1702077" y="4026875"/>
            <a:ext cx="375968" cy="3759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04B5432C-00AD-ADC8-A41D-09E963B2D609}"/>
              </a:ext>
            </a:extLst>
          </p:cNvPr>
          <p:cNvSpPr/>
          <p:nvPr/>
        </p:nvSpPr>
        <p:spPr>
          <a:xfrm>
            <a:off x="1450178" y="4998845"/>
            <a:ext cx="251899" cy="2518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E7AA23FB-F7C9-DAE3-B423-D894B91A6438}"/>
              </a:ext>
            </a:extLst>
          </p:cNvPr>
          <p:cNvSpPr/>
          <p:nvPr/>
        </p:nvSpPr>
        <p:spPr>
          <a:xfrm>
            <a:off x="1821047" y="4999602"/>
            <a:ext cx="251899" cy="2518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B72D4CC-6741-F467-129A-34D1F39CF757}"/>
              </a:ext>
            </a:extLst>
          </p:cNvPr>
          <p:cNvSpPr/>
          <p:nvPr/>
        </p:nvSpPr>
        <p:spPr>
          <a:xfrm>
            <a:off x="3224725" y="4999609"/>
            <a:ext cx="251899" cy="2518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FAC7CFB7-86CA-38F3-937D-9069AFE35395}"/>
              </a:ext>
            </a:extLst>
          </p:cNvPr>
          <p:cNvSpPr/>
          <p:nvPr/>
        </p:nvSpPr>
        <p:spPr>
          <a:xfrm>
            <a:off x="2253407" y="4999602"/>
            <a:ext cx="251899" cy="2518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D2ECD18-E4C9-2997-2773-3CBB828DAF01}"/>
              </a:ext>
            </a:extLst>
          </p:cNvPr>
          <p:cNvSpPr/>
          <p:nvPr/>
        </p:nvSpPr>
        <p:spPr>
          <a:xfrm>
            <a:off x="2628608" y="4998847"/>
            <a:ext cx="251899" cy="2518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73B0A0F0-3150-7584-62B6-999E5FB852D3}"/>
              </a:ext>
            </a:extLst>
          </p:cNvPr>
          <p:cNvSpPr/>
          <p:nvPr/>
        </p:nvSpPr>
        <p:spPr>
          <a:xfrm>
            <a:off x="2059056" y="2853994"/>
            <a:ext cx="572495" cy="5724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731DA9-58A4-052E-5D8D-E26A847F3E85}"/>
              </a:ext>
            </a:extLst>
          </p:cNvPr>
          <p:cNvSpPr/>
          <p:nvPr/>
        </p:nvSpPr>
        <p:spPr>
          <a:xfrm>
            <a:off x="3624041" y="4999608"/>
            <a:ext cx="251899" cy="2518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378E691C-7C97-3FBC-DC24-7F5929AD4D8F}"/>
              </a:ext>
            </a:extLst>
          </p:cNvPr>
          <p:cNvSpPr/>
          <p:nvPr/>
        </p:nvSpPr>
        <p:spPr>
          <a:xfrm>
            <a:off x="4058519" y="4999606"/>
            <a:ext cx="251899" cy="2518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6AB5CA88-ECF6-4D9F-4828-27B9AB9F216A}"/>
              </a:ext>
            </a:extLst>
          </p:cNvPr>
          <p:cNvSpPr/>
          <p:nvPr/>
        </p:nvSpPr>
        <p:spPr>
          <a:xfrm>
            <a:off x="4434485" y="4997335"/>
            <a:ext cx="251899" cy="2518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1E87442B-2307-751C-0663-44036EB7EF7F}"/>
              </a:ext>
            </a:extLst>
          </p:cNvPr>
          <p:cNvGrpSpPr/>
          <p:nvPr/>
        </p:nvGrpSpPr>
        <p:grpSpPr>
          <a:xfrm flipH="1">
            <a:off x="3350674" y="2331473"/>
            <a:ext cx="1141461" cy="2527811"/>
            <a:chOff x="7212330" y="1877498"/>
            <a:chExt cx="591596" cy="1352550"/>
          </a:xfrm>
        </p:grpSpPr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A5D26981-5691-A027-C221-0DD667EA1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560" y="1877498"/>
              <a:ext cx="133366" cy="25146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E7AEDDE0-A514-716E-D259-2B6076E47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2261" y="2513768"/>
              <a:ext cx="73914" cy="20955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626D4A49-EE02-4E60-56BB-2E7E95630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330" y="3043358"/>
              <a:ext cx="64770" cy="18669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45331109-E068-2739-6943-4D36EBBE3AA2}"/>
              </a:ext>
            </a:extLst>
          </p:cNvPr>
          <p:cNvSpPr txBox="1"/>
          <p:nvPr/>
        </p:nvSpPr>
        <p:spPr>
          <a:xfrm>
            <a:off x="5046080" y="152457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C000"/>
                </a:solidFill>
              </a:rPr>
              <a:t>2/3</a:t>
            </a:r>
            <a:r>
              <a:rPr lang="it-IT" dirty="0">
                <a:solidFill>
                  <a:srgbClr val="FFC000"/>
                </a:solidFill>
              </a:rPr>
              <a:t> ETH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BBFC9E27-C396-96A2-2A15-4289FBBEA6A8}"/>
              </a:ext>
            </a:extLst>
          </p:cNvPr>
          <p:cNvCxnSpPr>
            <a:cxnSpLocks/>
          </p:cNvCxnSpPr>
          <p:nvPr/>
        </p:nvCxnSpPr>
        <p:spPr>
          <a:xfrm flipH="1">
            <a:off x="4324996" y="2032061"/>
            <a:ext cx="932804" cy="13537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17B89CA8-80FD-1B17-9B68-BC547A9B4D4A}"/>
              </a:ext>
            </a:extLst>
          </p:cNvPr>
          <p:cNvCxnSpPr>
            <a:cxnSpLocks/>
          </p:cNvCxnSpPr>
          <p:nvPr/>
        </p:nvCxnSpPr>
        <p:spPr>
          <a:xfrm flipH="1">
            <a:off x="4738400" y="2102512"/>
            <a:ext cx="671800" cy="24078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B2CA9252-C2DD-2186-865A-A920BBE6D445}"/>
              </a:ext>
            </a:extLst>
          </p:cNvPr>
          <p:cNvSpPr txBox="1"/>
          <p:nvPr/>
        </p:nvSpPr>
        <p:spPr>
          <a:xfrm rot="3988095">
            <a:off x="3758281" y="3481875"/>
            <a:ext cx="1086768" cy="479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1/3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1200" dirty="0">
                <a:solidFill>
                  <a:schemeClr val="bg1"/>
                </a:solidFill>
              </a:rPr>
              <a:t>ETH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0E720A-7C4B-1223-946F-623403A23066}"/>
              </a:ext>
            </a:extLst>
          </p:cNvPr>
          <p:cNvSpPr txBox="1"/>
          <p:nvPr/>
        </p:nvSpPr>
        <p:spPr>
          <a:xfrm>
            <a:off x="3500191" y="2915346"/>
            <a:ext cx="5399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</a:rPr>
              <a:t>-1/3</a:t>
            </a:r>
          </a:p>
          <a:p>
            <a:pPr algn="ctr"/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31B473-53B0-629A-CEC1-AC39B7664EC0}"/>
              </a:ext>
            </a:extLst>
          </p:cNvPr>
          <p:cNvSpPr txBox="1"/>
          <p:nvPr/>
        </p:nvSpPr>
        <p:spPr>
          <a:xfrm>
            <a:off x="3983057" y="4006362"/>
            <a:ext cx="515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-2/3</a:t>
            </a:r>
            <a:br>
              <a:rPr lang="it-IT" sz="1200" b="1" dirty="0">
                <a:solidFill>
                  <a:schemeClr val="bg1"/>
                </a:solidFill>
              </a:rPr>
            </a:br>
            <a:r>
              <a:rPr lang="it-IT" sz="800" dirty="0">
                <a:solidFill>
                  <a:schemeClr val="bg1"/>
                </a:solidFill>
              </a:rPr>
              <a:t>ETH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B553470B-B6D1-4BCD-4BD7-6ADE2E01094D}"/>
              </a:ext>
            </a:extLst>
          </p:cNvPr>
          <p:cNvSpPr/>
          <p:nvPr/>
        </p:nvSpPr>
        <p:spPr>
          <a:xfrm>
            <a:off x="4621139" y="5643222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742EF8B-0C18-2131-93AE-9BF6D642C2DE}"/>
              </a:ext>
            </a:extLst>
          </p:cNvPr>
          <p:cNvCxnSpPr>
            <a:cxnSpLocks/>
          </p:cNvCxnSpPr>
          <p:nvPr/>
        </p:nvCxnSpPr>
        <p:spPr>
          <a:xfrm flipH="1" flipV="1">
            <a:off x="4643721" y="5309630"/>
            <a:ext cx="42663" cy="25884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8E365C2B-FBAF-713C-B4DB-214D0B6BD393}"/>
              </a:ext>
            </a:extLst>
          </p:cNvPr>
          <p:cNvSpPr/>
          <p:nvPr/>
        </p:nvSpPr>
        <p:spPr>
          <a:xfrm>
            <a:off x="4421680" y="5639020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E3F821E6-F1C6-275A-7B8B-DE65F766E3A4}"/>
              </a:ext>
            </a:extLst>
          </p:cNvPr>
          <p:cNvSpPr/>
          <p:nvPr/>
        </p:nvSpPr>
        <p:spPr>
          <a:xfrm>
            <a:off x="4213733" y="5639020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DE7D69F9-0509-84AC-34AB-3146C66DD399}"/>
              </a:ext>
            </a:extLst>
          </p:cNvPr>
          <p:cNvSpPr/>
          <p:nvPr/>
        </p:nvSpPr>
        <p:spPr>
          <a:xfrm>
            <a:off x="3999535" y="5636719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889CE965-E29B-AEA9-E52B-A6019B9DC305}"/>
              </a:ext>
            </a:extLst>
          </p:cNvPr>
          <p:cNvSpPr/>
          <p:nvPr/>
        </p:nvSpPr>
        <p:spPr>
          <a:xfrm>
            <a:off x="3725398" y="5637190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0092655A-ABDF-FCE1-275A-BDF87B8EC8AE}"/>
              </a:ext>
            </a:extLst>
          </p:cNvPr>
          <p:cNvSpPr/>
          <p:nvPr/>
        </p:nvSpPr>
        <p:spPr>
          <a:xfrm>
            <a:off x="3525939" y="5632988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DCE5A48-78F8-2005-6DAB-89C098A21458}"/>
              </a:ext>
            </a:extLst>
          </p:cNvPr>
          <p:cNvSpPr/>
          <p:nvPr/>
        </p:nvSpPr>
        <p:spPr>
          <a:xfrm>
            <a:off x="3317992" y="5632988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A81BE5A9-8188-E162-0B5B-EB2EECBF7CDC}"/>
              </a:ext>
            </a:extLst>
          </p:cNvPr>
          <p:cNvSpPr/>
          <p:nvPr/>
        </p:nvSpPr>
        <p:spPr>
          <a:xfrm>
            <a:off x="3103794" y="5630687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6C6CAB0D-41DF-EE43-1B1F-B3F6FA64A476}"/>
              </a:ext>
            </a:extLst>
          </p:cNvPr>
          <p:cNvGrpSpPr/>
          <p:nvPr/>
        </p:nvGrpSpPr>
        <p:grpSpPr>
          <a:xfrm flipH="1">
            <a:off x="1293629" y="5630687"/>
            <a:ext cx="1716927" cy="182922"/>
            <a:chOff x="1279900" y="5614447"/>
            <a:chExt cx="1693208" cy="182922"/>
          </a:xfrm>
        </p:grpSpPr>
        <p:sp>
          <p:nvSpPr>
            <p:cNvPr id="58" name="Ovale 57">
              <a:extLst>
                <a:ext uri="{FF2B5EF4-FFF2-40B4-BE49-F238E27FC236}">
                  <a16:creationId xmlns:a16="http://schemas.microsoft.com/office/drawing/2014/main" id="{0293A076-03CC-899B-BA32-44ECAD2DA4A3}"/>
                </a:ext>
              </a:extLst>
            </p:cNvPr>
            <p:cNvSpPr/>
            <p:nvPr/>
          </p:nvSpPr>
          <p:spPr>
            <a:xfrm>
              <a:off x="2797245" y="5626982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8BA94D67-0110-DFC1-9F92-45FD96C41E70}"/>
                </a:ext>
              </a:extLst>
            </p:cNvPr>
            <p:cNvSpPr/>
            <p:nvPr/>
          </p:nvSpPr>
          <p:spPr>
            <a:xfrm>
              <a:off x="2597786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24F1BABF-F1FF-3324-5C6A-75E3E2A003A3}"/>
                </a:ext>
              </a:extLst>
            </p:cNvPr>
            <p:cNvSpPr/>
            <p:nvPr/>
          </p:nvSpPr>
          <p:spPr>
            <a:xfrm>
              <a:off x="2389839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e 62">
              <a:extLst>
                <a:ext uri="{FF2B5EF4-FFF2-40B4-BE49-F238E27FC236}">
                  <a16:creationId xmlns:a16="http://schemas.microsoft.com/office/drawing/2014/main" id="{4BF7CD53-0ABF-C758-0A19-40A0D5500346}"/>
                </a:ext>
              </a:extLst>
            </p:cNvPr>
            <p:cNvSpPr/>
            <p:nvPr/>
          </p:nvSpPr>
          <p:spPr>
            <a:xfrm>
              <a:off x="2175641" y="5620479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33263EF2-25E1-E1CB-B588-3DD42DA34CC5}"/>
                </a:ext>
              </a:extLst>
            </p:cNvPr>
            <p:cNvSpPr/>
            <p:nvPr/>
          </p:nvSpPr>
          <p:spPr>
            <a:xfrm>
              <a:off x="1901504" y="562095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e 67">
              <a:extLst>
                <a:ext uri="{FF2B5EF4-FFF2-40B4-BE49-F238E27FC236}">
                  <a16:creationId xmlns:a16="http://schemas.microsoft.com/office/drawing/2014/main" id="{089762AF-DAAD-25C0-340D-4E3C4AECCB52}"/>
                </a:ext>
              </a:extLst>
            </p:cNvPr>
            <p:cNvSpPr/>
            <p:nvPr/>
          </p:nvSpPr>
          <p:spPr>
            <a:xfrm>
              <a:off x="1702045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e 68">
              <a:extLst>
                <a:ext uri="{FF2B5EF4-FFF2-40B4-BE49-F238E27FC236}">
                  <a16:creationId xmlns:a16="http://schemas.microsoft.com/office/drawing/2014/main" id="{4E29A8C1-446D-E193-13B6-8C43D14EC769}"/>
                </a:ext>
              </a:extLst>
            </p:cNvPr>
            <p:cNvSpPr/>
            <p:nvPr/>
          </p:nvSpPr>
          <p:spPr>
            <a:xfrm>
              <a:off x="1494098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e 69">
              <a:extLst>
                <a:ext uri="{FF2B5EF4-FFF2-40B4-BE49-F238E27FC236}">
                  <a16:creationId xmlns:a16="http://schemas.microsoft.com/office/drawing/2014/main" id="{435D39D5-D90D-DF0F-F5CF-B63A21DD6F94}"/>
                </a:ext>
              </a:extLst>
            </p:cNvPr>
            <p:cNvSpPr/>
            <p:nvPr/>
          </p:nvSpPr>
          <p:spPr>
            <a:xfrm>
              <a:off x="1279900" y="5614447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4EBF5A85-1D60-40CD-0509-A54705291CFA}"/>
              </a:ext>
            </a:extLst>
          </p:cNvPr>
          <p:cNvSpPr txBox="1"/>
          <p:nvPr/>
        </p:nvSpPr>
        <p:spPr>
          <a:xfrm rot="4708956">
            <a:off x="4210735" y="5696263"/>
            <a:ext cx="1523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1/3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614F1BFB-972B-29DD-12BB-599E4CE49B72}"/>
              </a:ext>
            </a:extLst>
          </p:cNvPr>
          <p:cNvCxnSpPr>
            <a:cxnSpLocks/>
          </p:cNvCxnSpPr>
          <p:nvPr/>
        </p:nvCxnSpPr>
        <p:spPr>
          <a:xfrm flipH="1">
            <a:off x="5046080" y="2102512"/>
            <a:ext cx="518141" cy="314672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38A1409-C09F-A6DE-D147-F31A95061461}"/>
              </a:ext>
            </a:extLst>
          </p:cNvPr>
          <p:cNvSpPr txBox="1"/>
          <p:nvPr/>
        </p:nvSpPr>
        <p:spPr>
          <a:xfrm>
            <a:off x="2735624" y="1572984"/>
            <a:ext cx="6335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1/3</a:t>
            </a:r>
            <a:br>
              <a:rPr lang="it-IT" sz="2400" b="1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CDAE08AC-C5DE-0C9A-8A79-31D6536155C3}"/>
              </a:ext>
            </a:extLst>
          </p:cNvPr>
          <p:cNvCxnSpPr>
            <a:cxnSpLocks/>
          </p:cNvCxnSpPr>
          <p:nvPr/>
        </p:nvCxnSpPr>
        <p:spPr>
          <a:xfrm flipH="1">
            <a:off x="3849717" y="1996579"/>
            <a:ext cx="1322379" cy="2278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FDDCAE-7A98-6FAD-DC7C-422B6B7B5380}"/>
              </a:ext>
            </a:extLst>
          </p:cNvPr>
          <p:cNvSpPr txBox="1"/>
          <p:nvPr/>
        </p:nvSpPr>
        <p:spPr>
          <a:xfrm rot="3628638">
            <a:off x="3257387" y="2245673"/>
            <a:ext cx="862657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1/3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200" dirty="0">
                <a:solidFill>
                  <a:schemeClr val="bg1"/>
                </a:solidFill>
              </a:rPr>
              <a:t>ETH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6B4069-4381-70F1-57A1-FDA065035235}"/>
              </a:ext>
            </a:extLst>
          </p:cNvPr>
          <p:cNvSpPr txBox="1"/>
          <p:nvPr/>
        </p:nvSpPr>
        <p:spPr>
          <a:xfrm rot="4180456">
            <a:off x="4183158" y="4509920"/>
            <a:ext cx="1223051" cy="671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1/3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75CF409-B6B8-372D-AB62-74560EC83C89}"/>
              </a:ext>
            </a:extLst>
          </p:cNvPr>
          <p:cNvSpPr txBox="1"/>
          <p:nvPr/>
        </p:nvSpPr>
        <p:spPr>
          <a:xfrm>
            <a:off x="6756535" y="1253564"/>
            <a:ext cx="3898888" cy="22467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6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IPPS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Interplanetary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Pension System</a:t>
            </a:r>
            <a:endParaRPr lang="en-GB" sz="4000" b="1" i="1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CBC31-C77F-8C5A-F1C9-3C9580F6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0DB38C4B-0F06-571E-499F-871A0C4A7F21}"/>
              </a:ext>
            </a:extLst>
          </p:cNvPr>
          <p:cNvSpPr/>
          <p:nvPr/>
        </p:nvSpPr>
        <p:spPr>
          <a:xfrm>
            <a:off x="2631552" y="1400946"/>
            <a:ext cx="854471" cy="854472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28DDD06-B58B-EEF0-5EFA-AFADB82520D0}"/>
              </a:ext>
            </a:extLst>
          </p:cNvPr>
          <p:cNvSpPr/>
          <p:nvPr/>
        </p:nvSpPr>
        <p:spPr>
          <a:xfrm>
            <a:off x="3486023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EFE1E60-B7C7-5633-4CFB-A7915A77BC95}"/>
              </a:ext>
            </a:extLst>
          </p:cNvPr>
          <p:cNvSpPr/>
          <p:nvPr/>
        </p:nvSpPr>
        <p:spPr>
          <a:xfrm>
            <a:off x="3486023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C7E4EC2D-95EE-7B51-2BEC-A43A5128E4B0}"/>
              </a:ext>
            </a:extLst>
          </p:cNvPr>
          <p:cNvSpPr/>
          <p:nvPr/>
        </p:nvSpPr>
        <p:spPr>
          <a:xfrm>
            <a:off x="2255585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86868AC9-1061-313F-70A2-2D6C83911E14}"/>
              </a:ext>
            </a:extLst>
          </p:cNvPr>
          <p:cNvSpPr/>
          <p:nvPr/>
        </p:nvSpPr>
        <p:spPr>
          <a:xfrm>
            <a:off x="4058519" y="402506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53577A-C543-2595-9E3B-1DE6EEE3073E}"/>
              </a:ext>
            </a:extLst>
          </p:cNvPr>
          <p:cNvSpPr/>
          <p:nvPr/>
        </p:nvSpPr>
        <p:spPr>
          <a:xfrm>
            <a:off x="1702077" y="4026875"/>
            <a:ext cx="375968" cy="375968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71C3A51-6085-7C14-3919-B3BE4DF4221D}"/>
              </a:ext>
            </a:extLst>
          </p:cNvPr>
          <p:cNvSpPr/>
          <p:nvPr/>
        </p:nvSpPr>
        <p:spPr>
          <a:xfrm>
            <a:off x="1450178" y="499884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11503BB-E6BF-C9F9-CAB6-3CE8D7773E93}"/>
              </a:ext>
            </a:extLst>
          </p:cNvPr>
          <p:cNvSpPr/>
          <p:nvPr/>
        </p:nvSpPr>
        <p:spPr>
          <a:xfrm>
            <a:off x="182104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B6ACC653-3FD2-311B-5DA1-A616C27A0AF4}"/>
              </a:ext>
            </a:extLst>
          </p:cNvPr>
          <p:cNvSpPr/>
          <p:nvPr/>
        </p:nvSpPr>
        <p:spPr>
          <a:xfrm>
            <a:off x="3224725" y="4999609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56387B70-4BD6-3A90-0608-CF612D52BDB1}"/>
              </a:ext>
            </a:extLst>
          </p:cNvPr>
          <p:cNvSpPr/>
          <p:nvPr/>
        </p:nvSpPr>
        <p:spPr>
          <a:xfrm>
            <a:off x="2253407" y="4999602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8FB1EAC-6FFC-9143-8022-B337C8691359}"/>
              </a:ext>
            </a:extLst>
          </p:cNvPr>
          <p:cNvSpPr/>
          <p:nvPr/>
        </p:nvSpPr>
        <p:spPr>
          <a:xfrm>
            <a:off x="2628608" y="4998847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9EFA59E9-2CB2-348C-9B5C-AE8CDA6F799C}"/>
              </a:ext>
            </a:extLst>
          </p:cNvPr>
          <p:cNvSpPr/>
          <p:nvPr/>
        </p:nvSpPr>
        <p:spPr>
          <a:xfrm>
            <a:off x="2059056" y="2853994"/>
            <a:ext cx="572495" cy="572495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91C1727-D16F-BEA7-4C5C-9642B2AB68BA}"/>
              </a:ext>
            </a:extLst>
          </p:cNvPr>
          <p:cNvSpPr/>
          <p:nvPr/>
        </p:nvSpPr>
        <p:spPr>
          <a:xfrm>
            <a:off x="3624041" y="4999608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E3AA375-62FF-FDDD-F7BE-E6A524043B4B}"/>
              </a:ext>
            </a:extLst>
          </p:cNvPr>
          <p:cNvSpPr/>
          <p:nvPr/>
        </p:nvSpPr>
        <p:spPr>
          <a:xfrm>
            <a:off x="4058519" y="4999606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C3051866-68A3-9B61-7C3E-68F379597009}"/>
              </a:ext>
            </a:extLst>
          </p:cNvPr>
          <p:cNvSpPr/>
          <p:nvPr/>
        </p:nvSpPr>
        <p:spPr>
          <a:xfrm>
            <a:off x="4434485" y="4997335"/>
            <a:ext cx="251899" cy="251899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BC406AC-8F8C-DCD2-A8E4-60B58699A6C1}"/>
              </a:ext>
            </a:extLst>
          </p:cNvPr>
          <p:cNvGrpSpPr/>
          <p:nvPr/>
        </p:nvGrpSpPr>
        <p:grpSpPr>
          <a:xfrm>
            <a:off x="1648909" y="2331473"/>
            <a:ext cx="1105648" cy="2527810"/>
            <a:chOff x="1979524" y="2379683"/>
            <a:chExt cx="1064660" cy="2434100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6E98620D-E21F-6F4D-D812-6EE28C903ED4}"/>
                </a:ext>
              </a:extLst>
            </p:cNvPr>
            <p:cNvCxnSpPr/>
            <p:nvPr/>
          </p:nvCxnSpPr>
          <p:spPr>
            <a:xfrm flipV="1">
              <a:off x="2804173" y="2379683"/>
              <a:ext cx="240011" cy="4525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7303AB8C-4B64-ED84-FE2E-A78B7574739C}"/>
                </a:ext>
              </a:extLst>
            </p:cNvPr>
            <p:cNvCxnSpPr/>
            <p:nvPr/>
          </p:nvCxnSpPr>
          <p:spPr>
            <a:xfrm flipV="1">
              <a:off x="2321332" y="3524739"/>
              <a:ext cx="133018" cy="3771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D2BF322F-5CD1-17FD-847D-3F41B3924E64}"/>
                </a:ext>
              </a:extLst>
            </p:cNvPr>
            <p:cNvCxnSpPr/>
            <p:nvPr/>
          </p:nvCxnSpPr>
          <p:spPr>
            <a:xfrm flipH="1" flipV="1">
              <a:off x="2682891" y="3524739"/>
              <a:ext cx="61832" cy="3771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F76DACF0-BDDB-08D2-5815-3EA584DCD54E}"/>
                </a:ext>
              </a:extLst>
            </p:cNvPr>
            <p:cNvCxnSpPr/>
            <p:nvPr/>
          </p:nvCxnSpPr>
          <p:spPr>
            <a:xfrm flipV="1">
              <a:off x="1979524" y="4477809"/>
              <a:ext cx="116563" cy="3359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C56A51ED-267E-0515-CFB8-A3F2F92DF5E9}"/>
                </a:ext>
              </a:extLst>
            </p:cNvPr>
            <p:cNvCxnSpPr/>
            <p:nvPr/>
          </p:nvCxnSpPr>
          <p:spPr>
            <a:xfrm flipV="1">
              <a:off x="2211735" y="4477809"/>
              <a:ext cx="0" cy="3359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9691081E-1A12-C744-355C-40254818E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2891" y="4477809"/>
              <a:ext cx="30916" cy="3359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48C68805-6FAF-E4EC-C420-97D5E88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0885" y="4477809"/>
              <a:ext cx="116563" cy="3359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527BB9AC-8CD6-7558-283B-CCB1104733F6}"/>
              </a:ext>
            </a:extLst>
          </p:cNvPr>
          <p:cNvGrpSpPr/>
          <p:nvPr/>
        </p:nvGrpSpPr>
        <p:grpSpPr>
          <a:xfrm flipH="1">
            <a:off x="3350674" y="2331473"/>
            <a:ext cx="1141461" cy="2527811"/>
            <a:chOff x="7212330" y="1877498"/>
            <a:chExt cx="591596" cy="1352550"/>
          </a:xfrm>
        </p:grpSpPr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171B7F26-BF2D-616F-2C69-C09134852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560" y="1877498"/>
              <a:ext cx="133366" cy="2514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A0C19753-BAC4-C9CB-6F07-4B1DA7711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2261" y="2513768"/>
              <a:ext cx="73914" cy="2095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CD81C55F-332F-0B26-1C89-90655F847B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3168" y="2513768"/>
              <a:ext cx="34358" cy="2095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0FC28272-952E-C3BB-F8D7-D2C3E90EC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330" y="3043358"/>
              <a:ext cx="64770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83105048-27F8-0D6C-FF68-44D27B0F6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1362" y="3043358"/>
              <a:ext cx="0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37B70C57-EE92-1A39-F3BA-1CC64C3CC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3168" y="3043358"/>
              <a:ext cx="17179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C39CE177-5E9B-0E06-EA79-BB0860F5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7630" y="3043358"/>
              <a:ext cx="64770" cy="1866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960EED-82A2-ADD5-0BC4-345702005084}"/>
              </a:ext>
            </a:extLst>
          </p:cNvPr>
          <p:cNvSpPr txBox="1"/>
          <p:nvPr/>
        </p:nvSpPr>
        <p:spPr>
          <a:xfrm>
            <a:off x="2632617" y="1533994"/>
            <a:ext cx="7986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16/3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ETH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63201260-2D95-F20C-2891-DAC4A555C1D0}"/>
              </a:ext>
            </a:extLst>
          </p:cNvPr>
          <p:cNvSpPr/>
          <p:nvPr/>
        </p:nvSpPr>
        <p:spPr>
          <a:xfrm>
            <a:off x="4621139" y="5643222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F92D5E9-DC6E-30D7-8624-590F0E942A8C}"/>
              </a:ext>
            </a:extLst>
          </p:cNvPr>
          <p:cNvCxnSpPr>
            <a:cxnSpLocks/>
          </p:cNvCxnSpPr>
          <p:nvPr/>
        </p:nvCxnSpPr>
        <p:spPr>
          <a:xfrm flipH="1" flipV="1">
            <a:off x="4643721" y="5309630"/>
            <a:ext cx="42663" cy="2588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C24EE464-2D80-F85C-BB56-88B32A281B9D}"/>
              </a:ext>
            </a:extLst>
          </p:cNvPr>
          <p:cNvSpPr/>
          <p:nvPr/>
        </p:nvSpPr>
        <p:spPr>
          <a:xfrm>
            <a:off x="4421680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62E5045-B91B-FB02-CDA4-068ECCB901B4}"/>
              </a:ext>
            </a:extLst>
          </p:cNvPr>
          <p:cNvSpPr/>
          <p:nvPr/>
        </p:nvSpPr>
        <p:spPr>
          <a:xfrm>
            <a:off x="4213733" y="5639020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97E60AE3-D691-70EF-B656-6C841284C306}"/>
              </a:ext>
            </a:extLst>
          </p:cNvPr>
          <p:cNvSpPr/>
          <p:nvPr/>
        </p:nvSpPr>
        <p:spPr>
          <a:xfrm>
            <a:off x="3999535" y="5636719"/>
            <a:ext cx="175863" cy="170387"/>
          </a:xfrm>
          <a:prstGeom prst="ellipse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E45F84E-5C48-4C16-8331-6A2670B846E1}"/>
              </a:ext>
            </a:extLst>
          </p:cNvPr>
          <p:cNvSpPr/>
          <p:nvPr/>
        </p:nvSpPr>
        <p:spPr>
          <a:xfrm>
            <a:off x="3725398" y="5637190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B13D6748-8DAB-5325-45A4-39264A39F853}"/>
              </a:ext>
            </a:extLst>
          </p:cNvPr>
          <p:cNvSpPr/>
          <p:nvPr/>
        </p:nvSpPr>
        <p:spPr>
          <a:xfrm>
            <a:off x="3525939" y="5632988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3537A910-5130-578D-89BD-2DD68DFAC50F}"/>
              </a:ext>
            </a:extLst>
          </p:cNvPr>
          <p:cNvSpPr/>
          <p:nvPr/>
        </p:nvSpPr>
        <p:spPr>
          <a:xfrm>
            <a:off x="3317992" y="5632988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AE538783-2BB2-6559-7B8D-5196688445DC}"/>
              </a:ext>
            </a:extLst>
          </p:cNvPr>
          <p:cNvSpPr/>
          <p:nvPr/>
        </p:nvSpPr>
        <p:spPr>
          <a:xfrm>
            <a:off x="3103794" y="5630687"/>
            <a:ext cx="175863" cy="170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D848F85-4B4A-C7BF-C5F4-B493C93B4793}"/>
              </a:ext>
            </a:extLst>
          </p:cNvPr>
          <p:cNvCxnSpPr>
            <a:cxnSpLocks/>
          </p:cNvCxnSpPr>
          <p:nvPr/>
        </p:nvCxnSpPr>
        <p:spPr>
          <a:xfrm flipV="1">
            <a:off x="4523872" y="5315059"/>
            <a:ext cx="36562" cy="253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796A598D-0081-4E4B-8D5C-3F376CBBB009}"/>
              </a:ext>
            </a:extLst>
          </p:cNvPr>
          <p:cNvCxnSpPr>
            <a:cxnSpLocks/>
          </p:cNvCxnSpPr>
          <p:nvPr/>
        </p:nvCxnSpPr>
        <p:spPr>
          <a:xfrm flipV="1">
            <a:off x="4116575" y="5317403"/>
            <a:ext cx="36562" cy="253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7CE5D84-6531-35C3-FD24-5EBBF98E24AB}"/>
              </a:ext>
            </a:extLst>
          </p:cNvPr>
          <p:cNvCxnSpPr>
            <a:cxnSpLocks/>
          </p:cNvCxnSpPr>
          <p:nvPr/>
        </p:nvCxnSpPr>
        <p:spPr>
          <a:xfrm flipH="1" flipV="1">
            <a:off x="4252105" y="5317403"/>
            <a:ext cx="42663" cy="2588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8521E52B-5216-5A9A-8DB9-4B48D86C0B10}"/>
              </a:ext>
            </a:extLst>
          </p:cNvPr>
          <p:cNvCxnSpPr>
            <a:cxnSpLocks/>
          </p:cNvCxnSpPr>
          <p:nvPr/>
        </p:nvCxnSpPr>
        <p:spPr>
          <a:xfrm flipV="1">
            <a:off x="3666266" y="5315058"/>
            <a:ext cx="36562" cy="253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25C71AE-3255-078C-87D7-5CFE5997CD28}"/>
              </a:ext>
            </a:extLst>
          </p:cNvPr>
          <p:cNvCxnSpPr>
            <a:cxnSpLocks/>
          </p:cNvCxnSpPr>
          <p:nvPr/>
        </p:nvCxnSpPr>
        <p:spPr>
          <a:xfrm flipH="1" flipV="1">
            <a:off x="3812880" y="5317403"/>
            <a:ext cx="42663" cy="2588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AD17D02-38E3-CBA5-2EAF-856AB5FB6C8B}"/>
              </a:ext>
            </a:extLst>
          </p:cNvPr>
          <p:cNvCxnSpPr>
            <a:cxnSpLocks/>
          </p:cNvCxnSpPr>
          <p:nvPr/>
        </p:nvCxnSpPr>
        <p:spPr>
          <a:xfrm flipH="1" flipV="1">
            <a:off x="3380171" y="5317403"/>
            <a:ext cx="23200" cy="24510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D9F455D-C78A-CCFE-996B-53271AD42CAE}"/>
              </a:ext>
            </a:extLst>
          </p:cNvPr>
          <p:cNvCxnSpPr>
            <a:cxnSpLocks/>
          </p:cNvCxnSpPr>
          <p:nvPr/>
        </p:nvCxnSpPr>
        <p:spPr>
          <a:xfrm flipV="1">
            <a:off x="3217672" y="5317403"/>
            <a:ext cx="70472" cy="2534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B92C439F-751F-18DF-ABB6-CC4E1AC0E612}"/>
              </a:ext>
            </a:extLst>
          </p:cNvPr>
          <p:cNvGrpSpPr/>
          <p:nvPr/>
        </p:nvGrpSpPr>
        <p:grpSpPr>
          <a:xfrm flipH="1">
            <a:off x="1293629" y="5309630"/>
            <a:ext cx="1716927" cy="503979"/>
            <a:chOff x="1279900" y="5293390"/>
            <a:chExt cx="1693208" cy="50397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58" name="Ovale 57">
              <a:extLst>
                <a:ext uri="{FF2B5EF4-FFF2-40B4-BE49-F238E27FC236}">
                  <a16:creationId xmlns:a16="http://schemas.microsoft.com/office/drawing/2014/main" id="{F951C29B-A660-F85D-E148-C396861291C9}"/>
                </a:ext>
              </a:extLst>
            </p:cNvPr>
            <p:cNvSpPr/>
            <p:nvPr/>
          </p:nvSpPr>
          <p:spPr>
            <a:xfrm>
              <a:off x="2797245" y="5626982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EEBE73E1-8325-E365-8A6C-5E1873D0C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9827" y="5293390"/>
              <a:ext cx="42663" cy="2588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3609CCAD-78A9-D44D-46C1-4E67ECCE8E29}"/>
                </a:ext>
              </a:extLst>
            </p:cNvPr>
            <p:cNvSpPr/>
            <p:nvPr/>
          </p:nvSpPr>
          <p:spPr>
            <a:xfrm>
              <a:off x="2597786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67E96473-2578-4B45-9F32-4C79C007EEC0}"/>
                </a:ext>
              </a:extLst>
            </p:cNvPr>
            <p:cNvSpPr/>
            <p:nvPr/>
          </p:nvSpPr>
          <p:spPr>
            <a:xfrm>
              <a:off x="2389839" y="562278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e 62">
              <a:extLst>
                <a:ext uri="{FF2B5EF4-FFF2-40B4-BE49-F238E27FC236}">
                  <a16:creationId xmlns:a16="http://schemas.microsoft.com/office/drawing/2014/main" id="{29843CB3-0D6D-4796-744A-36A8EA82C7D8}"/>
                </a:ext>
              </a:extLst>
            </p:cNvPr>
            <p:cNvSpPr/>
            <p:nvPr/>
          </p:nvSpPr>
          <p:spPr>
            <a:xfrm>
              <a:off x="2175641" y="5620479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9CDC8091-105A-0AD1-EE34-01F97CAF1397}"/>
                </a:ext>
              </a:extLst>
            </p:cNvPr>
            <p:cNvSpPr/>
            <p:nvPr/>
          </p:nvSpPr>
          <p:spPr>
            <a:xfrm>
              <a:off x="1901504" y="5620950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e 67">
              <a:extLst>
                <a:ext uri="{FF2B5EF4-FFF2-40B4-BE49-F238E27FC236}">
                  <a16:creationId xmlns:a16="http://schemas.microsoft.com/office/drawing/2014/main" id="{E0254B55-ACDA-6D07-2703-0C5F964D5ACC}"/>
                </a:ext>
              </a:extLst>
            </p:cNvPr>
            <p:cNvSpPr/>
            <p:nvPr/>
          </p:nvSpPr>
          <p:spPr>
            <a:xfrm>
              <a:off x="1702045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e 68">
              <a:extLst>
                <a:ext uri="{FF2B5EF4-FFF2-40B4-BE49-F238E27FC236}">
                  <a16:creationId xmlns:a16="http://schemas.microsoft.com/office/drawing/2014/main" id="{CA0F4091-5A29-A852-A6D0-B27D9A32BE33}"/>
                </a:ext>
              </a:extLst>
            </p:cNvPr>
            <p:cNvSpPr/>
            <p:nvPr/>
          </p:nvSpPr>
          <p:spPr>
            <a:xfrm>
              <a:off x="1494098" y="5616748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e 69">
              <a:extLst>
                <a:ext uri="{FF2B5EF4-FFF2-40B4-BE49-F238E27FC236}">
                  <a16:creationId xmlns:a16="http://schemas.microsoft.com/office/drawing/2014/main" id="{9C503177-0FFE-69E3-D925-BDA8B953E605}"/>
                </a:ext>
              </a:extLst>
            </p:cNvPr>
            <p:cNvSpPr/>
            <p:nvPr/>
          </p:nvSpPr>
          <p:spPr>
            <a:xfrm>
              <a:off x="1279900" y="5614447"/>
              <a:ext cx="175863" cy="1703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Connettore 2 70">
              <a:extLst>
                <a:ext uri="{FF2B5EF4-FFF2-40B4-BE49-F238E27FC236}">
                  <a16:creationId xmlns:a16="http://schemas.microsoft.com/office/drawing/2014/main" id="{7F57568B-7BB2-A6A7-FA1C-FCDE6EA7D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978" y="5298819"/>
              <a:ext cx="36562" cy="253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2 71">
              <a:extLst>
                <a:ext uri="{FF2B5EF4-FFF2-40B4-BE49-F238E27FC236}">
                  <a16:creationId xmlns:a16="http://schemas.microsoft.com/office/drawing/2014/main" id="{CDD9BF1D-32C8-6865-B035-DE64FB3AB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2681" y="5301163"/>
              <a:ext cx="36562" cy="253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2 72">
              <a:extLst>
                <a:ext uri="{FF2B5EF4-FFF2-40B4-BE49-F238E27FC236}">
                  <a16:creationId xmlns:a16="http://schemas.microsoft.com/office/drawing/2014/main" id="{007D6244-908E-89D8-97BE-8D26B83168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8211" y="5301163"/>
              <a:ext cx="42663" cy="2588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2 74">
              <a:extLst>
                <a:ext uri="{FF2B5EF4-FFF2-40B4-BE49-F238E27FC236}">
                  <a16:creationId xmlns:a16="http://schemas.microsoft.com/office/drawing/2014/main" id="{FA8B905A-AE2F-6E44-A2BC-67C6909FE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2372" y="5298818"/>
              <a:ext cx="36562" cy="253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2 75">
              <a:extLst>
                <a:ext uri="{FF2B5EF4-FFF2-40B4-BE49-F238E27FC236}">
                  <a16:creationId xmlns:a16="http://schemas.microsoft.com/office/drawing/2014/main" id="{FB4A8C34-F8B8-206F-020D-D52710AA18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8986" y="5301163"/>
              <a:ext cx="42663" cy="2588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2 76">
              <a:extLst>
                <a:ext uri="{FF2B5EF4-FFF2-40B4-BE49-F238E27FC236}">
                  <a16:creationId xmlns:a16="http://schemas.microsoft.com/office/drawing/2014/main" id="{FF44F66D-9A89-2492-F02B-12076049A5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6277" y="5301163"/>
              <a:ext cx="23200" cy="2451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2 77">
              <a:extLst>
                <a:ext uri="{FF2B5EF4-FFF2-40B4-BE49-F238E27FC236}">
                  <a16:creationId xmlns:a16="http://schemas.microsoft.com/office/drawing/2014/main" id="{FA18D55F-1E92-B39E-8FD8-077AAD0FE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3778" y="5301163"/>
              <a:ext cx="70472" cy="253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D0BAFF84-8F24-1D0E-9025-049F0F275E27}"/>
              </a:ext>
            </a:extLst>
          </p:cNvPr>
          <p:cNvGrpSpPr/>
          <p:nvPr/>
        </p:nvGrpSpPr>
        <p:grpSpPr>
          <a:xfrm>
            <a:off x="3496940" y="2006120"/>
            <a:ext cx="1644964" cy="4621312"/>
            <a:chOff x="3496940" y="2006120"/>
            <a:chExt cx="1644964" cy="4621312"/>
          </a:xfrm>
        </p:grpSpPr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D1C8F6-7F72-9D9A-DC61-7A43B9555963}"/>
                </a:ext>
              </a:extLst>
            </p:cNvPr>
            <p:cNvSpPr txBox="1"/>
            <p:nvPr/>
          </p:nvSpPr>
          <p:spPr>
            <a:xfrm rot="3628638">
              <a:off x="3257387" y="2245673"/>
              <a:ext cx="862657" cy="383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1"/>
                  </a:solidFill>
                </a:rPr>
                <a:t>1/3</a:t>
              </a:r>
              <a:r>
                <a:rPr lang="it-IT" sz="1600" dirty="0">
                  <a:solidFill>
                    <a:schemeClr val="bg1"/>
                  </a:solidFill>
                </a:rPr>
                <a:t> </a:t>
              </a:r>
              <a:r>
                <a:rPr lang="it-IT" sz="1200" dirty="0">
                  <a:solidFill>
                    <a:schemeClr val="bg1"/>
                  </a:solidFill>
                </a:rPr>
                <a:t>ETH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41908044-969D-7491-A870-AE5A2FE1AF9D}"/>
                </a:ext>
              </a:extLst>
            </p:cNvPr>
            <p:cNvSpPr txBox="1"/>
            <p:nvPr/>
          </p:nvSpPr>
          <p:spPr>
            <a:xfrm rot="3988095">
              <a:off x="3758281" y="3481875"/>
              <a:ext cx="1086768" cy="479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1/3</a:t>
              </a:r>
              <a:r>
                <a:rPr lang="it-IT" sz="2400" dirty="0">
                  <a:solidFill>
                    <a:schemeClr val="bg1"/>
                  </a:solidFill>
                </a:rPr>
                <a:t> </a:t>
              </a:r>
              <a:r>
                <a:rPr lang="it-IT" sz="1200" dirty="0">
                  <a:solidFill>
                    <a:schemeClr val="bg1"/>
                  </a:solidFill>
                </a:rPr>
                <a:t>ETH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F6035E37-D27E-63BA-C453-4785658AC62D}"/>
                </a:ext>
              </a:extLst>
            </p:cNvPr>
            <p:cNvSpPr txBox="1"/>
            <p:nvPr/>
          </p:nvSpPr>
          <p:spPr>
            <a:xfrm rot="4180456">
              <a:off x="4183158" y="4509920"/>
              <a:ext cx="1223051" cy="671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1/3</a:t>
              </a:r>
              <a:r>
                <a:rPr lang="it-IT" sz="3600" dirty="0">
                  <a:solidFill>
                    <a:schemeClr val="bg1"/>
                  </a:solidFill>
                </a:rPr>
                <a:t> </a:t>
              </a:r>
              <a:r>
                <a:rPr lang="it-IT" sz="1000" dirty="0">
                  <a:solidFill>
                    <a:schemeClr val="bg1"/>
                  </a:solidFill>
                </a:rPr>
                <a:t>ETH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1E18C549-4C74-FAC3-F6D9-B77907F5EDA2}"/>
                </a:ext>
              </a:extLst>
            </p:cNvPr>
            <p:cNvSpPr txBox="1"/>
            <p:nvPr/>
          </p:nvSpPr>
          <p:spPr>
            <a:xfrm rot="4708956">
              <a:off x="4210735" y="5696263"/>
              <a:ext cx="15237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1/3</a:t>
              </a:r>
              <a:r>
                <a:rPr lang="it-IT" sz="1600" dirty="0">
                  <a:solidFill>
                    <a:schemeClr val="bg1"/>
                  </a:solidFill>
                </a:rPr>
                <a:t> </a:t>
              </a:r>
              <a:r>
                <a:rPr lang="it-IT" sz="1000" dirty="0">
                  <a:solidFill>
                    <a:schemeClr val="bg1"/>
                  </a:solidFill>
                </a:rPr>
                <a:t>ETH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2B9863-DD4C-F2D8-AF53-1A3624ABAE36}"/>
              </a:ext>
            </a:extLst>
          </p:cNvPr>
          <p:cNvSpPr txBox="1"/>
          <p:nvPr/>
        </p:nvSpPr>
        <p:spPr>
          <a:xfrm>
            <a:off x="6756535" y="1253564"/>
            <a:ext cx="3898888" cy="38779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6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IPPS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Interplanetary</a:t>
            </a:r>
          </a:p>
          <a:p>
            <a:r>
              <a:rPr lang="it-IT" sz="4000" b="1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Pension System</a:t>
            </a:r>
          </a:p>
          <a:p>
            <a:endParaRPr lang="it-IT" sz="20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endParaRPr lang="it-IT" sz="20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Ma la piramide reale</a:t>
            </a:r>
          </a:p>
          <a:p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è in base 4, non 2</a:t>
            </a:r>
          </a:p>
          <a:p>
            <a:endParaRPr lang="it-IT" sz="8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it-IT" sz="2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E i livelli sono 8</a:t>
            </a:r>
            <a:endParaRPr lang="en-GB" sz="20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D13F19-7B5F-ECF3-7C36-B1227ADE5F57}"/>
              </a:ext>
            </a:extLst>
          </p:cNvPr>
          <p:cNvGrpSpPr/>
          <p:nvPr/>
        </p:nvGrpSpPr>
        <p:grpSpPr>
          <a:xfrm flipH="1">
            <a:off x="1156904" y="2010327"/>
            <a:ext cx="1485051" cy="3731201"/>
            <a:chOff x="2852716" y="2195196"/>
            <a:chExt cx="2465809" cy="3731201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203C282-2E93-3725-9464-1F340F8D5275}"/>
                </a:ext>
              </a:extLst>
            </p:cNvPr>
            <p:cNvSpPr txBox="1"/>
            <p:nvPr/>
          </p:nvSpPr>
          <p:spPr>
            <a:xfrm rot="3756808">
              <a:off x="2744000" y="2303912"/>
              <a:ext cx="830677" cy="613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1/3</a:t>
              </a:r>
              <a:r>
                <a:rPr lang="it-IT" sz="16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it-IT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ETH</a:t>
              </a:r>
              <a:endParaRPr lang="en-GB" sz="12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9AC95C5-A519-3E21-4A14-3964713457EF}"/>
                </a:ext>
              </a:extLst>
            </p:cNvPr>
            <p:cNvSpPr txBox="1"/>
            <p:nvPr/>
          </p:nvSpPr>
          <p:spPr>
            <a:xfrm rot="4203766">
              <a:off x="3507330" y="3319514"/>
              <a:ext cx="1086768" cy="7665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1/3</a:t>
              </a:r>
              <a:r>
                <a:rPr lang="it-IT" sz="24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it-IT" sz="12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ETH</a:t>
              </a:r>
              <a:endParaRPr lang="en-GB" sz="12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93B8F82-6B0E-CFC0-D969-36E47C501AED}"/>
                </a:ext>
              </a:extLst>
            </p:cNvPr>
            <p:cNvSpPr txBox="1"/>
            <p:nvPr/>
          </p:nvSpPr>
          <p:spPr>
            <a:xfrm rot="4180456">
              <a:off x="4080233" y="4047767"/>
              <a:ext cx="1223051" cy="10731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1/3</a:t>
              </a:r>
              <a:r>
                <a:rPr lang="it-IT" sz="3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it-IT" sz="10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ETH</a:t>
              </a:r>
              <a:endParaRPr lang="en-GB" sz="10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8725B292-13D0-143D-EF7A-4DD8FE1239F3}"/>
                </a:ext>
              </a:extLst>
            </p:cNvPr>
            <p:cNvSpPr txBox="1"/>
            <p:nvPr/>
          </p:nvSpPr>
          <p:spPr>
            <a:xfrm rot="4889611">
              <a:off x="4275562" y="4883434"/>
              <a:ext cx="1523784" cy="5621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1/3</a:t>
              </a:r>
              <a:r>
                <a:rPr lang="it-IT" sz="16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 </a:t>
              </a:r>
              <a:r>
                <a:rPr lang="it-IT" sz="10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ETH</a:t>
              </a:r>
              <a:endParaRPr lang="en-GB" sz="10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4F6E846C-B363-D18B-D4D7-64372CC4DDD1}"/>
              </a:ext>
            </a:extLst>
          </p:cNvPr>
          <p:cNvSpPr txBox="1"/>
          <p:nvPr/>
        </p:nvSpPr>
        <p:spPr>
          <a:xfrm rot="16652608">
            <a:off x="2976559" y="3340898"/>
            <a:ext cx="1086768" cy="479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1/3</a:t>
            </a:r>
            <a:r>
              <a:rPr lang="it-IT" sz="24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</a:t>
            </a:r>
            <a:r>
              <a:rPr lang="it-IT" sz="12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ETH</a:t>
            </a:r>
            <a:endParaRPr lang="en-GB" sz="12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C6BF7F9-A671-0514-DE6F-FB6E020FAF51}"/>
              </a:ext>
            </a:extLst>
          </p:cNvPr>
          <p:cNvSpPr txBox="1"/>
          <p:nvPr/>
        </p:nvSpPr>
        <p:spPr>
          <a:xfrm rot="17364784">
            <a:off x="2731731" y="4069126"/>
            <a:ext cx="1223051" cy="671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1/3</a:t>
            </a:r>
            <a:r>
              <a:rPr lang="it-IT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it-IT" sz="10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ETH</a:t>
            </a:r>
            <a:endParaRPr lang="en-GB" sz="10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4B4F2519-21F3-2B8B-5DF8-D50D2EEEE7C3}"/>
              </a:ext>
            </a:extLst>
          </p:cNvPr>
          <p:cNvSpPr txBox="1"/>
          <p:nvPr/>
        </p:nvSpPr>
        <p:spPr>
          <a:xfrm rot="17188451">
            <a:off x="2706818" y="5264464"/>
            <a:ext cx="739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1/3</a:t>
            </a:r>
            <a:r>
              <a:rPr lang="it-IT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ETH</a:t>
            </a:r>
            <a:endParaRPr lang="en-GB" sz="1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81CEA6C0-D28C-4A38-B3FD-9AE44CC2F094}"/>
              </a:ext>
            </a:extLst>
          </p:cNvPr>
          <p:cNvSpPr txBox="1"/>
          <p:nvPr/>
        </p:nvSpPr>
        <p:spPr>
          <a:xfrm>
            <a:off x="5782119" y="5485047"/>
            <a:ext cx="209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16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utenti alla base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70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308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6" baseType="lpstr"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Salucci</dc:creator>
  <cp:lastModifiedBy>Andrea Salucci</cp:lastModifiedBy>
  <cp:revision>3</cp:revision>
  <dcterms:created xsi:type="dcterms:W3CDTF">2025-01-25T10:37:59Z</dcterms:created>
  <dcterms:modified xsi:type="dcterms:W3CDTF">2025-01-26T10:48:38Z</dcterms:modified>
</cp:coreProperties>
</file>