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3" r:id="rId4"/>
    <p:sldId id="264" r:id="rId5"/>
    <p:sldId id="269" r:id="rId6"/>
    <p:sldId id="270" r:id="rId7"/>
    <p:sldId id="27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080"/>
    <a:srgbClr val="F6C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7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8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0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3.125.222.75:8080/kmarket/admin/index.do" TargetMode="External"/><Relationship Id="rId2" Type="http://schemas.openxmlformats.org/officeDocument/2006/relationships/hyperlink" Target="http://13.125.222.75:8080/kmarket/index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3.125.222.75:8080/kmarket/product/list.do?&amp;cate1=10&amp;cate2=10&amp;cate=list_1&amp;pg=1" TargetMode="External"/><Relationship Id="rId5" Type="http://schemas.openxmlformats.org/officeDocument/2006/relationships/hyperlink" Target="http://13.125.222.75:8080/kmarket/cs/csIndex.do" TargetMode="External"/><Relationship Id="rId4" Type="http://schemas.openxmlformats.org/officeDocument/2006/relationships/hyperlink" Target="http://13.125.222.75:8080/kmarket/member/login.d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2C7C2D-B0B0-EC91-D37F-F5FCAC11FF18}"/>
              </a:ext>
            </a:extLst>
          </p:cNvPr>
          <p:cNvGrpSpPr/>
          <p:nvPr/>
        </p:nvGrpSpPr>
        <p:grpSpPr>
          <a:xfrm>
            <a:off x="4550654" y="3271847"/>
            <a:ext cx="3564467" cy="3586153"/>
            <a:chOff x="4550654" y="3271847"/>
            <a:chExt cx="3564467" cy="358615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A21058C-5D39-AF24-0538-926A1183CFDF}"/>
                </a:ext>
              </a:extLst>
            </p:cNvPr>
            <p:cNvSpPr/>
            <p:nvPr/>
          </p:nvSpPr>
          <p:spPr>
            <a:xfrm>
              <a:off x="4550654" y="4507046"/>
              <a:ext cx="743472" cy="516023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E54930E-F9F8-5432-9B48-9BF37542011B}"/>
                </a:ext>
              </a:extLst>
            </p:cNvPr>
            <p:cNvSpPr/>
            <p:nvPr/>
          </p:nvSpPr>
          <p:spPr>
            <a:xfrm>
              <a:off x="4821195" y="3271847"/>
              <a:ext cx="3293926" cy="3586153"/>
            </a:xfrm>
            <a:custGeom>
              <a:avLst/>
              <a:gdLst>
                <a:gd name="connsiteX0" fmla="*/ 1858031 w 3293926"/>
                <a:gd name="connsiteY0" fmla="*/ 0 h 3586153"/>
                <a:gd name="connsiteX1" fmla="*/ 1981181 w 3293926"/>
                <a:gd name="connsiteY1" fmla="*/ 59112 h 3586153"/>
                <a:gd name="connsiteX2" fmla="*/ 2296446 w 3293926"/>
                <a:gd name="connsiteY2" fmla="*/ 532009 h 3586153"/>
                <a:gd name="connsiteX3" fmla="*/ 2818603 w 3293926"/>
                <a:gd name="connsiteY3" fmla="*/ 1418691 h 3586153"/>
                <a:gd name="connsiteX4" fmla="*/ 2976235 w 3293926"/>
                <a:gd name="connsiteY4" fmla="*/ 1891588 h 3586153"/>
                <a:gd name="connsiteX5" fmla="*/ 3005791 w 3293926"/>
                <a:gd name="connsiteY5" fmla="*/ 2502413 h 3586153"/>
                <a:gd name="connsiteX6" fmla="*/ 3163423 w 3293926"/>
                <a:gd name="connsiteY6" fmla="*/ 3290574 h 3586153"/>
                <a:gd name="connsiteX7" fmla="*/ 3234312 w 3293926"/>
                <a:gd name="connsiteY7" fmla="*/ 3467141 h 3586153"/>
                <a:gd name="connsiteX8" fmla="*/ 3293926 w 3293926"/>
                <a:gd name="connsiteY8" fmla="*/ 3586153 h 3586153"/>
                <a:gd name="connsiteX9" fmla="*/ 1896619 w 3293926"/>
                <a:gd name="connsiteY9" fmla="*/ 3586153 h 3586153"/>
                <a:gd name="connsiteX10" fmla="*/ 1896285 w 3293926"/>
                <a:gd name="connsiteY10" fmla="*/ 3585904 h 3586153"/>
                <a:gd name="connsiteX11" fmla="*/ 1764437 w 3293926"/>
                <a:gd name="connsiteY11" fmla="*/ 3477762 h 3586153"/>
                <a:gd name="connsiteX12" fmla="*/ 1527989 w 3293926"/>
                <a:gd name="connsiteY12" fmla="*/ 3211758 h 3586153"/>
                <a:gd name="connsiteX13" fmla="*/ 1321096 w 3293926"/>
                <a:gd name="connsiteY13" fmla="*/ 2827529 h 3586153"/>
                <a:gd name="connsiteX14" fmla="*/ 1242280 w 3293926"/>
                <a:gd name="connsiteY14" fmla="*/ 2571377 h 3586153"/>
                <a:gd name="connsiteX15" fmla="*/ 1124056 w 3293926"/>
                <a:gd name="connsiteY15" fmla="*/ 2413744 h 3586153"/>
                <a:gd name="connsiteX16" fmla="*/ 897460 w 3293926"/>
                <a:gd name="connsiteY16" fmla="*/ 2384188 h 3586153"/>
                <a:gd name="connsiteX17" fmla="*/ 365451 w 3293926"/>
                <a:gd name="connsiteY17" fmla="*/ 2463004 h 3586153"/>
                <a:gd name="connsiteX18" fmla="*/ 60038 w 3293926"/>
                <a:gd name="connsiteY18" fmla="*/ 2413744 h 3586153"/>
                <a:gd name="connsiteX19" fmla="*/ 4006 w 3293926"/>
                <a:gd name="connsiteY19" fmla="*/ 2267812 h 3586153"/>
                <a:gd name="connsiteX20" fmla="*/ 120998 w 3293926"/>
                <a:gd name="connsiteY20" fmla="*/ 2158209 h 3586153"/>
                <a:gd name="connsiteX21" fmla="*/ 266930 w 3293926"/>
                <a:gd name="connsiteY21" fmla="*/ 2088628 h 3586153"/>
                <a:gd name="connsiteX22" fmla="*/ 513231 w 3293926"/>
                <a:gd name="connsiteY22" fmla="*/ 1980256 h 3586153"/>
                <a:gd name="connsiteX23" fmla="*/ 526431 w 3293926"/>
                <a:gd name="connsiteY23" fmla="*/ 1974127 h 3586153"/>
                <a:gd name="connsiteX24" fmla="*/ 535053 w 3293926"/>
                <a:gd name="connsiteY24" fmla="*/ 1975210 h 3586153"/>
                <a:gd name="connsiteX25" fmla="*/ 539208 w 3293926"/>
                <a:gd name="connsiteY25" fmla="*/ 1982324 h 3586153"/>
                <a:gd name="connsiteX26" fmla="*/ 535398 w 3293926"/>
                <a:gd name="connsiteY26" fmla="*/ 1975253 h 3586153"/>
                <a:gd name="connsiteX27" fmla="*/ 535053 w 3293926"/>
                <a:gd name="connsiteY27" fmla="*/ 1975210 h 3586153"/>
                <a:gd name="connsiteX28" fmla="*/ 533551 w 3293926"/>
                <a:gd name="connsiteY28" fmla="*/ 1972636 h 3586153"/>
                <a:gd name="connsiteX29" fmla="*/ 513231 w 3293926"/>
                <a:gd name="connsiteY29" fmla="*/ 1911292 h 3586153"/>
                <a:gd name="connsiteX30" fmla="*/ 306339 w 3293926"/>
                <a:gd name="connsiteY30" fmla="*/ 1201946 h 3586153"/>
                <a:gd name="connsiteX31" fmla="*/ 680715 w 3293926"/>
                <a:gd name="connsiteY31" fmla="*/ 1132982 h 3586153"/>
                <a:gd name="connsiteX32" fmla="*/ 818643 w 3293926"/>
                <a:gd name="connsiteY32" fmla="*/ 1034462 h 3586153"/>
                <a:gd name="connsiteX33" fmla="*/ 1153612 w 3293926"/>
                <a:gd name="connsiteY33" fmla="*/ 532009 h 3586153"/>
                <a:gd name="connsiteX34" fmla="*/ 1705325 w 3293926"/>
                <a:gd name="connsiteY34" fmla="*/ 59112 h 3586153"/>
                <a:gd name="connsiteX35" fmla="*/ 1858031 w 3293926"/>
                <a:gd name="connsiteY35" fmla="*/ 0 h 358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93926" h="3586153">
                  <a:moveTo>
                    <a:pt x="1858031" y="0"/>
                  </a:moveTo>
                  <a:cubicBezTo>
                    <a:pt x="1897439" y="0"/>
                    <a:pt x="1931921" y="19704"/>
                    <a:pt x="1981181" y="59112"/>
                  </a:cubicBezTo>
                  <a:cubicBezTo>
                    <a:pt x="2079702" y="137928"/>
                    <a:pt x="2156876" y="305413"/>
                    <a:pt x="2296446" y="532009"/>
                  </a:cubicBezTo>
                  <a:cubicBezTo>
                    <a:pt x="2436016" y="758606"/>
                    <a:pt x="2705305" y="1192094"/>
                    <a:pt x="2818603" y="1418691"/>
                  </a:cubicBezTo>
                  <a:cubicBezTo>
                    <a:pt x="2931901" y="1645287"/>
                    <a:pt x="2945037" y="1710967"/>
                    <a:pt x="2976235" y="1891588"/>
                  </a:cubicBezTo>
                  <a:cubicBezTo>
                    <a:pt x="3007433" y="2072208"/>
                    <a:pt x="2974593" y="2269248"/>
                    <a:pt x="3005791" y="2502413"/>
                  </a:cubicBezTo>
                  <a:cubicBezTo>
                    <a:pt x="3036989" y="2735577"/>
                    <a:pt x="3082965" y="3054126"/>
                    <a:pt x="3163423" y="3290574"/>
                  </a:cubicBezTo>
                  <a:cubicBezTo>
                    <a:pt x="3183538" y="3349686"/>
                    <a:pt x="3207758" y="3409004"/>
                    <a:pt x="3234312" y="3467141"/>
                  </a:cubicBezTo>
                  <a:lnTo>
                    <a:pt x="3293926" y="3586153"/>
                  </a:lnTo>
                  <a:lnTo>
                    <a:pt x="1896619" y="3586153"/>
                  </a:lnTo>
                  <a:lnTo>
                    <a:pt x="1896285" y="3585904"/>
                  </a:lnTo>
                  <a:cubicBezTo>
                    <a:pt x="1852028" y="3552833"/>
                    <a:pt x="1804461" y="3516144"/>
                    <a:pt x="1764437" y="3477762"/>
                  </a:cubicBezTo>
                  <a:cubicBezTo>
                    <a:pt x="1684390" y="3400999"/>
                    <a:pt x="1601879" y="3320130"/>
                    <a:pt x="1527989" y="3211758"/>
                  </a:cubicBezTo>
                  <a:cubicBezTo>
                    <a:pt x="1454099" y="3103386"/>
                    <a:pt x="1368714" y="2934259"/>
                    <a:pt x="1321096" y="2827529"/>
                  </a:cubicBezTo>
                  <a:cubicBezTo>
                    <a:pt x="1273478" y="2720799"/>
                    <a:pt x="1275120" y="2640341"/>
                    <a:pt x="1242280" y="2571377"/>
                  </a:cubicBezTo>
                  <a:cubicBezTo>
                    <a:pt x="1209440" y="2502413"/>
                    <a:pt x="1181526" y="2444942"/>
                    <a:pt x="1124056" y="2413744"/>
                  </a:cubicBezTo>
                  <a:cubicBezTo>
                    <a:pt x="1066586" y="2382546"/>
                    <a:pt x="1023894" y="2375978"/>
                    <a:pt x="897460" y="2384188"/>
                  </a:cubicBezTo>
                  <a:cubicBezTo>
                    <a:pt x="771025" y="2392398"/>
                    <a:pt x="505021" y="2458078"/>
                    <a:pt x="365451" y="2463004"/>
                  </a:cubicBezTo>
                  <a:cubicBezTo>
                    <a:pt x="225880" y="2467931"/>
                    <a:pt x="120279" y="2446277"/>
                    <a:pt x="60038" y="2413744"/>
                  </a:cubicBezTo>
                  <a:cubicBezTo>
                    <a:pt x="-203" y="2381212"/>
                    <a:pt x="-6155" y="2310402"/>
                    <a:pt x="4006" y="2267812"/>
                  </a:cubicBezTo>
                  <a:cubicBezTo>
                    <a:pt x="14165" y="2225222"/>
                    <a:pt x="77177" y="2188072"/>
                    <a:pt x="120998" y="2158209"/>
                  </a:cubicBezTo>
                  <a:cubicBezTo>
                    <a:pt x="164819" y="2128345"/>
                    <a:pt x="201558" y="2118286"/>
                    <a:pt x="266930" y="2088628"/>
                  </a:cubicBezTo>
                  <a:cubicBezTo>
                    <a:pt x="332303" y="2058970"/>
                    <a:pt x="472181" y="2009812"/>
                    <a:pt x="513231" y="1980256"/>
                  </a:cubicBezTo>
                  <a:cubicBezTo>
                    <a:pt x="518362" y="1976561"/>
                    <a:pt x="522749" y="1974740"/>
                    <a:pt x="526431" y="1974127"/>
                  </a:cubicBezTo>
                  <a:lnTo>
                    <a:pt x="535053" y="1975210"/>
                  </a:lnTo>
                  <a:lnTo>
                    <a:pt x="539208" y="1982324"/>
                  </a:lnTo>
                  <a:cubicBezTo>
                    <a:pt x="543249" y="1987010"/>
                    <a:pt x="542325" y="1978678"/>
                    <a:pt x="535398" y="1975253"/>
                  </a:cubicBezTo>
                  <a:lnTo>
                    <a:pt x="535053" y="1975210"/>
                  </a:lnTo>
                  <a:lnTo>
                    <a:pt x="533551" y="1972636"/>
                  </a:lnTo>
                  <a:cubicBezTo>
                    <a:pt x="528727" y="1962399"/>
                    <a:pt x="521851" y="1943721"/>
                    <a:pt x="513231" y="1911292"/>
                  </a:cubicBezTo>
                  <a:cubicBezTo>
                    <a:pt x="478749" y="1781573"/>
                    <a:pt x="278424" y="1331665"/>
                    <a:pt x="306339" y="1201946"/>
                  </a:cubicBezTo>
                  <a:cubicBezTo>
                    <a:pt x="334253" y="1072228"/>
                    <a:pt x="595331" y="1160896"/>
                    <a:pt x="680715" y="1132982"/>
                  </a:cubicBezTo>
                  <a:cubicBezTo>
                    <a:pt x="766099" y="1105068"/>
                    <a:pt x="739827" y="1134624"/>
                    <a:pt x="818643" y="1034462"/>
                  </a:cubicBezTo>
                  <a:cubicBezTo>
                    <a:pt x="897460" y="934300"/>
                    <a:pt x="1005832" y="694567"/>
                    <a:pt x="1153612" y="532009"/>
                  </a:cubicBezTo>
                  <a:cubicBezTo>
                    <a:pt x="1301392" y="369451"/>
                    <a:pt x="1567397" y="137928"/>
                    <a:pt x="1705325" y="59112"/>
                  </a:cubicBezTo>
                  <a:cubicBezTo>
                    <a:pt x="1774289" y="19704"/>
                    <a:pt x="1818623" y="0"/>
                    <a:pt x="1858031" y="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70D90F-65C9-C903-5321-044BB5E0D378}"/>
              </a:ext>
            </a:extLst>
          </p:cNvPr>
          <p:cNvSpPr/>
          <p:nvPr/>
        </p:nvSpPr>
        <p:spPr>
          <a:xfrm>
            <a:off x="4815581" y="922701"/>
            <a:ext cx="2218227" cy="4427635"/>
          </a:xfrm>
          <a:prstGeom prst="roundRect">
            <a:avLst>
              <a:gd name="adj" fmla="val 5564"/>
            </a:avLst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ED237E13-36A0-390E-2415-ACA61A3F520F}"/>
              </a:ext>
            </a:extLst>
          </p:cNvPr>
          <p:cNvSpPr/>
          <p:nvPr/>
        </p:nvSpPr>
        <p:spPr>
          <a:xfrm rot="16200000">
            <a:off x="6884938" y="1711642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962C1E69-56B9-1ADF-2948-EE9391C9590F}"/>
              </a:ext>
            </a:extLst>
          </p:cNvPr>
          <p:cNvSpPr/>
          <p:nvPr/>
        </p:nvSpPr>
        <p:spPr>
          <a:xfrm rot="16200000">
            <a:off x="6884939" y="2059541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1AD79268-AA98-EC68-7D05-82138453646B}"/>
              </a:ext>
            </a:extLst>
          </p:cNvPr>
          <p:cNvSpPr/>
          <p:nvPr/>
        </p:nvSpPr>
        <p:spPr>
          <a:xfrm rot="16200000">
            <a:off x="6908211" y="2553872"/>
            <a:ext cx="279270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F77EC6-52A3-76C8-9C9C-601CC3FB7E0F}"/>
              </a:ext>
            </a:extLst>
          </p:cNvPr>
          <p:cNvGrpSpPr/>
          <p:nvPr/>
        </p:nvGrpSpPr>
        <p:grpSpPr>
          <a:xfrm>
            <a:off x="6592248" y="4494392"/>
            <a:ext cx="698690" cy="1652377"/>
            <a:chOff x="6592248" y="4494392"/>
            <a:chExt cx="698690" cy="1652377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6236827-A6B7-64A1-C07F-32DA40A7D7F7}"/>
                </a:ext>
              </a:extLst>
            </p:cNvPr>
            <p:cNvSpPr/>
            <p:nvPr/>
          </p:nvSpPr>
          <p:spPr>
            <a:xfrm>
              <a:off x="6592248" y="5350336"/>
              <a:ext cx="698690" cy="796433"/>
            </a:xfrm>
            <a:custGeom>
              <a:avLst/>
              <a:gdLst>
                <a:gd name="connsiteX0" fmla="*/ 432325 w 698690"/>
                <a:gd name="connsiteY0" fmla="*/ 0 h 796433"/>
                <a:gd name="connsiteX1" fmla="*/ 492391 w 698690"/>
                <a:gd name="connsiteY1" fmla="*/ 0 h 796433"/>
                <a:gd name="connsiteX2" fmla="*/ 491829 w 698690"/>
                <a:gd name="connsiteY2" fmla="*/ 4833 h 796433"/>
                <a:gd name="connsiteX3" fmla="*/ 510614 w 698690"/>
                <a:gd name="connsiteY3" fmla="*/ 77256 h 796433"/>
                <a:gd name="connsiteX4" fmla="*/ 612212 w 698690"/>
                <a:gd name="connsiteY4" fmla="*/ 477494 h 796433"/>
                <a:gd name="connsiteX5" fmla="*/ 692261 w 698690"/>
                <a:gd name="connsiteY5" fmla="*/ 788448 h 796433"/>
                <a:gd name="connsiteX6" fmla="*/ 439802 w 698690"/>
                <a:gd name="connsiteY6" fmla="*/ 680691 h 796433"/>
                <a:gd name="connsiteX7" fmla="*/ 178108 w 698690"/>
                <a:gd name="connsiteY7" fmla="*/ 425156 h 796433"/>
                <a:gd name="connsiteX8" fmla="*/ 23978 w 698690"/>
                <a:gd name="connsiteY8" fmla="*/ 89475 h 796433"/>
                <a:gd name="connsiteX9" fmla="*/ 0 w 698690"/>
                <a:gd name="connsiteY9" fmla="*/ 25259 h 796433"/>
                <a:gd name="connsiteX10" fmla="*/ 432325 w 698690"/>
                <a:gd name="connsiteY10" fmla="*/ 25259 h 7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690" h="796433">
                  <a:moveTo>
                    <a:pt x="432325" y="0"/>
                  </a:moveTo>
                  <a:lnTo>
                    <a:pt x="492391" y="0"/>
                  </a:lnTo>
                  <a:lnTo>
                    <a:pt x="491829" y="4833"/>
                  </a:lnTo>
                  <a:cubicBezTo>
                    <a:pt x="493071" y="23539"/>
                    <a:pt x="498299" y="46982"/>
                    <a:pt x="510614" y="77256"/>
                  </a:cubicBezTo>
                  <a:cubicBezTo>
                    <a:pt x="559874" y="198353"/>
                    <a:pt x="578346" y="356909"/>
                    <a:pt x="612212" y="477494"/>
                  </a:cubicBezTo>
                  <a:cubicBezTo>
                    <a:pt x="646079" y="598079"/>
                    <a:pt x="720996" y="754582"/>
                    <a:pt x="692261" y="788448"/>
                  </a:cubicBezTo>
                  <a:cubicBezTo>
                    <a:pt x="663526" y="822315"/>
                    <a:pt x="525494" y="741240"/>
                    <a:pt x="439802" y="680691"/>
                  </a:cubicBezTo>
                  <a:cubicBezTo>
                    <a:pt x="354110" y="620143"/>
                    <a:pt x="253537" y="540096"/>
                    <a:pt x="178108" y="425156"/>
                  </a:cubicBezTo>
                  <a:cubicBezTo>
                    <a:pt x="121537" y="338951"/>
                    <a:pt x="65830" y="200215"/>
                    <a:pt x="23978" y="89475"/>
                  </a:cubicBezTo>
                  <a:lnTo>
                    <a:pt x="0" y="25259"/>
                  </a:lnTo>
                  <a:lnTo>
                    <a:pt x="432325" y="25259"/>
                  </a:ln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E5BF491A-4A63-5E21-F100-10F2892EB7D5}"/>
                </a:ext>
              </a:extLst>
            </p:cNvPr>
            <p:cNvSpPr/>
            <p:nvPr/>
          </p:nvSpPr>
          <p:spPr>
            <a:xfrm rot="10800000" flipH="1" flipV="1">
              <a:off x="7062517" y="4494392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D7FDCFF-89D3-614B-C139-20D151078091}"/>
              </a:ext>
            </a:extLst>
          </p:cNvPr>
          <p:cNvSpPr/>
          <p:nvPr/>
        </p:nvSpPr>
        <p:spPr>
          <a:xfrm>
            <a:off x="5935996" y="4296131"/>
            <a:ext cx="1541489" cy="1935087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1E1E1-3651-5A3C-E9E4-111F1B19574B}"/>
              </a:ext>
            </a:extLst>
          </p:cNvPr>
          <p:cNvSpPr txBox="1"/>
          <p:nvPr/>
        </p:nvSpPr>
        <p:spPr>
          <a:xfrm>
            <a:off x="4907716" y="2047148"/>
            <a:ext cx="2037706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sz="24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endParaRPr lang="en-US" altLang="ko-KR" sz="24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1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>
              <a:defRPr/>
            </a:pPr>
            <a:endParaRPr lang="en-US" altLang="ko-KR" sz="15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백현조</a:t>
            </a:r>
            <a:endParaRPr lang="en-US" altLang="ko-KR" sz="1400" b="1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이민혁</a:t>
            </a:r>
            <a:endParaRPr lang="en-US" altLang="ko-KR" sz="1400" b="1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최아영</a:t>
            </a:r>
            <a:endParaRPr lang="en-US" altLang="ko-KR" sz="1400" b="1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C1EB5B-0F1A-2E41-9C47-A306732FF051}"/>
              </a:ext>
            </a:extLst>
          </p:cNvPr>
          <p:cNvGrpSpPr/>
          <p:nvPr/>
        </p:nvGrpSpPr>
        <p:grpSpPr>
          <a:xfrm>
            <a:off x="4281679" y="1834364"/>
            <a:ext cx="993181" cy="401397"/>
            <a:chOff x="4281679" y="1834364"/>
            <a:chExt cx="993181" cy="401397"/>
          </a:xfrm>
        </p:grpSpPr>
        <p:sp>
          <p:nvSpPr>
            <p:cNvPr id="26" name="달 25">
              <a:extLst>
                <a:ext uri="{FF2B5EF4-FFF2-40B4-BE49-F238E27FC236}">
                  <a16:creationId xmlns:a16="http://schemas.microsoft.com/office/drawing/2014/main" id="{14A3A388-D2EC-ACC8-4648-EC25AB29E2AF}"/>
                </a:ext>
              </a:extLst>
            </p:cNvPr>
            <p:cNvSpPr/>
            <p:nvPr/>
          </p:nvSpPr>
          <p:spPr>
            <a:xfrm rot="17841853" flipH="1">
              <a:off x="4929989" y="1955306"/>
              <a:ext cx="213010" cy="347899"/>
            </a:xfrm>
            <a:prstGeom prst="moon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9F82F4E-1574-7DB9-17C0-86DD5ADAE9C3}"/>
                </a:ext>
              </a:extLst>
            </p:cNvPr>
            <p:cNvSpPr/>
            <p:nvPr/>
          </p:nvSpPr>
          <p:spPr>
            <a:xfrm>
              <a:off x="4281679" y="1834364"/>
              <a:ext cx="993181" cy="347899"/>
            </a:xfrm>
            <a:prstGeom prst="roundRect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KMARKET</a:t>
              </a:r>
              <a:endParaRPr lang="ko-KR" altLang="en-US" sz="12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9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95841" y="290955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K-MARKET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39862" y="2568812"/>
            <a:ext cx="383633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 n A </a:t>
            </a:r>
            <a:endParaRPr lang="en-US" altLang="ko-KR" sz="55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K-MARKET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39862" y="2568812"/>
            <a:ext cx="38363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  <a:endParaRPr lang="en-US" altLang="ko-KR" sz="55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2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FE9129-9CB5-383A-60D9-0D71F896BD18}"/>
              </a:ext>
            </a:extLst>
          </p:cNvPr>
          <p:cNvGrpSpPr/>
          <p:nvPr/>
        </p:nvGrpSpPr>
        <p:grpSpPr>
          <a:xfrm>
            <a:off x="9872114" y="4641010"/>
            <a:ext cx="3130325" cy="3424535"/>
            <a:chOff x="9872114" y="4641010"/>
            <a:chExt cx="3130325" cy="34245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D97E1C-CEA3-8CF0-F33A-F3B59886F0E4}"/>
                </a:ext>
              </a:extLst>
            </p:cNvPr>
            <p:cNvGrpSpPr/>
            <p:nvPr/>
          </p:nvGrpSpPr>
          <p:grpSpPr>
            <a:xfrm>
              <a:off x="9872114" y="4641010"/>
              <a:ext cx="3130325" cy="3424535"/>
              <a:chOff x="5033254" y="2739639"/>
              <a:chExt cx="3130325" cy="3424535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A21058C-5D39-AF24-0538-926A1183CFDF}"/>
                  </a:ext>
                </a:extLst>
              </p:cNvPr>
              <p:cNvSpPr/>
              <p:nvPr/>
            </p:nvSpPr>
            <p:spPr>
              <a:xfrm>
                <a:off x="5033254" y="3694998"/>
                <a:ext cx="575035" cy="399116"/>
              </a:xfrm>
              <a:prstGeom prst="ellipse">
                <a:avLst/>
              </a:pr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2546A3F7-F69F-A415-5643-E4DA22424D1C}"/>
                  </a:ext>
                </a:extLst>
              </p:cNvPr>
              <p:cNvSpPr/>
              <p:nvPr/>
            </p:nvSpPr>
            <p:spPr>
              <a:xfrm>
                <a:off x="5242503" y="2739639"/>
                <a:ext cx="2921076" cy="3424535"/>
              </a:xfrm>
              <a:custGeom>
                <a:avLst/>
                <a:gdLst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601907 w 2922067"/>
                  <a:gd name="connsiteY26" fmla="*/ 2849880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14290 w 2922067"/>
                  <a:gd name="connsiteY27" fmla="*/ 2911792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6034 w 2923174"/>
                  <a:gd name="connsiteY0" fmla="*/ 3261360 h 3424535"/>
                  <a:gd name="connsiteX1" fmla="*/ 2700294 w 2923174"/>
                  <a:gd name="connsiteY1" fmla="*/ 3032760 h 3424535"/>
                  <a:gd name="connsiteX2" fmla="*/ 2448834 w 2923174"/>
                  <a:gd name="connsiteY2" fmla="*/ 2545080 h 3424535"/>
                  <a:gd name="connsiteX3" fmla="*/ 2326914 w 2923174"/>
                  <a:gd name="connsiteY3" fmla="*/ 1935480 h 3424535"/>
                  <a:gd name="connsiteX4" fmla="*/ 2304054 w 2923174"/>
                  <a:gd name="connsiteY4" fmla="*/ 1463040 h 3424535"/>
                  <a:gd name="connsiteX5" fmla="*/ 2182134 w 2923174"/>
                  <a:gd name="connsiteY5" fmla="*/ 1097280 h 3424535"/>
                  <a:gd name="connsiteX6" fmla="*/ 1778274 w 2923174"/>
                  <a:gd name="connsiteY6" fmla="*/ 411480 h 3424535"/>
                  <a:gd name="connsiteX7" fmla="*/ 1534434 w 2923174"/>
                  <a:gd name="connsiteY7" fmla="*/ 45720 h 3424535"/>
                  <a:gd name="connsiteX8" fmla="*/ 1321074 w 2923174"/>
                  <a:gd name="connsiteY8" fmla="*/ 45720 h 3424535"/>
                  <a:gd name="connsiteX9" fmla="*/ 894354 w 2923174"/>
                  <a:gd name="connsiteY9" fmla="*/ 411480 h 3424535"/>
                  <a:gd name="connsiteX10" fmla="*/ 635274 w 2923174"/>
                  <a:gd name="connsiteY10" fmla="*/ 800100 h 3424535"/>
                  <a:gd name="connsiteX11" fmla="*/ 528594 w 2923174"/>
                  <a:gd name="connsiteY11" fmla="*/ 876300 h 3424535"/>
                  <a:gd name="connsiteX12" fmla="*/ 239034 w 2923174"/>
                  <a:gd name="connsiteY12" fmla="*/ 929640 h 3424535"/>
                  <a:gd name="connsiteX13" fmla="*/ 399054 w 2923174"/>
                  <a:gd name="connsiteY13" fmla="*/ 1478280 h 3424535"/>
                  <a:gd name="connsiteX14" fmla="*/ 399054 w 2923174"/>
                  <a:gd name="connsiteY14" fmla="*/ 1531620 h 3424535"/>
                  <a:gd name="connsiteX15" fmla="*/ 208554 w 2923174"/>
                  <a:gd name="connsiteY15" fmla="*/ 1615440 h 3424535"/>
                  <a:gd name="connsiteX16" fmla="*/ 95683 w 2923174"/>
                  <a:gd name="connsiteY16" fmla="*/ 1669257 h 3424535"/>
                  <a:gd name="connsiteX17" fmla="*/ 2814 w 2923174"/>
                  <a:gd name="connsiteY17" fmla="*/ 1737360 h 3424535"/>
                  <a:gd name="connsiteX18" fmla="*/ 48534 w 2923174"/>
                  <a:gd name="connsiteY18" fmla="*/ 1866900 h 3424535"/>
                  <a:gd name="connsiteX19" fmla="*/ 284754 w 2923174"/>
                  <a:gd name="connsiteY19" fmla="*/ 1905000 h 3424535"/>
                  <a:gd name="connsiteX20" fmla="*/ 696234 w 2923174"/>
                  <a:gd name="connsiteY20" fmla="*/ 1844040 h 3424535"/>
                  <a:gd name="connsiteX21" fmla="*/ 871494 w 2923174"/>
                  <a:gd name="connsiteY21" fmla="*/ 1866900 h 3424535"/>
                  <a:gd name="connsiteX22" fmla="*/ 962934 w 2923174"/>
                  <a:gd name="connsiteY22" fmla="*/ 1988820 h 3424535"/>
                  <a:gd name="connsiteX23" fmla="*/ 1023894 w 2923174"/>
                  <a:gd name="connsiteY23" fmla="*/ 2186940 h 3424535"/>
                  <a:gd name="connsiteX24" fmla="*/ 1183914 w 2923174"/>
                  <a:gd name="connsiteY24" fmla="*/ 2484120 h 3424535"/>
                  <a:gd name="connsiteX25" fmla="*/ 1366794 w 2923174"/>
                  <a:gd name="connsiteY25" fmla="*/ 2689860 h 3424535"/>
                  <a:gd name="connsiteX26" fmla="*/ 1555389 w 2923174"/>
                  <a:gd name="connsiteY26" fmla="*/ 2840355 h 3424535"/>
                  <a:gd name="connsiteX27" fmla="*/ 1615397 w 2923174"/>
                  <a:gd name="connsiteY27" fmla="*/ 2911792 h 3424535"/>
                  <a:gd name="connsiteX28" fmla="*/ 1709694 w 2923174"/>
                  <a:gd name="connsiteY28" fmla="*/ 3208020 h 3424535"/>
                  <a:gd name="connsiteX29" fmla="*/ 1778274 w 2923174"/>
                  <a:gd name="connsiteY29" fmla="*/ 3329940 h 3424535"/>
                  <a:gd name="connsiteX30" fmla="*/ 2326914 w 2923174"/>
                  <a:gd name="connsiteY30" fmla="*/ 3406140 h 3424535"/>
                  <a:gd name="connsiteX31" fmla="*/ 2845074 w 2923174"/>
                  <a:gd name="connsiteY31" fmla="*/ 3413760 h 3424535"/>
                  <a:gd name="connsiteX32" fmla="*/ 2906034 w 2923174"/>
                  <a:gd name="connsiteY32" fmla="*/ 3261360 h 3424535"/>
                  <a:gd name="connsiteX0" fmla="*/ 2903936 w 2921076"/>
                  <a:gd name="connsiteY0" fmla="*/ 3261360 h 3424535"/>
                  <a:gd name="connsiteX1" fmla="*/ 2698196 w 2921076"/>
                  <a:gd name="connsiteY1" fmla="*/ 3032760 h 3424535"/>
                  <a:gd name="connsiteX2" fmla="*/ 2446736 w 2921076"/>
                  <a:gd name="connsiteY2" fmla="*/ 2545080 h 3424535"/>
                  <a:gd name="connsiteX3" fmla="*/ 2324816 w 2921076"/>
                  <a:gd name="connsiteY3" fmla="*/ 1935480 h 3424535"/>
                  <a:gd name="connsiteX4" fmla="*/ 2301956 w 2921076"/>
                  <a:gd name="connsiteY4" fmla="*/ 1463040 h 3424535"/>
                  <a:gd name="connsiteX5" fmla="*/ 2180036 w 2921076"/>
                  <a:gd name="connsiteY5" fmla="*/ 1097280 h 3424535"/>
                  <a:gd name="connsiteX6" fmla="*/ 1776176 w 2921076"/>
                  <a:gd name="connsiteY6" fmla="*/ 411480 h 3424535"/>
                  <a:gd name="connsiteX7" fmla="*/ 1532336 w 2921076"/>
                  <a:gd name="connsiteY7" fmla="*/ 45720 h 3424535"/>
                  <a:gd name="connsiteX8" fmla="*/ 1318976 w 2921076"/>
                  <a:gd name="connsiteY8" fmla="*/ 45720 h 3424535"/>
                  <a:gd name="connsiteX9" fmla="*/ 892256 w 2921076"/>
                  <a:gd name="connsiteY9" fmla="*/ 411480 h 3424535"/>
                  <a:gd name="connsiteX10" fmla="*/ 633176 w 2921076"/>
                  <a:gd name="connsiteY10" fmla="*/ 800100 h 3424535"/>
                  <a:gd name="connsiteX11" fmla="*/ 526496 w 2921076"/>
                  <a:gd name="connsiteY11" fmla="*/ 876300 h 3424535"/>
                  <a:gd name="connsiteX12" fmla="*/ 236936 w 2921076"/>
                  <a:gd name="connsiteY12" fmla="*/ 929640 h 3424535"/>
                  <a:gd name="connsiteX13" fmla="*/ 396956 w 2921076"/>
                  <a:gd name="connsiteY13" fmla="*/ 1478280 h 3424535"/>
                  <a:gd name="connsiteX14" fmla="*/ 396956 w 2921076"/>
                  <a:gd name="connsiteY14" fmla="*/ 1531620 h 3424535"/>
                  <a:gd name="connsiteX15" fmla="*/ 206456 w 2921076"/>
                  <a:gd name="connsiteY15" fmla="*/ 1615440 h 3424535"/>
                  <a:gd name="connsiteX16" fmla="*/ 93585 w 2921076"/>
                  <a:gd name="connsiteY16" fmla="*/ 1669257 h 3424535"/>
                  <a:gd name="connsiteX17" fmla="*/ 3098 w 2921076"/>
                  <a:gd name="connsiteY17" fmla="*/ 1754029 h 3424535"/>
                  <a:gd name="connsiteX18" fmla="*/ 46436 w 2921076"/>
                  <a:gd name="connsiteY18" fmla="*/ 1866900 h 3424535"/>
                  <a:gd name="connsiteX19" fmla="*/ 282656 w 2921076"/>
                  <a:gd name="connsiteY19" fmla="*/ 1905000 h 3424535"/>
                  <a:gd name="connsiteX20" fmla="*/ 694136 w 2921076"/>
                  <a:gd name="connsiteY20" fmla="*/ 1844040 h 3424535"/>
                  <a:gd name="connsiteX21" fmla="*/ 869396 w 2921076"/>
                  <a:gd name="connsiteY21" fmla="*/ 1866900 h 3424535"/>
                  <a:gd name="connsiteX22" fmla="*/ 960836 w 2921076"/>
                  <a:gd name="connsiteY22" fmla="*/ 1988820 h 3424535"/>
                  <a:gd name="connsiteX23" fmla="*/ 1021796 w 2921076"/>
                  <a:gd name="connsiteY23" fmla="*/ 2186940 h 3424535"/>
                  <a:gd name="connsiteX24" fmla="*/ 1181816 w 2921076"/>
                  <a:gd name="connsiteY24" fmla="*/ 2484120 h 3424535"/>
                  <a:gd name="connsiteX25" fmla="*/ 1364696 w 2921076"/>
                  <a:gd name="connsiteY25" fmla="*/ 2689860 h 3424535"/>
                  <a:gd name="connsiteX26" fmla="*/ 1553291 w 2921076"/>
                  <a:gd name="connsiteY26" fmla="*/ 2840355 h 3424535"/>
                  <a:gd name="connsiteX27" fmla="*/ 1613299 w 2921076"/>
                  <a:gd name="connsiteY27" fmla="*/ 2911792 h 3424535"/>
                  <a:gd name="connsiteX28" fmla="*/ 1707596 w 2921076"/>
                  <a:gd name="connsiteY28" fmla="*/ 3208020 h 3424535"/>
                  <a:gd name="connsiteX29" fmla="*/ 1776176 w 2921076"/>
                  <a:gd name="connsiteY29" fmla="*/ 3329940 h 3424535"/>
                  <a:gd name="connsiteX30" fmla="*/ 2324816 w 2921076"/>
                  <a:gd name="connsiteY30" fmla="*/ 3406140 h 3424535"/>
                  <a:gd name="connsiteX31" fmla="*/ 2842976 w 2921076"/>
                  <a:gd name="connsiteY31" fmla="*/ 3413760 h 3424535"/>
                  <a:gd name="connsiteX32" fmla="*/ 2903936 w 2921076"/>
                  <a:gd name="connsiteY32" fmla="*/ 3261360 h 3424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921076" h="3424535">
                    <a:moveTo>
                      <a:pt x="2903936" y="3261360"/>
                    </a:moveTo>
                    <a:cubicBezTo>
                      <a:pt x="2879806" y="3197860"/>
                      <a:pt x="2774396" y="3152140"/>
                      <a:pt x="2698196" y="3032760"/>
                    </a:cubicBezTo>
                    <a:cubicBezTo>
                      <a:pt x="2621996" y="2913380"/>
                      <a:pt x="2508966" y="2727960"/>
                      <a:pt x="2446736" y="2545080"/>
                    </a:cubicBezTo>
                    <a:cubicBezTo>
                      <a:pt x="2384506" y="2362200"/>
                      <a:pt x="2348946" y="2115820"/>
                      <a:pt x="2324816" y="1935480"/>
                    </a:cubicBezTo>
                    <a:cubicBezTo>
                      <a:pt x="2300686" y="1755140"/>
                      <a:pt x="2326086" y="1602740"/>
                      <a:pt x="2301956" y="1463040"/>
                    </a:cubicBezTo>
                    <a:cubicBezTo>
                      <a:pt x="2277826" y="1323340"/>
                      <a:pt x="2267666" y="1272540"/>
                      <a:pt x="2180036" y="1097280"/>
                    </a:cubicBezTo>
                    <a:cubicBezTo>
                      <a:pt x="2092406" y="922020"/>
                      <a:pt x="1884126" y="586740"/>
                      <a:pt x="1776176" y="411480"/>
                    </a:cubicBezTo>
                    <a:cubicBezTo>
                      <a:pt x="1668226" y="236220"/>
                      <a:pt x="1608536" y="106680"/>
                      <a:pt x="1532336" y="45720"/>
                    </a:cubicBezTo>
                    <a:cubicBezTo>
                      <a:pt x="1456136" y="-15240"/>
                      <a:pt x="1425656" y="-15240"/>
                      <a:pt x="1318976" y="45720"/>
                    </a:cubicBezTo>
                    <a:cubicBezTo>
                      <a:pt x="1212296" y="106680"/>
                      <a:pt x="1006556" y="285750"/>
                      <a:pt x="892256" y="411480"/>
                    </a:cubicBezTo>
                    <a:cubicBezTo>
                      <a:pt x="777956" y="537210"/>
                      <a:pt x="694136" y="722630"/>
                      <a:pt x="633176" y="800100"/>
                    </a:cubicBezTo>
                    <a:cubicBezTo>
                      <a:pt x="572216" y="877570"/>
                      <a:pt x="592536" y="854710"/>
                      <a:pt x="526496" y="876300"/>
                    </a:cubicBezTo>
                    <a:cubicBezTo>
                      <a:pt x="460456" y="897890"/>
                      <a:pt x="258526" y="829310"/>
                      <a:pt x="236936" y="929640"/>
                    </a:cubicBezTo>
                    <a:cubicBezTo>
                      <a:pt x="215346" y="1029970"/>
                      <a:pt x="370286" y="1377950"/>
                      <a:pt x="396956" y="1478280"/>
                    </a:cubicBezTo>
                    <a:cubicBezTo>
                      <a:pt x="423626" y="1578610"/>
                      <a:pt x="428706" y="1508760"/>
                      <a:pt x="396956" y="1531620"/>
                    </a:cubicBezTo>
                    <a:cubicBezTo>
                      <a:pt x="365206" y="1554480"/>
                      <a:pt x="257018" y="1592501"/>
                      <a:pt x="206456" y="1615440"/>
                    </a:cubicBezTo>
                    <a:cubicBezTo>
                      <a:pt x="155894" y="1638379"/>
                      <a:pt x="127478" y="1646159"/>
                      <a:pt x="93585" y="1669257"/>
                    </a:cubicBezTo>
                    <a:cubicBezTo>
                      <a:pt x="59692" y="1692355"/>
                      <a:pt x="10956" y="1721088"/>
                      <a:pt x="3098" y="1754029"/>
                    </a:cubicBezTo>
                    <a:cubicBezTo>
                      <a:pt x="-4760" y="1786970"/>
                      <a:pt x="-157" y="1841738"/>
                      <a:pt x="46436" y="1866900"/>
                    </a:cubicBezTo>
                    <a:cubicBezTo>
                      <a:pt x="93029" y="1892062"/>
                      <a:pt x="174706" y="1908810"/>
                      <a:pt x="282656" y="1905000"/>
                    </a:cubicBezTo>
                    <a:cubicBezTo>
                      <a:pt x="390606" y="1901190"/>
                      <a:pt x="596346" y="1850390"/>
                      <a:pt x="694136" y="1844040"/>
                    </a:cubicBezTo>
                    <a:cubicBezTo>
                      <a:pt x="791926" y="1837690"/>
                      <a:pt x="824946" y="1842770"/>
                      <a:pt x="869396" y="1866900"/>
                    </a:cubicBezTo>
                    <a:cubicBezTo>
                      <a:pt x="913846" y="1891030"/>
                      <a:pt x="935436" y="1935480"/>
                      <a:pt x="960836" y="1988820"/>
                    </a:cubicBezTo>
                    <a:cubicBezTo>
                      <a:pt x="986236" y="2042160"/>
                      <a:pt x="984966" y="2104390"/>
                      <a:pt x="1021796" y="2186940"/>
                    </a:cubicBezTo>
                    <a:cubicBezTo>
                      <a:pt x="1058626" y="2269490"/>
                      <a:pt x="1124666" y="2400300"/>
                      <a:pt x="1181816" y="2484120"/>
                    </a:cubicBezTo>
                    <a:cubicBezTo>
                      <a:pt x="1238966" y="2567940"/>
                      <a:pt x="1302784" y="2630488"/>
                      <a:pt x="1364696" y="2689860"/>
                    </a:cubicBezTo>
                    <a:cubicBezTo>
                      <a:pt x="1426609" y="2749233"/>
                      <a:pt x="1511857" y="2803366"/>
                      <a:pt x="1553291" y="2840355"/>
                    </a:cubicBezTo>
                    <a:cubicBezTo>
                      <a:pt x="1594725" y="2877344"/>
                      <a:pt x="1587582" y="2850515"/>
                      <a:pt x="1613299" y="2911792"/>
                    </a:cubicBezTo>
                    <a:cubicBezTo>
                      <a:pt x="1639016" y="2973069"/>
                      <a:pt x="1680450" y="3138329"/>
                      <a:pt x="1707596" y="3208020"/>
                    </a:cubicBezTo>
                    <a:cubicBezTo>
                      <a:pt x="1734742" y="3277711"/>
                      <a:pt x="1673306" y="3296920"/>
                      <a:pt x="1776176" y="3329940"/>
                    </a:cubicBezTo>
                    <a:cubicBezTo>
                      <a:pt x="1879046" y="3362960"/>
                      <a:pt x="2147016" y="3392170"/>
                      <a:pt x="2324816" y="3406140"/>
                    </a:cubicBezTo>
                    <a:cubicBezTo>
                      <a:pt x="2502616" y="3420110"/>
                      <a:pt x="2745186" y="3435350"/>
                      <a:pt x="2842976" y="3413760"/>
                    </a:cubicBezTo>
                    <a:cubicBezTo>
                      <a:pt x="2940766" y="3392170"/>
                      <a:pt x="2928066" y="3324860"/>
                      <a:pt x="2903936" y="3261360"/>
                    </a:cubicBezTo>
                    <a:close/>
                  </a:path>
                </a:pathLst>
              </a:cu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C7BD0ACB-961F-F1F5-2EBC-78C31FD83AFF}"/>
                  </a:ext>
                </a:extLst>
              </p:cNvPr>
              <p:cNvSpPr/>
              <p:nvPr/>
            </p:nvSpPr>
            <p:spPr>
              <a:xfrm>
                <a:off x="6605021" y="4347237"/>
                <a:ext cx="547694" cy="615998"/>
              </a:xfrm>
              <a:custGeom>
                <a:avLst/>
                <a:gdLst>
                  <a:gd name="connsiteX0" fmla="*/ 0 w 547694"/>
                  <a:gd name="connsiteY0" fmla="*/ 0 h 615998"/>
                  <a:gd name="connsiteX1" fmla="*/ 388133 w 547694"/>
                  <a:gd name="connsiteY1" fmla="*/ 0 h 615998"/>
                  <a:gd name="connsiteX2" fmla="*/ 387698 w 547694"/>
                  <a:gd name="connsiteY2" fmla="*/ 3738 h 615998"/>
                  <a:gd name="connsiteX3" fmla="*/ 402227 w 547694"/>
                  <a:gd name="connsiteY3" fmla="*/ 59753 h 615998"/>
                  <a:gd name="connsiteX4" fmla="*/ 480808 w 547694"/>
                  <a:gd name="connsiteY4" fmla="*/ 369316 h 615998"/>
                  <a:gd name="connsiteX5" fmla="*/ 542721 w 547694"/>
                  <a:gd name="connsiteY5" fmla="*/ 609822 h 615998"/>
                  <a:gd name="connsiteX6" fmla="*/ 347458 w 547694"/>
                  <a:gd name="connsiteY6" fmla="*/ 526478 h 615998"/>
                  <a:gd name="connsiteX7" fmla="*/ 145052 w 547694"/>
                  <a:gd name="connsiteY7" fmla="*/ 328835 h 615998"/>
                  <a:gd name="connsiteX8" fmla="*/ 25841 w 547694"/>
                  <a:gd name="connsiteY8" fmla="*/ 69204 h 615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694" h="615998">
                    <a:moveTo>
                      <a:pt x="0" y="0"/>
                    </a:moveTo>
                    <a:lnTo>
                      <a:pt x="388133" y="0"/>
                    </a:lnTo>
                    <a:lnTo>
                      <a:pt x="387698" y="3738"/>
                    </a:lnTo>
                    <a:cubicBezTo>
                      <a:pt x="388659" y="18206"/>
                      <a:pt x="392702" y="36338"/>
                      <a:pt x="402227" y="59753"/>
                    </a:cubicBezTo>
                    <a:cubicBezTo>
                      <a:pt x="440327" y="153415"/>
                      <a:pt x="454614" y="276050"/>
                      <a:pt x="480808" y="369316"/>
                    </a:cubicBezTo>
                    <a:cubicBezTo>
                      <a:pt x="507002" y="462582"/>
                      <a:pt x="564946" y="583628"/>
                      <a:pt x="542721" y="609822"/>
                    </a:cubicBezTo>
                    <a:cubicBezTo>
                      <a:pt x="520496" y="636016"/>
                      <a:pt x="413736" y="573309"/>
                      <a:pt x="347458" y="526478"/>
                    </a:cubicBezTo>
                    <a:cubicBezTo>
                      <a:pt x="281180" y="479647"/>
                      <a:pt x="203392" y="417735"/>
                      <a:pt x="145052" y="328835"/>
                    </a:cubicBezTo>
                    <a:cubicBezTo>
                      <a:pt x="101297" y="262160"/>
                      <a:pt x="58211" y="154855"/>
                      <a:pt x="25841" y="69204"/>
                    </a:cubicBezTo>
                    <a:close/>
                  </a:path>
                </a:pathLst>
              </a:custGeom>
              <a:solidFill>
                <a:srgbClr val="F3B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F9519D3-3554-65C7-5B84-3EB4ACC17F0A}"/>
                </a:ext>
              </a:extLst>
            </p:cNvPr>
            <p:cNvSpPr/>
            <p:nvPr/>
          </p:nvSpPr>
          <p:spPr>
            <a:xfrm rot="10800000" flipH="1" flipV="1">
              <a:off x="11816795" y="5539500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9BD216-7C73-4D91-63B0-519788A4B05C}"/>
              </a:ext>
            </a:extLst>
          </p:cNvPr>
          <p:cNvGrpSpPr/>
          <p:nvPr/>
        </p:nvGrpSpPr>
        <p:grpSpPr>
          <a:xfrm flipH="1">
            <a:off x="-775405" y="4618890"/>
            <a:ext cx="3130325" cy="3424535"/>
            <a:chOff x="5033254" y="2739639"/>
            <a:chExt cx="3130325" cy="342453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43CDF2A-2768-CF74-8909-0F567545F016}"/>
                </a:ext>
              </a:extLst>
            </p:cNvPr>
            <p:cNvSpPr/>
            <p:nvPr/>
          </p:nvSpPr>
          <p:spPr>
            <a:xfrm>
              <a:off x="5033254" y="3694998"/>
              <a:ext cx="575035" cy="399116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5436483-6D3B-883C-3CF2-ADD3F8BBAEA6}"/>
                </a:ext>
              </a:extLst>
            </p:cNvPr>
            <p:cNvSpPr/>
            <p:nvPr/>
          </p:nvSpPr>
          <p:spPr>
            <a:xfrm>
              <a:off x="5242503" y="2739639"/>
              <a:ext cx="2921076" cy="3424535"/>
            </a:xfrm>
            <a:custGeom>
              <a:avLst/>
              <a:gdLst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601907 w 2922067"/>
                <a:gd name="connsiteY26" fmla="*/ 2849880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14290 w 2922067"/>
                <a:gd name="connsiteY27" fmla="*/ 2911792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6034 w 2923174"/>
                <a:gd name="connsiteY0" fmla="*/ 3261360 h 3424535"/>
                <a:gd name="connsiteX1" fmla="*/ 2700294 w 2923174"/>
                <a:gd name="connsiteY1" fmla="*/ 3032760 h 3424535"/>
                <a:gd name="connsiteX2" fmla="*/ 2448834 w 2923174"/>
                <a:gd name="connsiteY2" fmla="*/ 2545080 h 3424535"/>
                <a:gd name="connsiteX3" fmla="*/ 2326914 w 2923174"/>
                <a:gd name="connsiteY3" fmla="*/ 1935480 h 3424535"/>
                <a:gd name="connsiteX4" fmla="*/ 2304054 w 2923174"/>
                <a:gd name="connsiteY4" fmla="*/ 1463040 h 3424535"/>
                <a:gd name="connsiteX5" fmla="*/ 2182134 w 2923174"/>
                <a:gd name="connsiteY5" fmla="*/ 1097280 h 3424535"/>
                <a:gd name="connsiteX6" fmla="*/ 1778274 w 2923174"/>
                <a:gd name="connsiteY6" fmla="*/ 411480 h 3424535"/>
                <a:gd name="connsiteX7" fmla="*/ 1534434 w 2923174"/>
                <a:gd name="connsiteY7" fmla="*/ 45720 h 3424535"/>
                <a:gd name="connsiteX8" fmla="*/ 1321074 w 2923174"/>
                <a:gd name="connsiteY8" fmla="*/ 45720 h 3424535"/>
                <a:gd name="connsiteX9" fmla="*/ 894354 w 2923174"/>
                <a:gd name="connsiteY9" fmla="*/ 411480 h 3424535"/>
                <a:gd name="connsiteX10" fmla="*/ 635274 w 2923174"/>
                <a:gd name="connsiteY10" fmla="*/ 800100 h 3424535"/>
                <a:gd name="connsiteX11" fmla="*/ 528594 w 2923174"/>
                <a:gd name="connsiteY11" fmla="*/ 876300 h 3424535"/>
                <a:gd name="connsiteX12" fmla="*/ 239034 w 2923174"/>
                <a:gd name="connsiteY12" fmla="*/ 929640 h 3424535"/>
                <a:gd name="connsiteX13" fmla="*/ 399054 w 2923174"/>
                <a:gd name="connsiteY13" fmla="*/ 1478280 h 3424535"/>
                <a:gd name="connsiteX14" fmla="*/ 399054 w 2923174"/>
                <a:gd name="connsiteY14" fmla="*/ 1531620 h 3424535"/>
                <a:gd name="connsiteX15" fmla="*/ 208554 w 2923174"/>
                <a:gd name="connsiteY15" fmla="*/ 1615440 h 3424535"/>
                <a:gd name="connsiteX16" fmla="*/ 95683 w 2923174"/>
                <a:gd name="connsiteY16" fmla="*/ 1669257 h 3424535"/>
                <a:gd name="connsiteX17" fmla="*/ 2814 w 2923174"/>
                <a:gd name="connsiteY17" fmla="*/ 1737360 h 3424535"/>
                <a:gd name="connsiteX18" fmla="*/ 48534 w 2923174"/>
                <a:gd name="connsiteY18" fmla="*/ 1866900 h 3424535"/>
                <a:gd name="connsiteX19" fmla="*/ 284754 w 2923174"/>
                <a:gd name="connsiteY19" fmla="*/ 1905000 h 3424535"/>
                <a:gd name="connsiteX20" fmla="*/ 696234 w 2923174"/>
                <a:gd name="connsiteY20" fmla="*/ 1844040 h 3424535"/>
                <a:gd name="connsiteX21" fmla="*/ 871494 w 2923174"/>
                <a:gd name="connsiteY21" fmla="*/ 1866900 h 3424535"/>
                <a:gd name="connsiteX22" fmla="*/ 962934 w 2923174"/>
                <a:gd name="connsiteY22" fmla="*/ 1988820 h 3424535"/>
                <a:gd name="connsiteX23" fmla="*/ 1023894 w 2923174"/>
                <a:gd name="connsiteY23" fmla="*/ 2186940 h 3424535"/>
                <a:gd name="connsiteX24" fmla="*/ 1183914 w 2923174"/>
                <a:gd name="connsiteY24" fmla="*/ 2484120 h 3424535"/>
                <a:gd name="connsiteX25" fmla="*/ 1366794 w 2923174"/>
                <a:gd name="connsiteY25" fmla="*/ 2689860 h 3424535"/>
                <a:gd name="connsiteX26" fmla="*/ 1555389 w 2923174"/>
                <a:gd name="connsiteY26" fmla="*/ 2840355 h 3424535"/>
                <a:gd name="connsiteX27" fmla="*/ 1615397 w 2923174"/>
                <a:gd name="connsiteY27" fmla="*/ 2911792 h 3424535"/>
                <a:gd name="connsiteX28" fmla="*/ 1709694 w 2923174"/>
                <a:gd name="connsiteY28" fmla="*/ 3208020 h 3424535"/>
                <a:gd name="connsiteX29" fmla="*/ 1778274 w 2923174"/>
                <a:gd name="connsiteY29" fmla="*/ 3329940 h 3424535"/>
                <a:gd name="connsiteX30" fmla="*/ 2326914 w 2923174"/>
                <a:gd name="connsiteY30" fmla="*/ 3406140 h 3424535"/>
                <a:gd name="connsiteX31" fmla="*/ 2845074 w 2923174"/>
                <a:gd name="connsiteY31" fmla="*/ 3413760 h 3424535"/>
                <a:gd name="connsiteX32" fmla="*/ 2906034 w 2923174"/>
                <a:gd name="connsiteY32" fmla="*/ 3261360 h 3424535"/>
                <a:gd name="connsiteX0" fmla="*/ 2903936 w 2921076"/>
                <a:gd name="connsiteY0" fmla="*/ 3261360 h 3424535"/>
                <a:gd name="connsiteX1" fmla="*/ 2698196 w 2921076"/>
                <a:gd name="connsiteY1" fmla="*/ 3032760 h 3424535"/>
                <a:gd name="connsiteX2" fmla="*/ 2446736 w 2921076"/>
                <a:gd name="connsiteY2" fmla="*/ 2545080 h 3424535"/>
                <a:gd name="connsiteX3" fmla="*/ 2324816 w 2921076"/>
                <a:gd name="connsiteY3" fmla="*/ 1935480 h 3424535"/>
                <a:gd name="connsiteX4" fmla="*/ 2301956 w 2921076"/>
                <a:gd name="connsiteY4" fmla="*/ 1463040 h 3424535"/>
                <a:gd name="connsiteX5" fmla="*/ 2180036 w 2921076"/>
                <a:gd name="connsiteY5" fmla="*/ 1097280 h 3424535"/>
                <a:gd name="connsiteX6" fmla="*/ 1776176 w 2921076"/>
                <a:gd name="connsiteY6" fmla="*/ 411480 h 3424535"/>
                <a:gd name="connsiteX7" fmla="*/ 1532336 w 2921076"/>
                <a:gd name="connsiteY7" fmla="*/ 45720 h 3424535"/>
                <a:gd name="connsiteX8" fmla="*/ 1318976 w 2921076"/>
                <a:gd name="connsiteY8" fmla="*/ 45720 h 3424535"/>
                <a:gd name="connsiteX9" fmla="*/ 892256 w 2921076"/>
                <a:gd name="connsiteY9" fmla="*/ 411480 h 3424535"/>
                <a:gd name="connsiteX10" fmla="*/ 633176 w 2921076"/>
                <a:gd name="connsiteY10" fmla="*/ 800100 h 3424535"/>
                <a:gd name="connsiteX11" fmla="*/ 526496 w 2921076"/>
                <a:gd name="connsiteY11" fmla="*/ 876300 h 3424535"/>
                <a:gd name="connsiteX12" fmla="*/ 236936 w 2921076"/>
                <a:gd name="connsiteY12" fmla="*/ 929640 h 3424535"/>
                <a:gd name="connsiteX13" fmla="*/ 396956 w 2921076"/>
                <a:gd name="connsiteY13" fmla="*/ 1478280 h 3424535"/>
                <a:gd name="connsiteX14" fmla="*/ 396956 w 2921076"/>
                <a:gd name="connsiteY14" fmla="*/ 1531620 h 3424535"/>
                <a:gd name="connsiteX15" fmla="*/ 206456 w 2921076"/>
                <a:gd name="connsiteY15" fmla="*/ 1615440 h 3424535"/>
                <a:gd name="connsiteX16" fmla="*/ 93585 w 2921076"/>
                <a:gd name="connsiteY16" fmla="*/ 1669257 h 3424535"/>
                <a:gd name="connsiteX17" fmla="*/ 3098 w 2921076"/>
                <a:gd name="connsiteY17" fmla="*/ 1754029 h 3424535"/>
                <a:gd name="connsiteX18" fmla="*/ 46436 w 2921076"/>
                <a:gd name="connsiteY18" fmla="*/ 1866900 h 3424535"/>
                <a:gd name="connsiteX19" fmla="*/ 282656 w 2921076"/>
                <a:gd name="connsiteY19" fmla="*/ 1905000 h 3424535"/>
                <a:gd name="connsiteX20" fmla="*/ 694136 w 2921076"/>
                <a:gd name="connsiteY20" fmla="*/ 1844040 h 3424535"/>
                <a:gd name="connsiteX21" fmla="*/ 869396 w 2921076"/>
                <a:gd name="connsiteY21" fmla="*/ 1866900 h 3424535"/>
                <a:gd name="connsiteX22" fmla="*/ 960836 w 2921076"/>
                <a:gd name="connsiteY22" fmla="*/ 1988820 h 3424535"/>
                <a:gd name="connsiteX23" fmla="*/ 1021796 w 2921076"/>
                <a:gd name="connsiteY23" fmla="*/ 2186940 h 3424535"/>
                <a:gd name="connsiteX24" fmla="*/ 1181816 w 2921076"/>
                <a:gd name="connsiteY24" fmla="*/ 2484120 h 3424535"/>
                <a:gd name="connsiteX25" fmla="*/ 1364696 w 2921076"/>
                <a:gd name="connsiteY25" fmla="*/ 2689860 h 3424535"/>
                <a:gd name="connsiteX26" fmla="*/ 1553291 w 2921076"/>
                <a:gd name="connsiteY26" fmla="*/ 2840355 h 3424535"/>
                <a:gd name="connsiteX27" fmla="*/ 1613299 w 2921076"/>
                <a:gd name="connsiteY27" fmla="*/ 2911792 h 3424535"/>
                <a:gd name="connsiteX28" fmla="*/ 1707596 w 2921076"/>
                <a:gd name="connsiteY28" fmla="*/ 3208020 h 3424535"/>
                <a:gd name="connsiteX29" fmla="*/ 1776176 w 2921076"/>
                <a:gd name="connsiteY29" fmla="*/ 3329940 h 3424535"/>
                <a:gd name="connsiteX30" fmla="*/ 2324816 w 2921076"/>
                <a:gd name="connsiteY30" fmla="*/ 3406140 h 3424535"/>
                <a:gd name="connsiteX31" fmla="*/ 2842976 w 2921076"/>
                <a:gd name="connsiteY31" fmla="*/ 3413760 h 3424535"/>
                <a:gd name="connsiteX32" fmla="*/ 2903936 w 2921076"/>
                <a:gd name="connsiteY32" fmla="*/ 3261360 h 342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1076" h="3424535">
                  <a:moveTo>
                    <a:pt x="2903936" y="3261360"/>
                  </a:moveTo>
                  <a:cubicBezTo>
                    <a:pt x="2879806" y="3197860"/>
                    <a:pt x="2774396" y="3152140"/>
                    <a:pt x="2698196" y="3032760"/>
                  </a:cubicBezTo>
                  <a:cubicBezTo>
                    <a:pt x="2621996" y="2913380"/>
                    <a:pt x="2508966" y="2727960"/>
                    <a:pt x="2446736" y="2545080"/>
                  </a:cubicBezTo>
                  <a:cubicBezTo>
                    <a:pt x="2384506" y="2362200"/>
                    <a:pt x="2348946" y="2115820"/>
                    <a:pt x="2324816" y="1935480"/>
                  </a:cubicBezTo>
                  <a:cubicBezTo>
                    <a:pt x="2300686" y="1755140"/>
                    <a:pt x="2326086" y="1602740"/>
                    <a:pt x="2301956" y="1463040"/>
                  </a:cubicBezTo>
                  <a:cubicBezTo>
                    <a:pt x="2277826" y="1323340"/>
                    <a:pt x="2267666" y="1272540"/>
                    <a:pt x="2180036" y="1097280"/>
                  </a:cubicBezTo>
                  <a:cubicBezTo>
                    <a:pt x="2092406" y="922020"/>
                    <a:pt x="1884126" y="586740"/>
                    <a:pt x="1776176" y="411480"/>
                  </a:cubicBezTo>
                  <a:cubicBezTo>
                    <a:pt x="1668226" y="236220"/>
                    <a:pt x="1608536" y="106680"/>
                    <a:pt x="1532336" y="45720"/>
                  </a:cubicBezTo>
                  <a:cubicBezTo>
                    <a:pt x="1456136" y="-15240"/>
                    <a:pt x="1425656" y="-15240"/>
                    <a:pt x="1318976" y="45720"/>
                  </a:cubicBezTo>
                  <a:cubicBezTo>
                    <a:pt x="1212296" y="106680"/>
                    <a:pt x="1006556" y="285750"/>
                    <a:pt x="892256" y="411480"/>
                  </a:cubicBezTo>
                  <a:cubicBezTo>
                    <a:pt x="777956" y="537210"/>
                    <a:pt x="694136" y="722630"/>
                    <a:pt x="633176" y="800100"/>
                  </a:cubicBezTo>
                  <a:cubicBezTo>
                    <a:pt x="572216" y="877570"/>
                    <a:pt x="592536" y="854710"/>
                    <a:pt x="526496" y="876300"/>
                  </a:cubicBezTo>
                  <a:cubicBezTo>
                    <a:pt x="460456" y="897890"/>
                    <a:pt x="258526" y="829310"/>
                    <a:pt x="236936" y="929640"/>
                  </a:cubicBezTo>
                  <a:cubicBezTo>
                    <a:pt x="215346" y="1029970"/>
                    <a:pt x="370286" y="1377950"/>
                    <a:pt x="396956" y="1478280"/>
                  </a:cubicBezTo>
                  <a:cubicBezTo>
                    <a:pt x="423626" y="1578610"/>
                    <a:pt x="428706" y="1508760"/>
                    <a:pt x="396956" y="1531620"/>
                  </a:cubicBezTo>
                  <a:cubicBezTo>
                    <a:pt x="365206" y="1554480"/>
                    <a:pt x="257018" y="1592501"/>
                    <a:pt x="206456" y="1615440"/>
                  </a:cubicBezTo>
                  <a:cubicBezTo>
                    <a:pt x="155894" y="1638379"/>
                    <a:pt x="127478" y="1646159"/>
                    <a:pt x="93585" y="1669257"/>
                  </a:cubicBezTo>
                  <a:cubicBezTo>
                    <a:pt x="59692" y="1692355"/>
                    <a:pt x="10956" y="1721088"/>
                    <a:pt x="3098" y="1754029"/>
                  </a:cubicBezTo>
                  <a:cubicBezTo>
                    <a:pt x="-4760" y="1786970"/>
                    <a:pt x="-157" y="1841738"/>
                    <a:pt x="46436" y="1866900"/>
                  </a:cubicBezTo>
                  <a:cubicBezTo>
                    <a:pt x="93029" y="1892062"/>
                    <a:pt x="174706" y="1908810"/>
                    <a:pt x="282656" y="1905000"/>
                  </a:cubicBezTo>
                  <a:cubicBezTo>
                    <a:pt x="390606" y="1901190"/>
                    <a:pt x="596346" y="1850390"/>
                    <a:pt x="694136" y="1844040"/>
                  </a:cubicBezTo>
                  <a:cubicBezTo>
                    <a:pt x="791926" y="1837690"/>
                    <a:pt x="824946" y="1842770"/>
                    <a:pt x="869396" y="1866900"/>
                  </a:cubicBezTo>
                  <a:cubicBezTo>
                    <a:pt x="913846" y="1891030"/>
                    <a:pt x="935436" y="1935480"/>
                    <a:pt x="960836" y="1988820"/>
                  </a:cubicBezTo>
                  <a:cubicBezTo>
                    <a:pt x="986236" y="2042160"/>
                    <a:pt x="984966" y="2104390"/>
                    <a:pt x="1021796" y="2186940"/>
                  </a:cubicBezTo>
                  <a:cubicBezTo>
                    <a:pt x="1058626" y="2269490"/>
                    <a:pt x="1124666" y="2400300"/>
                    <a:pt x="1181816" y="2484120"/>
                  </a:cubicBezTo>
                  <a:cubicBezTo>
                    <a:pt x="1238966" y="2567940"/>
                    <a:pt x="1302784" y="2630488"/>
                    <a:pt x="1364696" y="2689860"/>
                  </a:cubicBezTo>
                  <a:cubicBezTo>
                    <a:pt x="1426609" y="2749233"/>
                    <a:pt x="1511857" y="2803366"/>
                    <a:pt x="1553291" y="2840355"/>
                  </a:cubicBezTo>
                  <a:cubicBezTo>
                    <a:pt x="1594725" y="2877344"/>
                    <a:pt x="1587582" y="2850515"/>
                    <a:pt x="1613299" y="2911792"/>
                  </a:cubicBezTo>
                  <a:cubicBezTo>
                    <a:pt x="1639016" y="2973069"/>
                    <a:pt x="1680450" y="3138329"/>
                    <a:pt x="1707596" y="3208020"/>
                  </a:cubicBezTo>
                  <a:cubicBezTo>
                    <a:pt x="1734742" y="3277711"/>
                    <a:pt x="1673306" y="3296920"/>
                    <a:pt x="1776176" y="3329940"/>
                  </a:cubicBezTo>
                  <a:cubicBezTo>
                    <a:pt x="1879046" y="3362960"/>
                    <a:pt x="2147016" y="3392170"/>
                    <a:pt x="2324816" y="3406140"/>
                  </a:cubicBezTo>
                  <a:cubicBezTo>
                    <a:pt x="2502616" y="3420110"/>
                    <a:pt x="2745186" y="3435350"/>
                    <a:pt x="2842976" y="3413760"/>
                  </a:cubicBezTo>
                  <a:cubicBezTo>
                    <a:pt x="2940766" y="3392170"/>
                    <a:pt x="2928066" y="3324860"/>
                    <a:pt x="2903936" y="326136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>
              <a:off x="6605021" y="4347237"/>
              <a:ext cx="547694" cy="615998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70D90F-65C9-C903-5321-044BB5E0D378}"/>
              </a:ext>
            </a:extLst>
          </p:cNvPr>
          <p:cNvSpPr/>
          <p:nvPr/>
        </p:nvSpPr>
        <p:spPr>
          <a:xfrm>
            <a:off x="442443" y="323901"/>
            <a:ext cx="11350256" cy="5924708"/>
          </a:xfrm>
          <a:prstGeom prst="roundRect">
            <a:avLst>
              <a:gd name="adj" fmla="val 3635"/>
            </a:avLst>
          </a:prstGeom>
          <a:solidFill>
            <a:schemeClr val="bg1"/>
          </a:solidFill>
          <a:ln w="476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INDEX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B549DE-7211-B296-D451-BC4EA2548B3D}"/>
              </a:ext>
            </a:extLst>
          </p:cNvPr>
          <p:cNvGrpSpPr/>
          <p:nvPr/>
        </p:nvGrpSpPr>
        <p:grpSpPr>
          <a:xfrm rot="16200000">
            <a:off x="2329495" y="-348760"/>
            <a:ext cx="50851" cy="1319870"/>
            <a:chOff x="11785556" y="3326276"/>
            <a:chExt cx="36001" cy="885419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D237E13-36A0-390E-2415-ACA61A3F520F}"/>
                </a:ext>
              </a:extLst>
            </p:cNvPr>
            <p:cNvSpPr/>
            <p:nvPr/>
          </p:nvSpPr>
          <p:spPr>
            <a:xfrm rot="16200000">
              <a:off x="11677556" y="3434276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962C1E69-56B9-1ADF-2948-EE9391C9590F}"/>
                </a:ext>
              </a:extLst>
            </p:cNvPr>
            <p:cNvSpPr/>
            <p:nvPr/>
          </p:nvSpPr>
          <p:spPr>
            <a:xfrm rot="16200000">
              <a:off x="11677557" y="3703357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AD79268-AA98-EC68-7D05-82138453646B}"/>
                </a:ext>
              </a:extLst>
            </p:cNvPr>
            <p:cNvSpPr/>
            <p:nvPr/>
          </p:nvSpPr>
          <p:spPr>
            <a:xfrm rot="16200000">
              <a:off x="11695556" y="4085695"/>
              <a:ext cx="216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F9849F7F-968F-81FE-0D79-47328AC6E3D4}"/>
              </a:ext>
            </a:extLst>
          </p:cNvPr>
          <p:cNvSpPr/>
          <p:nvPr/>
        </p:nvSpPr>
        <p:spPr>
          <a:xfrm rot="10800000" flipV="1">
            <a:off x="301984" y="5528951"/>
            <a:ext cx="116363" cy="200949"/>
          </a:xfrm>
          <a:prstGeom prst="rtTriangle">
            <a:avLst/>
          </a:prstGeom>
          <a:solidFill>
            <a:srgbClr val="F3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95E5349-779C-E320-B932-6FC64CB2BD43}"/>
              </a:ext>
            </a:extLst>
          </p:cNvPr>
          <p:cNvSpPr/>
          <p:nvPr/>
        </p:nvSpPr>
        <p:spPr>
          <a:xfrm flipH="1">
            <a:off x="91175" y="541111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D7FDCFF-89D3-614B-C139-20D151078091}"/>
              </a:ext>
            </a:extLst>
          </p:cNvPr>
          <p:cNvSpPr/>
          <p:nvPr/>
        </p:nvSpPr>
        <p:spPr>
          <a:xfrm>
            <a:off x="10943601" y="543323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2340" y="1489868"/>
            <a:ext cx="2386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개요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팀 구성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계획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기능 구현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느낀점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질의 및 응답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9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42443" y="285749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SUMMARY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55040" y="996637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b="1" dirty="0" smtClean="0"/>
              <a:t>프로젝트 요약</a:t>
            </a:r>
            <a:endParaRPr lang="en-US" altLang="ko-KR" sz="12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56548"/>
              </p:ext>
            </p:extLst>
          </p:nvPr>
        </p:nvGraphicFramePr>
        <p:xfrm>
          <a:off x="810667" y="1318236"/>
          <a:ext cx="4726536" cy="1137096"/>
        </p:xfrm>
        <a:graphic>
          <a:graphicData uri="http://schemas.openxmlformats.org/drawingml/2006/table">
            <a:tbl>
              <a:tblPr/>
              <a:tblGrid>
                <a:gridCol w="1031975">
                  <a:extLst>
                    <a:ext uri="{9D8B030D-6E8A-4147-A177-3AD203B41FA5}">
                      <a16:colId xmlns:a16="http://schemas.microsoft.com/office/drawing/2014/main" val="1753543071"/>
                    </a:ext>
                  </a:extLst>
                </a:gridCol>
                <a:gridCol w="3694561">
                  <a:extLst>
                    <a:ext uri="{9D8B030D-6E8A-4147-A177-3AD203B41FA5}">
                      <a16:colId xmlns:a16="http://schemas.microsoft.com/office/drawing/2014/main" val="434451665"/>
                    </a:ext>
                  </a:extLst>
                </a:gridCol>
              </a:tblGrid>
              <a:tr h="283648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플랫폼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18347"/>
                  </a:ext>
                </a:extLst>
              </a:tr>
              <a:tr h="284900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</a:t>
                      </a:r>
                      <a:r>
                        <a:rPr lang="ko-KR" altLang="en-US" sz="1000" kern="0" spc="50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95222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배포주소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http://13.125.222.75:8080/kmarket/index.do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62473"/>
                  </a:ext>
                </a:extLst>
              </a:tr>
              <a:tr h="284900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개발기간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2022.12.05 ~ 2022.12.28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3357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040" y="2648902"/>
            <a:ext cx="5159019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2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배경 및</a:t>
            </a:r>
            <a:r>
              <a:rPr lang="ko-KR" altLang="en-US" sz="1200" b="1" kern="0" spc="4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목적</a:t>
            </a:r>
          </a:p>
          <a:p>
            <a:pPr marL="685800" lvl="1" indent="-228600" fontAlgn="base" latinLnBrk="0">
              <a:lnSpc>
                <a:spcPts val="174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기존 전자상거래 플랫폼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이하 온라인 쇼핑몰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 가지고 있는 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fontAlgn="base" latinLnBrk="0">
              <a:lnSpc>
                <a:spcPts val="1740"/>
              </a:lnSpc>
              <a:buClr>
                <a:srgbClr val="000000"/>
              </a:buClr>
              <a:buSzPts val="1000"/>
              <a:tabLst>
                <a:tab pos="486410" algn="l"/>
              </a:tabLst>
            </a:pPr>
            <a:r>
              <a:rPr lang="en-US" altLang="ko-KR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	  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불편한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접근성과 복잡성을</a:t>
            </a:r>
            <a:r>
              <a:rPr lang="ko-KR" altLang="en-US" sz="1000" kern="0" spc="1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개선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판매자와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사용자에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친화적인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쇼핑몰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개발에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방점을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둠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보다 편리한 온라인 쇼핑 환경에</a:t>
            </a:r>
            <a:r>
              <a:rPr lang="ko-KR" altLang="en-US" sz="1000" kern="0" spc="3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기여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+mj-lt"/>
              <a:buAutoNum type="arabicPeriod" startAt="2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기대효과</a:t>
            </a: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판매자의 소득 증대 및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수익창출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소비자의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빠르고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편리한</a:t>
            </a:r>
            <a:r>
              <a:rPr lang="ko-KR" altLang="en-US" sz="1000" kern="0" spc="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상품구매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접근성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확보와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합리적인</a:t>
            </a:r>
            <a:r>
              <a:rPr lang="ko-KR" altLang="en-US" sz="1000" kern="0" spc="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구매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4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주요기능</a:t>
            </a: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회원가입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4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로그인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상품등록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상품목록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상품보기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장바구니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주문하기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8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고객센터 공지사항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자주묻는질문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3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문의하기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5999" y="996637"/>
            <a:ext cx="6231467" cy="1547466"/>
          </a:xfrm>
          <a:prstGeom prst="rect">
            <a:avLst/>
          </a:prstGeom>
        </p:spPr>
        <p:txBody>
          <a:bodyPr wrap="square" tIns="36000" bIns="36000">
            <a:spAutoFit/>
          </a:bodyPr>
          <a:lstStyle/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5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서비스</a:t>
            </a:r>
            <a:r>
              <a:rPr lang="ko-KR" altLang="en-US" sz="1200" b="1" kern="0" spc="2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채널</a:t>
            </a:r>
          </a:p>
          <a:p>
            <a:pPr marL="685800" lvl="1" indent="-228600" fontAlgn="base" latinLnBrk="0">
              <a:lnSpc>
                <a:spcPts val="174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PC</a:t>
            </a:r>
            <a:r>
              <a:rPr lang="ko-KR" altLang="en-US" sz="1000" kern="0" spc="2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웹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모바일 웹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앱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(Android, iOS)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r>
              <a:rPr lang="ko-KR" altLang="en-US" sz="1000" kern="0" spc="-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예정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5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개발방식</a:t>
            </a:r>
          </a:p>
          <a:p>
            <a:pPr marL="685800" marR="951230" lvl="1" indent="-228600" fontAlgn="base" latinLnBrk="0">
              <a:spcBef>
                <a:spcPts val="200"/>
              </a:spcBef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설계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개발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시험의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단계를 반복적으로 수행하여 개발을 진행하는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Agile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개발방법론 채택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06" y="2819400"/>
            <a:ext cx="4648492" cy="14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42443" y="285749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MEMBER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3548" y="995640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팀 구성</a:t>
            </a:r>
            <a:endParaRPr lang="en-US" altLang="ko-KR" sz="1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742" y="2340243"/>
            <a:ext cx="4377055" cy="181673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22904"/>
              </p:ext>
            </p:extLst>
          </p:nvPr>
        </p:nvGraphicFramePr>
        <p:xfrm>
          <a:off x="5313702" y="1899554"/>
          <a:ext cx="5980520" cy="2987900"/>
        </p:xfrm>
        <a:graphic>
          <a:graphicData uri="http://schemas.openxmlformats.org/drawingml/2006/table">
            <a:tbl>
              <a:tblPr/>
              <a:tblGrid>
                <a:gridCol w="1220470">
                  <a:extLst>
                    <a:ext uri="{9D8B030D-6E8A-4147-A177-3AD203B41FA5}">
                      <a16:colId xmlns:a16="http://schemas.microsoft.com/office/drawing/2014/main" val="1791833698"/>
                    </a:ext>
                  </a:extLst>
                </a:gridCol>
                <a:gridCol w="1850390">
                  <a:extLst>
                    <a:ext uri="{9D8B030D-6E8A-4147-A177-3AD203B41FA5}">
                      <a16:colId xmlns:a16="http://schemas.microsoft.com/office/drawing/2014/main" val="729352454"/>
                    </a:ext>
                  </a:extLst>
                </a:gridCol>
                <a:gridCol w="2909660">
                  <a:extLst>
                    <a:ext uri="{9D8B030D-6E8A-4147-A177-3AD203B41FA5}">
                      <a16:colId xmlns:a16="http://schemas.microsoft.com/office/drawing/2014/main" val="677059111"/>
                    </a:ext>
                  </a:extLst>
                </a:gridCol>
              </a:tblGrid>
              <a:tr h="225937">
                <a:tc>
                  <a:txBody>
                    <a:bodyPr/>
                    <a:lstStyle/>
                    <a:p>
                      <a:pPr marL="334010" marR="33147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9290" marR="66421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  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09980" marR="110871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10472"/>
                  </a:ext>
                </a:extLst>
              </a:tr>
              <a:tr h="551401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PM(Project Manager)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기획 및 계획 수립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및 일정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41665"/>
                  </a:ext>
                </a:extLst>
              </a:tr>
              <a:tr h="551401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main/admin/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검수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테스트 및 배포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403"/>
                  </a:ext>
                </a:extLst>
              </a:tr>
              <a:tr h="550257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이민혁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product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검수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20044"/>
                  </a:ext>
                </a:extLst>
              </a:tr>
              <a:tr h="550257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최아영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(Cs-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987359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63692" y="281144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PLAN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94043" y="1147217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계획</a:t>
            </a:r>
            <a:endParaRPr lang="en-US" altLang="ko-KR" sz="1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31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15716"/>
              </p:ext>
            </p:extLst>
          </p:nvPr>
        </p:nvGraphicFramePr>
        <p:xfrm>
          <a:off x="3694043" y="1465898"/>
          <a:ext cx="4889554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127775184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26326817"/>
                    </a:ext>
                  </a:extLst>
                </a:gridCol>
                <a:gridCol w="746470">
                  <a:extLst>
                    <a:ext uri="{9D8B030D-6E8A-4147-A177-3AD203B41FA5}">
                      <a16:colId xmlns:a16="http://schemas.microsoft.com/office/drawing/2014/main" val="2656058964"/>
                    </a:ext>
                  </a:extLst>
                </a:gridCol>
                <a:gridCol w="1376335">
                  <a:extLst>
                    <a:ext uri="{9D8B030D-6E8A-4147-A177-3AD203B41FA5}">
                      <a16:colId xmlns:a16="http://schemas.microsoft.com/office/drawing/2014/main" val="1200522860"/>
                    </a:ext>
                  </a:extLst>
                </a:gridCol>
                <a:gridCol w="1492939">
                  <a:extLst>
                    <a:ext uri="{9D8B030D-6E8A-4147-A177-3AD203B41FA5}">
                      <a16:colId xmlns:a16="http://schemas.microsoft.com/office/drawing/2014/main" val="4280913409"/>
                    </a:ext>
                  </a:extLst>
                </a:gridCol>
              </a:tblGrid>
              <a:tr h="151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서비스 환경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2953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SW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Window10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AWS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EC2 Kernel 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9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Browser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Chrome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108.05.5359.125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12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WAS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Apache Tomcat 9.0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Apache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Tomcat 9.0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72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Language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Server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 11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Servlet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JSP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2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Client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HTML5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CSS3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JavaScript(ES6)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jQuery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3.1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91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Library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activation-1.1.1.jar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cos-05Nov2002.jar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gson-2.9.1.jar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javax.mail-1.6.2.jar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javax.mail-api-1.6.2.jar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jstl-1.2.jar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logback-classic-1.4.4.jar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logback-core-1.4.4.jar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mysql-connector-java-8.0.29.jar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slf4j-api-2.0.3.jar</a:t>
                      </a: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동일</a:t>
                      </a: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63692" y="281144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PLAN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31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0688" y="3135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48371" y="779482"/>
            <a:ext cx="165806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71" y="977933"/>
            <a:ext cx="7972124" cy="32722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237276"/>
            <a:ext cx="7974920" cy="10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63692" y="281144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PLAN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31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0688" y="3135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48371" y="779482"/>
            <a:ext cx="165806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1763" y="1175668"/>
            <a:ext cx="6525133" cy="423545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240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IMPLEMENTATION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00873" y="1035846"/>
            <a:ext cx="3864912" cy="380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기능 구현</a:t>
            </a:r>
            <a:endParaRPr lang="en-US" altLang="ko-KR" sz="1200" b="1" dirty="0" smtClean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INDEX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2"/>
              </a:rPr>
              <a:t>케이마켓</a:t>
            </a:r>
            <a:r>
              <a:rPr lang="en-US" altLang="ko-KR" sz="1000" b="1" dirty="0">
                <a:hlinkClick r:id="rId2"/>
              </a:rPr>
              <a:t>::</a:t>
            </a:r>
            <a:r>
              <a:rPr lang="ko-KR" altLang="en-US" sz="1000" b="1" dirty="0">
                <a:hlinkClick r:id="rId2"/>
              </a:rPr>
              <a:t>대한민국 </a:t>
            </a:r>
            <a:r>
              <a:rPr lang="en-US" altLang="ko-KR" sz="1000" b="1" dirty="0">
                <a:hlinkClick r:id="rId2"/>
              </a:rPr>
              <a:t>1</a:t>
            </a:r>
            <a:r>
              <a:rPr lang="ko-KR" altLang="en-US" sz="1000" b="1" dirty="0">
                <a:hlinkClick r:id="rId2"/>
              </a:rPr>
              <a:t>등 온라인 </a:t>
            </a:r>
            <a:r>
              <a:rPr lang="ko-KR" altLang="en-US" sz="1000" b="1" dirty="0" smtClean="0">
                <a:hlinkClick r:id="rId2"/>
              </a:rPr>
              <a:t>쇼핑몰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ADMIN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3"/>
              </a:rPr>
              <a:t>케이마켓</a:t>
            </a:r>
            <a:r>
              <a:rPr lang="en-US" altLang="ko-KR" sz="1000" b="1" dirty="0">
                <a:hlinkClick r:id="rId3"/>
              </a:rPr>
              <a:t>::</a:t>
            </a:r>
            <a:r>
              <a:rPr lang="ko-KR" altLang="en-US" sz="1000" b="1" dirty="0">
                <a:hlinkClick r:id="rId3"/>
              </a:rPr>
              <a:t>관리자</a:t>
            </a:r>
            <a:endParaRPr lang="en-US" altLang="ko-KR" sz="1000" b="1" dirty="0"/>
          </a:p>
          <a:p>
            <a:pPr lvl="1">
              <a:lnSpc>
                <a:spcPct val="150000"/>
              </a:lnSpc>
            </a:pP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MEMBER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4"/>
              </a:rPr>
              <a:t>케이마켓</a:t>
            </a:r>
            <a:r>
              <a:rPr lang="en-US" altLang="ko-KR" sz="1000" b="1" dirty="0">
                <a:hlinkClick r:id="rId4"/>
              </a:rPr>
              <a:t>::</a:t>
            </a:r>
            <a:r>
              <a:rPr lang="ko-KR" altLang="en-US" sz="1000" b="1" dirty="0">
                <a:hlinkClick r:id="rId4"/>
              </a:rPr>
              <a:t>대한민국 </a:t>
            </a:r>
            <a:r>
              <a:rPr lang="en-US" altLang="ko-KR" sz="1000" b="1" dirty="0">
                <a:hlinkClick r:id="rId4"/>
              </a:rPr>
              <a:t>1</a:t>
            </a:r>
            <a:r>
              <a:rPr lang="ko-KR" altLang="en-US" sz="1000" b="1" dirty="0">
                <a:hlinkClick r:id="rId4"/>
              </a:rPr>
              <a:t>등 온라인 </a:t>
            </a:r>
            <a:r>
              <a:rPr lang="ko-KR" altLang="en-US" sz="1000" b="1" dirty="0" smtClean="0">
                <a:hlinkClick r:id="rId4"/>
              </a:rPr>
              <a:t>쇼핑몰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CS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>
                <a:hlinkClick r:id="rId5"/>
              </a:rPr>
              <a:t>Kmarket</a:t>
            </a:r>
            <a:r>
              <a:rPr lang="en-US" altLang="ko-KR" sz="1000" b="1" dirty="0">
                <a:hlinkClick r:id="rId5"/>
              </a:rPr>
              <a:t> </a:t>
            </a:r>
            <a:r>
              <a:rPr lang="ko-KR" altLang="en-US" sz="1000" b="1" dirty="0">
                <a:hlinkClick r:id="rId5"/>
              </a:rPr>
              <a:t>고객센터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PRODUCT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>
                <a:hlinkClick r:id="rId6"/>
              </a:rPr>
              <a:t>Kmarket</a:t>
            </a:r>
            <a:r>
              <a:rPr lang="en-US" altLang="ko-KR" sz="1000" b="1" dirty="0">
                <a:hlinkClick r:id="rId6"/>
              </a:rPr>
              <a:t>::list</a:t>
            </a:r>
            <a:endParaRPr lang="en-US" altLang="ko-KR" sz="1000" b="1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CONCLUSION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3548" y="995639"/>
            <a:ext cx="107488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느낀점</a:t>
            </a:r>
            <a:endParaRPr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 프로젝트를 진행하면서 수업 때 배운 내용을 상기시킴으로써 응용력을 기를 수 있었음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부족한 부분을 알게 되었으며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관해서 개인적인 공부가 더 필요하다고 느낌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</a:t>
            </a:r>
            <a:r>
              <a:rPr lang="ko-KR" altLang="en-US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풀스택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개발의 흐름을 알게 됨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협업을 통한 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사용방법을 알게 됨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팀원간의 의사소통이 중요하고 역할 분배가 중요하다고 느낌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302</Words>
  <Application>Microsoft Office PowerPoint</Application>
  <PresentationFormat>와이드스크린</PresentationFormat>
  <Paragraphs>137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Tmon몬소리 Black</vt:lpstr>
      <vt:lpstr>맑은 고딕</vt:lpstr>
      <vt:lpstr>함초롬돋움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java1</cp:lastModifiedBy>
  <cp:revision>25</cp:revision>
  <dcterms:created xsi:type="dcterms:W3CDTF">2022-11-08T03:04:05Z</dcterms:created>
  <dcterms:modified xsi:type="dcterms:W3CDTF">2022-12-30T01:31:38Z</dcterms:modified>
</cp:coreProperties>
</file>