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68F35-A586-48C8-AD55-31DC7D1550F2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0B52A-066B-4DA6-B9A3-1274C4D79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48712-C61E-4764-87B2-4FBAFE02960E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3A673-007D-425B-9DC8-20AE3CBA3E8B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3009A-EC91-4376-B254-4F84883D4326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380582-20A9-442A-B679-0AD61BB64D81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9D766C-96C1-4C90-ACD9-90D295B768E2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00AC53-24DD-4D20-A24B-138D387AD6C7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D4886-2BF2-4D7D-8646-BCE80DF52AC8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3801A-78B7-44F6-9E69-CF892072D024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B7C286-67D9-4455-901A-7AD79B168860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503B9C-99CB-41BC-8793-3348C2952902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05A990-57A1-4DC6-9B55-C6BE435E3039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7EFE8B2-BE01-4680-B240-55AA35170B21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Escape from the Ronan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Johnathan Hinebrook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    “You </a:t>
            </a:r>
            <a:r>
              <a:rPr lang="en-US" dirty="0"/>
              <a:t>are the caption of a once great </a:t>
            </a:r>
            <a:r>
              <a:rPr lang="en-US" dirty="0" smtClean="0"/>
              <a:t>battleship that </a:t>
            </a:r>
            <a:r>
              <a:rPr lang="en-US" dirty="0"/>
              <a:t>has been stripped down and turned into a cargo ship. 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One </a:t>
            </a:r>
            <a:r>
              <a:rPr lang="en-US" dirty="0"/>
              <a:t>day you are offered the </a:t>
            </a:r>
            <a:r>
              <a:rPr lang="en-US" dirty="0" smtClean="0"/>
              <a:t>transport job </a:t>
            </a:r>
            <a:r>
              <a:rPr lang="en-US" dirty="0"/>
              <a:t>of a life time. The reward </a:t>
            </a:r>
            <a:r>
              <a:rPr lang="en-US" dirty="0" smtClean="0"/>
              <a:t>is high </a:t>
            </a:r>
            <a:r>
              <a:rPr lang="en-US" dirty="0"/>
              <a:t>enough to live comfortably for the rest you life. 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Naturally </a:t>
            </a:r>
            <a:r>
              <a:rPr lang="en-US" dirty="0"/>
              <a:t>you accept. Little do you know this will be your last job in </a:t>
            </a:r>
            <a:r>
              <a:rPr lang="en-US"/>
              <a:t>the </a:t>
            </a:r>
            <a:r>
              <a:rPr lang="en-US" smtClean="0"/>
              <a:t>Ronan.”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Characters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4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/>
                <a:gridCol w="2499783"/>
                <a:gridCol w="2499783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endParaRPr lang="en-US" dirty="0"/>
                    </a:p>
                  </a:txBody>
                  <a:tcPr marL="83326" marR="83326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Owner of the Ronan II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326" marR="83326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Vofa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Owner of Cargo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326" marR="83326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Various Mobs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Cargo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C:\Users\Roseann Hinebrook\Desktop\player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438401"/>
            <a:ext cx="82061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:\Users\Roseann Hinebrook\Desktop\Vofa copy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352800"/>
            <a:ext cx="813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Map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49" cy="376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99783"/>
                <a:gridCol w="2499783"/>
                <a:gridCol w="2499783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 1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 2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 3</a:t>
                      </a:r>
                      <a:endParaRPr lang="en-US" dirty="0"/>
                    </a:p>
                  </a:txBody>
                  <a:tcPr marL="83326" marR="83326"/>
                </a:tc>
              </a:tr>
              <a:tr h="14986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============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|DDDDDDDDD|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|                         |H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|DDDDDDDDD|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=============</a:t>
                      </a:r>
                    </a:p>
                    <a:p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============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|[][][][][][][][][]|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|                       |H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|[][][][][][][][][]|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============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========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              |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     &lt;&gt;     |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              |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=======</a:t>
                      </a:r>
                      <a:endParaRPr lang="en-US" dirty="0"/>
                    </a:p>
                  </a:txBody>
                  <a:tcPr marL="83326" marR="83326"/>
                </a:tc>
              </a:tr>
              <a:tr h="14986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Bridge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 Bay 1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Escape Pod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Sum it </a:t>
            </a:r>
            <a:r>
              <a:rPr lang="en-US" b="1" u="sng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basic JRPG that draws from </a:t>
            </a:r>
            <a:r>
              <a:rPr lang="en-US" dirty="0" err="1"/>
              <a:t>Galge</a:t>
            </a:r>
            <a:r>
              <a:rPr lang="en-US" dirty="0"/>
              <a:t> influences to tell a story.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Why invest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JRPGs are sound investments. </a:t>
            </a:r>
            <a:r>
              <a:rPr lang="en-US" dirty="0" smtClean="0"/>
              <a:t>Always </a:t>
            </a:r>
            <a:r>
              <a:rPr lang="en-US" dirty="0"/>
              <a:t>making back what was put out.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Battle Gen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524000"/>
            <a:ext cx="3886200" cy="43434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cointoss</a:t>
            </a:r>
            <a:r>
              <a:rPr lang="en-US" dirty="0" smtClean="0"/>
              <a:t> = </a:t>
            </a:r>
            <a:r>
              <a:rPr lang="en-US" dirty="0" err="1" smtClean="0"/>
              <a:t>random.randint</a:t>
            </a:r>
            <a:r>
              <a:rPr lang="en-US" dirty="0" smtClean="0"/>
              <a:t>(1,2)</a:t>
            </a:r>
          </a:p>
          <a:p>
            <a:pPr>
              <a:buNone/>
            </a:pPr>
            <a:r>
              <a:rPr lang="en-US" dirty="0" smtClean="0"/>
              <a:t>    global </a:t>
            </a:r>
            <a:r>
              <a:rPr lang="en-US" dirty="0" err="1" smtClean="0"/>
              <a:t>mobhp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global </a:t>
            </a:r>
            <a:r>
              <a:rPr lang="en-US" dirty="0" err="1" smtClean="0"/>
              <a:t>playerhp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cointoss</a:t>
            </a:r>
            <a:r>
              <a:rPr lang="en-US" dirty="0" smtClean="0"/>
              <a:t> == 1:</a:t>
            </a:r>
          </a:p>
          <a:p>
            <a:pPr>
              <a:buNone/>
            </a:pPr>
            <a:r>
              <a:rPr lang="en-US" dirty="0" smtClean="0"/>
              <a:t>        print("Attack </a:t>
            </a:r>
            <a:r>
              <a:rPr lang="en-US" dirty="0" err="1" smtClean="0"/>
              <a:t>successfull</a:t>
            </a:r>
            <a:r>
              <a:rPr lang="en-US" dirty="0" smtClean="0"/>
              <a:t>!")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playerDam</a:t>
            </a:r>
            <a:r>
              <a:rPr lang="en-US" dirty="0" smtClean="0"/>
              <a:t> = </a:t>
            </a:r>
            <a:r>
              <a:rPr lang="en-US" dirty="0" err="1" smtClean="0"/>
              <a:t>random.randint</a:t>
            </a:r>
            <a:r>
              <a:rPr lang="en-US" dirty="0" smtClean="0"/>
              <a:t>(10,60)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newmobhp</a:t>
            </a:r>
            <a:r>
              <a:rPr lang="en-US" dirty="0" smtClean="0"/>
              <a:t> = </a:t>
            </a:r>
            <a:r>
              <a:rPr lang="en-US" dirty="0" err="1" smtClean="0"/>
              <a:t>mobhp</a:t>
            </a:r>
            <a:r>
              <a:rPr lang="en-US" dirty="0" smtClean="0"/>
              <a:t> - </a:t>
            </a:r>
            <a:r>
              <a:rPr lang="en-US" dirty="0" err="1" smtClean="0"/>
              <a:t>playerDam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print("You </a:t>
            </a:r>
            <a:r>
              <a:rPr lang="en-US" dirty="0" err="1" smtClean="0"/>
              <a:t>did",playerDam,"Damage</a:t>
            </a:r>
            <a:r>
              <a:rPr lang="en-US" dirty="0" smtClean="0"/>
              <a:t>")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mobhp</a:t>
            </a:r>
            <a:r>
              <a:rPr lang="en-US" dirty="0" smtClean="0"/>
              <a:t> = </a:t>
            </a:r>
            <a:r>
              <a:rPr lang="en-US" dirty="0" err="1" smtClean="0"/>
              <a:t>newmobhp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if </a:t>
            </a:r>
            <a:r>
              <a:rPr lang="en-US" dirty="0" err="1" smtClean="0"/>
              <a:t>mobhp</a:t>
            </a:r>
            <a:r>
              <a:rPr lang="en-US" dirty="0" smtClean="0"/>
              <a:t> &lt;=0: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mobhp</a:t>
            </a:r>
            <a:r>
              <a:rPr lang="en-US" dirty="0" smtClean="0"/>
              <a:t> = 0</a:t>
            </a:r>
          </a:p>
          <a:p>
            <a:pPr>
              <a:buNone/>
            </a:pPr>
            <a:r>
              <a:rPr lang="en-US" dirty="0" smtClean="0"/>
              <a:t>        print("Updated mob HP")</a:t>
            </a:r>
          </a:p>
          <a:p>
            <a:pPr>
              <a:buNone/>
            </a:pPr>
            <a:r>
              <a:rPr lang="en-US" dirty="0" smtClean="0"/>
              <a:t>        print(</a:t>
            </a:r>
            <a:r>
              <a:rPr lang="en-US" dirty="0" err="1" smtClean="0"/>
              <a:t>mobhp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cointoss</a:t>
            </a:r>
            <a:r>
              <a:rPr lang="en-US" dirty="0" smtClean="0"/>
              <a:t> == 2:</a:t>
            </a:r>
          </a:p>
          <a:p>
            <a:pPr>
              <a:buNone/>
            </a:pPr>
            <a:r>
              <a:rPr lang="en-US" dirty="0" smtClean="0"/>
              <a:t>        print("You missed")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mobDam</a:t>
            </a:r>
            <a:r>
              <a:rPr lang="en-US" dirty="0" smtClean="0"/>
              <a:t> = </a:t>
            </a:r>
            <a:r>
              <a:rPr lang="en-US" dirty="0" err="1" smtClean="0"/>
              <a:t>random.randint</a:t>
            </a:r>
            <a:r>
              <a:rPr lang="en-US" dirty="0" smtClean="0"/>
              <a:t>(10,30)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nphp</a:t>
            </a:r>
            <a:r>
              <a:rPr lang="en-US" dirty="0" smtClean="0"/>
              <a:t> = </a:t>
            </a:r>
            <a:r>
              <a:rPr lang="en-US" dirty="0" err="1" smtClean="0"/>
              <a:t>playerhp</a:t>
            </a:r>
            <a:r>
              <a:rPr lang="en-US" dirty="0" smtClean="0"/>
              <a:t> - </a:t>
            </a:r>
            <a:r>
              <a:rPr lang="en-US" dirty="0" err="1" smtClean="0"/>
              <a:t>mobDam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print("</a:t>
            </a:r>
            <a:r>
              <a:rPr lang="en-US" dirty="0" err="1" smtClean="0"/>
              <a:t>Vofa</a:t>
            </a:r>
            <a:r>
              <a:rPr lang="en-US" dirty="0" smtClean="0"/>
              <a:t>: Oh no you took damage")</a:t>
            </a:r>
          </a:p>
          <a:p>
            <a:pPr>
              <a:buNone/>
            </a:pPr>
            <a:r>
              <a:rPr lang="en-US" dirty="0" smtClean="0"/>
              <a:t>        if </a:t>
            </a:r>
            <a:r>
              <a:rPr lang="en-US" dirty="0" err="1" smtClean="0"/>
              <a:t>nphp</a:t>
            </a:r>
            <a:r>
              <a:rPr lang="en-US" dirty="0" smtClean="0"/>
              <a:t> &lt;= 0: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shinee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playerhp</a:t>
            </a:r>
            <a:r>
              <a:rPr lang="en-US" dirty="0" smtClean="0"/>
              <a:t> = </a:t>
            </a:r>
            <a:r>
              <a:rPr lang="en-US" dirty="0" err="1" smtClean="0"/>
              <a:t>nphp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524000"/>
            <a:ext cx="4267200" cy="45259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 global </a:t>
            </a:r>
            <a:r>
              <a:rPr lang="en-US" dirty="0" err="1" smtClean="0"/>
              <a:t>curmov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print("</a:t>
            </a:r>
            <a:r>
              <a:rPr lang="en-US" dirty="0" err="1" smtClean="0"/>
              <a:t>curmov</a:t>
            </a:r>
            <a:r>
              <a:rPr lang="en-US" dirty="0" smtClean="0"/>
              <a:t>:",</a:t>
            </a:r>
            <a:r>
              <a:rPr lang="en-US" dirty="0" err="1" smtClean="0"/>
              <a:t>curmov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diceRoll</a:t>
            </a:r>
            <a:r>
              <a:rPr lang="en-US" dirty="0" smtClean="0"/>
              <a:t> = </a:t>
            </a:r>
            <a:r>
              <a:rPr lang="en-US" dirty="0" err="1" smtClean="0"/>
              <a:t>random.randint</a:t>
            </a:r>
            <a:r>
              <a:rPr lang="en-US" dirty="0" smtClean="0"/>
              <a:t>(1,6)</a:t>
            </a:r>
          </a:p>
          <a:p>
            <a:pPr>
              <a:buNone/>
            </a:pPr>
            <a:r>
              <a:rPr lang="en-US" dirty="0" smtClean="0"/>
              <a:t>    print("</a:t>
            </a:r>
            <a:r>
              <a:rPr lang="en-US" dirty="0" err="1" smtClean="0"/>
              <a:t>diceroll</a:t>
            </a:r>
            <a:r>
              <a:rPr lang="en-US" dirty="0" smtClean="0"/>
              <a:t>:",</a:t>
            </a:r>
            <a:r>
              <a:rPr lang="en-US" dirty="0" err="1" smtClean="0"/>
              <a:t>diceRoll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newmov</a:t>
            </a:r>
            <a:r>
              <a:rPr lang="en-US" dirty="0" smtClean="0"/>
              <a:t> = </a:t>
            </a:r>
            <a:r>
              <a:rPr lang="en-US" dirty="0" err="1" smtClean="0"/>
              <a:t>curmov</a:t>
            </a:r>
            <a:r>
              <a:rPr lang="en-US" dirty="0" smtClean="0"/>
              <a:t> + </a:t>
            </a:r>
            <a:r>
              <a:rPr lang="en-US" dirty="0" err="1" smtClean="0"/>
              <a:t>diceRoll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curmov</a:t>
            </a:r>
            <a:r>
              <a:rPr lang="en-US" dirty="0" smtClean="0"/>
              <a:t> = </a:t>
            </a:r>
            <a:r>
              <a:rPr lang="en-US" dirty="0" err="1" smtClean="0"/>
              <a:t>newmov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print("</a:t>
            </a:r>
            <a:r>
              <a:rPr lang="en-US" dirty="0" err="1" smtClean="0"/>
              <a:t>curmov</a:t>
            </a:r>
            <a:r>
              <a:rPr lang="en-US" dirty="0" smtClean="0"/>
              <a:t>:",</a:t>
            </a:r>
            <a:r>
              <a:rPr lang="en-US" dirty="0" err="1" smtClean="0"/>
              <a:t>curmov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text_file</a:t>
            </a:r>
            <a:r>
              <a:rPr lang="en-US" dirty="0" smtClean="0"/>
              <a:t> = open("curmov.txt", "r")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NewMov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text_file.read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    print(</a:t>
            </a:r>
            <a:r>
              <a:rPr lang="en-US" dirty="0" err="1" smtClean="0"/>
              <a:t>NewMov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curmov</a:t>
            </a:r>
            <a:r>
              <a:rPr lang="en-US" dirty="0" smtClean="0"/>
              <a:t> = </a:t>
            </a:r>
            <a:r>
              <a:rPr lang="en-US" dirty="0" err="1" smtClean="0"/>
              <a:t>NewMov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print(</a:t>
            </a:r>
            <a:r>
              <a:rPr lang="en-US" dirty="0" err="1" smtClean="0"/>
              <a:t>curmov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text_file</a:t>
            </a:r>
            <a:r>
              <a:rPr lang="en-US" dirty="0" smtClean="0"/>
              <a:t> = open("curmov.txt", "w+")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stcurmov</a:t>
            </a:r>
            <a:r>
              <a:rPr lang="en-US" dirty="0" smtClean="0"/>
              <a:t> =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curmov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text_file.write</a:t>
            </a:r>
            <a:r>
              <a:rPr lang="en-US" dirty="0" smtClean="0"/>
              <a:t>(</a:t>
            </a:r>
            <a:r>
              <a:rPr lang="en-US" dirty="0" err="1" smtClean="0"/>
              <a:t>stcurmov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text_file.close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</TotalTime>
  <Words>402</Words>
  <Application>Microsoft Office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Escape from the Ronan II</vt:lpstr>
      <vt:lpstr>Story</vt:lpstr>
      <vt:lpstr>Characters</vt:lpstr>
      <vt:lpstr>Game Map</vt:lpstr>
      <vt:lpstr>Sum it up</vt:lpstr>
      <vt:lpstr>Why invest</vt:lpstr>
      <vt:lpstr>Sample Code</vt:lpstr>
      <vt:lpstr>Random Battle Gen </vt:lpstr>
      <vt:lpstr>Movement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the Ronan II</dc:title>
  <dc:creator>Johnathan Hinebrook</dc:creator>
  <cp:lastModifiedBy>Johnathan Hinebrook</cp:lastModifiedBy>
  <cp:revision>4</cp:revision>
  <dcterms:created xsi:type="dcterms:W3CDTF">2014-10-14T17:01:36Z</dcterms:created>
  <dcterms:modified xsi:type="dcterms:W3CDTF">2014-10-14T17:34:05Z</dcterms:modified>
</cp:coreProperties>
</file>