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112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68F35-A586-48C8-AD55-31DC7D1550F2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0B52A-066B-4DA6-B9A3-1274C4D79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8712-C61E-4764-87B2-4FBAFE02960E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A673-007D-425B-9DC8-20AE3CBA3E8B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009A-EC91-4376-B254-4F84883D432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0582-20A9-442A-B679-0AD61BB64D81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766C-96C1-4C90-ACD9-90D295B768E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AC53-24DD-4D20-A24B-138D387AD6C7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886-2BF2-4D7D-8646-BCE80DF52AC8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801A-78B7-44F6-9E69-CF892072D024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C286-67D9-4455-901A-7AD79B168860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B9C-99CB-41BC-8793-3348C295290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B05A990-57A1-4DC6-9B55-C6BE435E3039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7EFE8B2-BE01-4680-B240-55AA35170B21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B475B7-40A8-4407-9C21-B90501CBC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D:\Project3\media\sounds\bkmusic\fanfare.wav" TargetMode="External"/><Relationship Id="rId1" Type="http://schemas.openxmlformats.org/officeDocument/2006/relationships/audio" Target="file:///D:\Project3\media\sounds\bkmusic\ffvii.wa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Escape from the Ronan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Johnathan Hinebrook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   “You </a:t>
            </a:r>
            <a:r>
              <a:rPr lang="en-US" dirty="0"/>
              <a:t>are the caption of a once great </a:t>
            </a:r>
            <a:r>
              <a:rPr lang="en-US" dirty="0" smtClean="0"/>
              <a:t>battleship that </a:t>
            </a:r>
            <a:r>
              <a:rPr lang="en-US" dirty="0"/>
              <a:t>has been stripped down and turned into a cargo ship.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One </a:t>
            </a:r>
            <a:r>
              <a:rPr lang="en-US" dirty="0"/>
              <a:t>day you are offered the </a:t>
            </a:r>
            <a:r>
              <a:rPr lang="en-US" dirty="0" smtClean="0"/>
              <a:t>transport job </a:t>
            </a:r>
            <a:r>
              <a:rPr lang="en-US" dirty="0"/>
              <a:t>of a life time. The reward </a:t>
            </a:r>
            <a:r>
              <a:rPr lang="en-US" dirty="0" smtClean="0"/>
              <a:t>is high </a:t>
            </a:r>
            <a:r>
              <a:rPr lang="en-US" dirty="0"/>
              <a:t>enough to live comfortably for the rest you life.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Naturally </a:t>
            </a:r>
            <a:r>
              <a:rPr lang="en-US" dirty="0"/>
              <a:t>you accept. Little do you know this will be your last job in </a:t>
            </a:r>
            <a:r>
              <a:rPr lang="en-US"/>
              <a:t>the </a:t>
            </a:r>
            <a:r>
              <a:rPr lang="en-US" smtClean="0"/>
              <a:t>Ronan.”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Characters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 of the Ronan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 of Cargo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Scavengers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C:\Users\Roseann Hinebrook\Desktop\play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743200"/>
            <a:ext cx="82061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Roseann Hinebrook\Desktop\i_hap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733800"/>
            <a:ext cx="609600" cy="675587"/>
          </a:xfrm>
          <a:prstGeom prst="rect">
            <a:avLst/>
          </a:prstGeom>
          <a:noFill/>
        </p:spPr>
      </p:pic>
      <p:pic>
        <p:nvPicPr>
          <p:cNvPr id="1027" name="Picture 3" descr="D:\Project3\media\img\Battle\loo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648200"/>
            <a:ext cx="365125" cy="730250"/>
          </a:xfrm>
          <a:prstGeom prst="rect">
            <a:avLst/>
          </a:prstGeom>
          <a:noFill/>
        </p:spPr>
      </p:pic>
      <p:pic>
        <p:nvPicPr>
          <p:cNvPr id="11" name="Picture 10" descr="as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800" y="4648200"/>
            <a:ext cx="342805" cy="685610"/>
          </a:xfrm>
          <a:prstGeom prst="rect">
            <a:avLst/>
          </a:prstGeom>
        </p:spPr>
      </p:pic>
      <p:pic>
        <p:nvPicPr>
          <p:cNvPr id="12" name="Picture 11" descr="mag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4648200"/>
            <a:ext cx="342805" cy="685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pic>
        <p:nvPicPr>
          <p:cNvPr id="8" name="Content Placeholder 7" descr="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9491" y="1774825"/>
            <a:ext cx="6585018" cy="46259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unique levels</a:t>
            </a:r>
          </a:p>
          <a:p>
            <a:r>
              <a:rPr lang="en-US" dirty="0" smtClean="0"/>
              <a:t>1 song</a:t>
            </a:r>
          </a:p>
          <a:p>
            <a:r>
              <a:rPr lang="en-US" dirty="0" smtClean="0"/>
              <a:t>JRPG inspired battle engine.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Levels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Levels</a:t>
                      </a:r>
                      <a:endParaRPr lang="en-US" dirty="0"/>
                    </a:p>
                  </a:txBody>
                  <a:tcPr marL="100344" marR="1003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Mobs</a:t>
                      </a:r>
                      <a:endParaRPr lang="en-US" dirty="0"/>
                    </a:p>
                  </a:txBody>
                  <a:tcPr marL="100344" marR="1003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0344" marR="100344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f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1676400" cy="1257300"/>
          </a:xfrm>
          <a:prstGeom prst="rect">
            <a:avLst/>
          </a:prstGeom>
        </p:spPr>
      </p:pic>
      <p:pic>
        <p:nvPicPr>
          <p:cNvPr id="9" name="Picture 8" descr="figh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657600"/>
            <a:ext cx="1727200" cy="1295400"/>
          </a:xfrm>
          <a:prstGeom prst="rect">
            <a:avLst/>
          </a:prstGeom>
        </p:spPr>
      </p:pic>
      <p:pic>
        <p:nvPicPr>
          <p:cNvPr id="10" name="Picture 9" descr="fight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5334000"/>
            <a:ext cx="1769590" cy="1066800"/>
          </a:xfrm>
          <a:prstGeom prst="rect">
            <a:avLst/>
          </a:prstGeom>
        </p:spPr>
      </p:pic>
      <p:pic>
        <p:nvPicPr>
          <p:cNvPr id="11" name="Picture 10" descr="loot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2362200"/>
            <a:ext cx="533400" cy="1066800"/>
          </a:xfrm>
          <a:prstGeom prst="rect">
            <a:avLst/>
          </a:prstGeom>
        </p:spPr>
      </p:pic>
      <p:pic>
        <p:nvPicPr>
          <p:cNvPr id="12" name="Picture 11" descr="loot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2286000"/>
            <a:ext cx="533400" cy="1066800"/>
          </a:xfrm>
          <a:prstGeom prst="rect">
            <a:avLst/>
          </a:prstGeom>
        </p:spPr>
      </p:pic>
      <p:pic>
        <p:nvPicPr>
          <p:cNvPr id="13" name="Picture 12" descr="mag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3733800"/>
            <a:ext cx="533400" cy="1066800"/>
          </a:xfrm>
          <a:prstGeom prst="rect">
            <a:avLst/>
          </a:prstGeom>
        </p:spPr>
      </p:pic>
      <p:pic>
        <p:nvPicPr>
          <p:cNvPr id="14" name="Picture 13" descr="mag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86600" y="3810000"/>
            <a:ext cx="533400" cy="1066800"/>
          </a:xfrm>
          <a:prstGeom prst="rect">
            <a:avLst/>
          </a:prstGeom>
        </p:spPr>
      </p:pic>
      <p:pic>
        <p:nvPicPr>
          <p:cNvPr id="15" name="Picture 14" descr="as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91200" y="5334000"/>
            <a:ext cx="533400" cy="1066800"/>
          </a:xfrm>
          <a:prstGeom prst="rect">
            <a:avLst/>
          </a:prstGeom>
        </p:spPr>
      </p:pic>
      <p:pic>
        <p:nvPicPr>
          <p:cNvPr id="16" name="Picture 15" descr="as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2800" y="5334000"/>
            <a:ext cx="5334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Song</a:t>
            </a:r>
            <a:endParaRPr lang="en-US" dirty="0"/>
          </a:p>
        </p:txBody>
      </p:sp>
      <p:pic>
        <p:nvPicPr>
          <p:cNvPr id="9" name="ffvii.wav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2819400"/>
            <a:ext cx="244475" cy="2444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2362200"/>
          <a:ext cx="2590800" cy="111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FFVII Battle Music</a:t>
                      </a:r>
                      <a:endParaRPr lang="en-US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 smtClean="0"/>
                        <a:t>FFVII Fanfare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fanfare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419600" y="3124200"/>
            <a:ext cx="244475" cy="24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47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2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5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2000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JRPG styled battle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Roseann Hinebrook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89650" cy="4557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JRPGs are a solid investment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75B7-40A8-4407-9C21-B90501CBCE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578</TotalTime>
  <Words>155</Words>
  <Application>Microsoft Office PowerPoint</Application>
  <PresentationFormat>On-screen Show (4:3)</PresentationFormat>
  <Paragraphs>57</Paragraphs>
  <Slides>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Escape from the Ronan II</vt:lpstr>
      <vt:lpstr>Story</vt:lpstr>
      <vt:lpstr>Characters</vt:lpstr>
      <vt:lpstr>Game Map</vt:lpstr>
      <vt:lpstr>Contract</vt:lpstr>
      <vt:lpstr>Three Unique Levels </vt:lpstr>
      <vt:lpstr>One Song</vt:lpstr>
      <vt:lpstr>JRPG styled battle engine</vt:lpstr>
      <vt:lpstr>Why invest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the Ronan II</dc:title>
  <dc:creator>Johnathan Hinebrook</dc:creator>
  <cp:lastModifiedBy>Johnathan Hinebrook</cp:lastModifiedBy>
  <cp:revision>56</cp:revision>
  <dcterms:created xsi:type="dcterms:W3CDTF">2014-10-14T17:01:36Z</dcterms:created>
  <dcterms:modified xsi:type="dcterms:W3CDTF">2014-12-16T19:20:10Z</dcterms:modified>
</cp:coreProperties>
</file>