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8" r:id="rId7"/>
    <p:sldId id="269" r:id="rId8"/>
    <p:sldId id="270" r:id="rId9"/>
    <p:sldId id="271" r:id="rId10"/>
    <p:sldId id="272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01EA-C035-40DB-8AD3-803A2CDC6A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FC1F-6664-46E3-B11D-6770CD451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taoxu@cityu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6146"/>
            <a:ext cx="9144000" cy="1655762"/>
          </a:xfrm>
        </p:spPr>
        <p:txBody>
          <a:bodyPr/>
          <a:lstStyle/>
          <a:p>
            <a:r>
              <a:rPr lang="en-US" dirty="0"/>
              <a:t>Dr. Weitao Xu</a:t>
            </a:r>
          </a:p>
          <a:p>
            <a:r>
              <a:rPr lang="en-US" dirty="0">
                <a:hlinkClick r:id="rId2"/>
              </a:rPr>
              <a:t>weitaoxu@cityu.edu.hk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2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8113"/>
          <a:stretch/>
        </p:blipFill>
        <p:spPr>
          <a:xfrm>
            <a:off x="2031585" y="1144479"/>
            <a:ext cx="7372350" cy="1309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704" y="3380051"/>
            <a:ext cx="10710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Why we need ‘X’?</a:t>
            </a:r>
          </a:p>
          <a:p>
            <a:r>
              <a:rPr lang="en-US" altLang="zh-CN" dirty="0"/>
              <a:t>-for binary number, we use 0 and 1 (2 digits)</a:t>
            </a:r>
          </a:p>
          <a:p>
            <a:r>
              <a:rPr lang="en-US" altLang="zh-CN" dirty="0"/>
              <a:t>-for octal number, we use 0,1,2,3,4,5,6,7 (8 digits)</a:t>
            </a:r>
          </a:p>
          <a:p>
            <a:r>
              <a:rPr lang="en-US" altLang="zh-CN" dirty="0"/>
              <a:t>-for decimal number, we use 0,1,2,3,4,5,6,7,8,9 (10 digits)</a:t>
            </a:r>
          </a:p>
          <a:p>
            <a:r>
              <a:rPr lang="en-US" altLang="zh-CN" dirty="0"/>
              <a:t>-for undecimal number, we should use 11 digits, but we only have 10 digits-</a:t>
            </a:r>
            <a:r>
              <a:rPr lang="en-US" altLang="zh-CN" dirty="0">
                <a:sym typeface="Wingdings" panose="05000000000000000000" pitchFamily="2" charset="2"/>
              </a:rPr>
              <a:t>we use a letter to represent a digit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Why we can’t just use ‘10’ to represent 10?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ym typeface="Wingdings" panose="05000000000000000000" pitchFamily="2" charset="2"/>
              </a:rPr>
              <a:t>If we see a base-11 number ‘101’, we don’t know whether it represents ‘10’, ’1’ or ‘1’-’0’-’1’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ym typeface="Wingdings" panose="05000000000000000000" pitchFamily="2" charset="2"/>
              </a:rPr>
              <a:t>If we use ‘X’, then ‘101’ means ‘1’-’0’-’1’. ‘X1’ means ‘10’-’1’</a:t>
            </a:r>
          </a:p>
          <a:p>
            <a:pPr marL="285750" indent="-285750">
              <a:buFontTx/>
              <a:buChar char="-"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 most important thing: how to handle ‘X’?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 Use if statement to convert the digit to integer 10 if the current character is ‘X’</a:t>
            </a:r>
          </a:p>
        </p:txBody>
      </p:sp>
    </p:spTree>
    <p:extLst>
      <p:ext uri="{BB962C8B-B14F-4D97-AF65-F5344CB8AC3E}">
        <p14:creationId xmlns:p14="http://schemas.microsoft.com/office/powerpoint/2010/main" val="121165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2" y="592101"/>
            <a:ext cx="11772900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079" y="4182140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Hint: use function </a:t>
            </a:r>
            <a:r>
              <a:rPr lang="en-US" altLang="zh-CN" dirty="0">
                <a:solidFill>
                  <a:srgbClr val="FF0000"/>
                </a:solidFill>
              </a:rPr>
              <a:t>enumerate()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3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1" y="209183"/>
            <a:ext cx="9182100" cy="656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212" y="993532"/>
            <a:ext cx="3729446" cy="2857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16923" y="1740877"/>
            <a:ext cx="6523892" cy="8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161315">
            <a:off x="3566657" y="1914528"/>
            <a:ext cx="438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Calculate the first binary bit by modulo operator %</a:t>
            </a:r>
            <a:endParaRPr lang="zh-CN" alt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2751164"/>
            <a:ext cx="5978770" cy="1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7651" y="2777277"/>
            <a:ext cx="3149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Calculate the quotient after division by 2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11416" y="3242657"/>
            <a:ext cx="3859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Concatenate all the bits together to a binary string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16478" y="2491767"/>
            <a:ext cx="5322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 long as we don’t reach the end of calculation, we keep dividing by 2</a:t>
            </a:r>
            <a:endParaRPr lang="zh-CN" alt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94893" y="3233865"/>
            <a:ext cx="395209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8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2" y="4286195"/>
            <a:ext cx="3905250" cy="117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9054" y="4286195"/>
            <a:ext cx="7427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decimal is </a:t>
            </a:r>
            <a:r>
              <a:rPr lang="en-US" altLang="zh-CN" dirty="0">
                <a:solidFill>
                  <a:srgbClr val="FF0000"/>
                </a:solidFill>
              </a:rPr>
              <a:t>not 0</a:t>
            </a:r>
            <a:r>
              <a:rPr lang="en-US" altLang="zh-CN" dirty="0"/>
              <a:t>, the expression returns floor(log2(decimal))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1+floor(log2(decimal)) represents the number of bits to represent decimal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E.g., 1+floor(log2(10)) is 4 because we need 4 bits to represent 10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1+floor(log2(5)) is 3 because we need 3 bits to represent 5 </a:t>
            </a:r>
          </a:p>
          <a:p>
            <a:r>
              <a:rPr lang="en-US" altLang="zh-CN" dirty="0"/>
              <a:t>If decimal is 0, it returns 0</a:t>
            </a:r>
          </a:p>
          <a:p>
            <a:r>
              <a:rPr lang="en-US" altLang="zh-CN" dirty="0"/>
              <a:t>- Why we need this condition? Because log2(0) is illegal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993530" y="4396154"/>
            <a:ext cx="2215662" cy="87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4" y="135688"/>
            <a:ext cx="7733806" cy="40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6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question is a bit challenging, try to solve it by yourself.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60" y="1690688"/>
            <a:ext cx="9828726" cy="45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decimal works?</a:t>
            </a:r>
          </a:p>
        </p:txBody>
      </p:sp>
      <p:pic>
        <p:nvPicPr>
          <p:cNvPr id="1026" name="Picture 2" descr="Numerical Bases - C++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99" y="1965044"/>
            <a:ext cx="6174886" cy="29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binary works?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6" y="1540226"/>
            <a:ext cx="8653096" cy="49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Binary-to-decimal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37" y="1426001"/>
            <a:ext cx="9094177" cy="5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Decimal-to-binary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45" y="1352184"/>
            <a:ext cx="5840031" cy="5338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8531" y="24930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significant bit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8530" y="4324811"/>
            <a:ext cx="197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significant bit</a:t>
            </a:r>
          </a:p>
        </p:txBody>
      </p:sp>
    </p:spTree>
    <p:extLst>
      <p:ext uri="{BB962C8B-B14F-4D97-AF65-F5344CB8AC3E}">
        <p14:creationId xmlns:p14="http://schemas.microsoft.com/office/powerpoint/2010/main" val="36587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14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 lab2, we solve number conversion, but only consider 8 bits. We can solve it by defining 8 variables where each variable represent 1 bit.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45" y="422633"/>
            <a:ext cx="5206512" cy="3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652" y="1842233"/>
            <a:ext cx="11075377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But the binary string may be in arbitrary length</a:t>
            </a:r>
            <a:br>
              <a:rPr lang="en-US" altLang="zh-CN" dirty="0"/>
            </a:br>
            <a:r>
              <a:rPr lang="en-US" altLang="zh-CN" dirty="0"/>
              <a:t>  -“010”</a:t>
            </a:r>
            <a:br>
              <a:rPr lang="en-US" altLang="zh-CN" dirty="0"/>
            </a:br>
            <a:r>
              <a:rPr lang="en-US" altLang="zh-CN" dirty="0"/>
              <a:t>  -“101011”</a:t>
            </a:r>
            <a:br>
              <a:rPr lang="en-US" altLang="zh-CN" dirty="0"/>
            </a:br>
            <a:r>
              <a:rPr lang="en-US" altLang="zh-CN" dirty="0"/>
              <a:t>  -“1010111110001010100001001”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We need to use 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en-US" altLang="zh-CN" dirty="0"/>
              <a:t> loop or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39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3" y="163239"/>
            <a:ext cx="11822890" cy="579005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069124" y="4312569"/>
            <a:ext cx="1230922" cy="237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9363" y="3928518"/>
            <a:ext cx="672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Get the length of the binary string, so we know how many loop to run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42088" y="4704467"/>
            <a:ext cx="1315916" cy="13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1490" y="4494354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Initialize a variable decimal to be 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58578" y="5013435"/>
            <a:ext cx="1823730" cy="2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3170" y="4863686"/>
            <a:ext cx="4084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a for loop to iterate over all the bits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 the string and calculate the summation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based on the equation above.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You need to be careful about the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4585" y="5335901"/>
            <a:ext cx="442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line is added by me: it’s another solution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29717" y="5241926"/>
            <a:ext cx="154868" cy="18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" y="2981682"/>
            <a:ext cx="5661396" cy="15628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7" y="1346914"/>
            <a:ext cx="5366781" cy="15501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78924" y="1884334"/>
            <a:ext cx="1310861" cy="559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78924" y="2897044"/>
            <a:ext cx="1310861" cy="83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000" y="1986929"/>
            <a:ext cx="5576666" cy="21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473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Lab 4</vt:lpstr>
      <vt:lpstr>How decimal works?</vt:lpstr>
      <vt:lpstr>How binary works?</vt:lpstr>
      <vt:lpstr>Binary-to-decimal</vt:lpstr>
      <vt:lpstr>Decimal-to-binary</vt:lpstr>
      <vt:lpstr>In lab2, we solve number conversion, but only consider 8 bits. We can solve it by defining 8 variables where each variable represent 1 bit.</vt:lpstr>
      <vt:lpstr>But the binary string may be in arbitrary length   -“010”   -“101011”   -“1010111110001010100001001”   We need to use while loop or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question is a bit challenging, try to solve it by yourself.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Dr. XU Weitao</dc:creator>
  <cp:lastModifiedBy>weitao xu</cp:lastModifiedBy>
  <cp:revision>53</cp:revision>
  <dcterms:created xsi:type="dcterms:W3CDTF">2021-01-22T13:58:00Z</dcterms:created>
  <dcterms:modified xsi:type="dcterms:W3CDTF">2024-10-08T15:05:27Z</dcterms:modified>
</cp:coreProperties>
</file>