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v27QXxhN293Tl6La26ozTF80y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53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reference/api/pandas.DataFrame.drop.html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loc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bitwise-ope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315452/selecting-with-complex-criteria-from-pandas-datafram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list/exten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w3schools.com/python/python_set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hk/en-data/dataset/hk-dh-chpsebcddr-novel-infectious-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data.gov.hk/v1/historical-archive/get-file?url=http%3A%2F%2Fwww.chp.gov.hk%2Ffiles%2Fmisc%2Fbuilding_list_eng.csv&amp;time=20200801-1203" TargetMode="External"/><Relationship Id="rId5" Type="http://schemas.openxmlformats.org/officeDocument/2006/relationships/hyperlink" Target="https://api.data.gov.hk/v1/historical-archive/get-file?url=http%3A%2F%2Fwww.chp.gov.hk%2Ffiles%2Fmisc%2Fenhanced_sur_covid_19_eng.csv&amp;time=20200801-1204" TargetMode="External"/><Relationship Id="rId4" Type="http://schemas.openxmlformats.org/officeDocument/2006/relationships/hyperlink" Target="https://data.gov.hk/en/help/api-spec#historical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Lab 7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Dr. Weitao Xu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62174-98E2-F1D7-14ED-96AF368C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0" y="3410317"/>
            <a:ext cx="8729364" cy="2981340"/>
          </a:xfrm>
          <a:prstGeom prst="rect">
            <a:avLst/>
          </a:prstGeom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4">
            <a:alphaModFix/>
          </a:blip>
          <a:srcRect r="33324" b="75495"/>
          <a:stretch/>
        </p:blipFill>
        <p:spPr>
          <a:xfrm>
            <a:off x="5818311" y="340500"/>
            <a:ext cx="6244736" cy="167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5">
            <a:alphaModFix/>
          </a:blip>
          <a:srcRect r="33775"/>
          <a:stretch/>
        </p:blipFill>
        <p:spPr>
          <a:xfrm>
            <a:off x="463795" y="88465"/>
            <a:ext cx="5154490" cy="21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974188" y="2541333"/>
            <a:ext cx="105198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examples we show to you, complete the code below to read another file from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url_building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should be assigned to a variable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df_building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0"/>
          <p:cNvCxnSpPr/>
          <p:nvPr/>
        </p:nvCxnSpPr>
        <p:spPr>
          <a:xfrm>
            <a:off x="1679331" y="1257300"/>
            <a:ext cx="254977" cy="2664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8" name="Google Shape;158;p10"/>
          <p:cNvCxnSpPr>
            <a:cxnSpLocks/>
          </p:cNvCxnSpPr>
          <p:nvPr/>
        </p:nvCxnSpPr>
        <p:spPr>
          <a:xfrm flipH="1">
            <a:off x="2134334" y="1661746"/>
            <a:ext cx="5092944" cy="225962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430" y="1545565"/>
            <a:ext cx="5472405" cy="268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9152" y="4165307"/>
            <a:ext cx="6317273" cy="238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448407" y="837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/>
              <a:t>Now we have two data source. So be careful which data source you should use when you complete the questions below.</a:t>
            </a:r>
            <a:endParaRPr sz="2800" dirty="0"/>
          </a:p>
        </p:txBody>
      </p:sp>
      <p:cxnSp>
        <p:nvCxnSpPr>
          <p:cNvPr id="166" name="Google Shape;166;p11"/>
          <p:cNvCxnSpPr/>
          <p:nvPr/>
        </p:nvCxnSpPr>
        <p:spPr>
          <a:xfrm>
            <a:off x="5706207" y="2857500"/>
            <a:ext cx="747347" cy="298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11"/>
          <p:cNvCxnSpPr/>
          <p:nvPr/>
        </p:nvCxnSpPr>
        <p:spPr>
          <a:xfrm rot="10800000">
            <a:off x="3982915" y="5424854"/>
            <a:ext cx="1556238" cy="351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11"/>
          <p:cNvSpPr txBox="1"/>
          <p:nvPr/>
        </p:nvSpPr>
        <p:spPr>
          <a:xfrm>
            <a:off x="6493926" y="2687309"/>
            <a:ext cx="15619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df_covid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2384399" y="5158852"/>
            <a:ext cx="183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df_building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757" y="1118549"/>
            <a:ext cx="10636493" cy="518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2"/>
          <p:cNvCxnSpPr/>
          <p:nvPr/>
        </p:nvCxnSpPr>
        <p:spPr>
          <a:xfrm>
            <a:off x="4044462" y="3794866"/>
            <a:ext cx="926123" cy="2385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12"/>
          <p:cNvCxnSpPr/>
          <p:nvPr/>
        </p:nvCxnSpPr>
        <p:spPr>
          <a:xfrm flipH="1">
            <a:off x="3143083" y="3794866"/>
            <a:ext cx="438317" cy="1556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12"/>
          <p:cNvSpPr txBox="1"/>
          <p:nvPr/>
        </p:nvSpPr>
        <p:spPr>
          <a:xfrm>
            <a:off x="791308" y="360485"/>
            <a:ext cx="7109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Question 2, you will learn how to select and remove columns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4345862" y="4017094"/>
            <a:ext cx="80558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example, we show how to get the number of male and female cases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df_covid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3143083" y="4885612"/>
            <a:ext cx="8762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you need to use similar method to get the number of buildings from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df_building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9722" y="3357068"/>
            <a:ext cx="4718139" cy="318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637" y="1080647"/>
            <a:ext cx="5472405" cy="268353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 txBox="1"/>
          <p:nvPr/>
        </p:nvSpPr>
        <p:spPr>
          <a:xfrm>
            <a:off x="332562" y="246184"/>
            <a:ext cx="123885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hospital admitted is empty, you need to learn how to delete it. You need to understand how to use drop() by yourself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https://pandas.pydata.org/pandas-docs/stable/reference/api/pandas.DataFrame.drop.html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2497015" y="1080647"/>
            <a:ext cx="527539" cy="268353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3"/>
          <p:cNvCxnSpPr>
            <a:stCxn id="187" idx="2"/>
          </p:cNvCxnSpPr>
          <p:nvPr/>
        </p:nvCxnSpPr>
        <p:spPr>
          <a:xfrm>
            <a:off x="2760785" y="3764182"/>
            <a:ext cx="0" cy="81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9" name="Google Shape;189;p13"/>
          <p:cNvSpPr txBox="1"/>
          <p:nvPr/>
        </p:nvSpPr>
        <p:spPr>
          <a:xfrm>
            <a:off x="2497015" y="4580792"/>
            <a:ext cx="1005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7437325" y="2847242"/>
            <a:ext cx="37640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drop() to solve this question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89792" y="0"/>
            <a:ext cx="110929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In question 3, you will learn how to select rows of DataFrame. You need to learn how to use DataFrame.loc[] by yourself</a:t>
            </a:r>
            <a:br>
              <a:rPr lang="en-US" sz="2000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https://pandas.pydata.org/pandas-docs/stable/reference/api/pandas.DataFrame.loc.html</a:t>
            </a:r>
            <a:r>
              <a:rPr lang="en-US" sz="2000"/>
              <a:t> </a:t>
            </a:r>
            <a:endParaRPr sz="2000"/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920" y="1341087"/>
            <a:ext cx="9053146" cy="5332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4"/>
          <p:cNvCxnSpPr/>
          <p:nvPr/>
        </p:nvCxnSpPr>
        <p:spPr>
          <a:xfrm>
            <a:off x="5547946" y="3253154"/>
            <a:ext cx="2699239" cy="4747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14"/>
          <p:cNvCxnSpPr/>
          <p:nvPr/>
        </p:nvCxnSpPr>
        <p:spPr>
          <a:xfrm flipH="1">
            <a:off x="3842238" y="3253154"/>
            <a:ext cx="3130062" cy="45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14"/>
          <p:cNvSpPr txBox="1"/>
          <p:nvPr/>
        </p:nvSpPr>
        <p:spPr>
          <a:xfrm>
            <a:off x="7876049" y="2591340"/>
            <a:ext cx="47152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example shows how to select all the rows who </a:t>
            </a:r>
            <a:r>
              <a:rPr lang="en-US" sz="1800" dirty="0">
                <a:solidFill>
                  <a:schemeClr val="dk1"/>
                </a:solidFill>
              </a:rPr>
              <a:t>are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confirmed</a:t>
            </a:r>
            <a:r>
              <a:rPr lang="en-US" dirty="0"/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endParaRPr dirty="0"/>
          </a:p>
        </p:txBody>
      </p:sp>
      <p:sp>
        <p:nvSpPr>
          <p:cNvPr id="200" name="Google Shape;200;p14"/>
          <p:cNvSpPr txBox="1"/>
          <p:nvPr/>
        </p:nvSpPr>
        <p:spPr>
          <a:xfrm>
            <a:off x="6145071" y="2679000"/>
            <a:ext cx="16578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2: male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3673165" y="2679000"/>
            <a:ext cx="21021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1: confirmed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254977" y="365125"/>
            <a:ext cx="117553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To solve this problem, we need to introduce bitwise operators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https://www.geeksforgeeks.org/python-bitwise-operators/</a:t>
            </a:r>
            <a:r>
              <a:rPr lang="en-US" sz="2800"/>
              <a:t> </a:t>
            </a:r>
            <a:endParaRPr sz="2800"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038" y="1942001"/>
            <a:ext cx="9677400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1099037" y="3710354"/>
            <a:ext cx="9513277" cy="152106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325315" y="1631679"/>
            <a:ext cx="9970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need to know these three: note that they’re different from logical operator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and, or, not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5"/>
          <p:cNvCxnSpPr/>
          <p:nvPr/>
        </p:nvCxnSpPr>
        <p:spPr>
          <a:xfrm>
            <a:off x="1837592" y="2218748"/>
            <a:ext cx="87923" cy="149160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200" dirty="0"/>
              <a:t>How to select rows based on multiple conditions</a:t>
            </a:r>
            <a:endParaRPr sz="3200" dirty="0"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need to use </a:t>
            </a:r>
            <a:r>
              <a:rPr lang="en-US" dirty="0">
                <a:solidFill>
                  <a:srgbClr val="FF0000"/>
                </a:solidFill>
              </a:rPr>
              <a:t>&amp;, |, ~ </a:t>
            </a:r>
            <a:r>
              <a:rPr lang="en-US" dirty="0"/>
              <a:t>to link conditions together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For example, if we want to select rows that meeting condition 1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condition2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</a:t>
            </a:r>
            <a:r>
              <a:rPr lang="en-US" dirty="0" err="1"/>
              <a:t>DataFrame.loc</a:t>
            </a:r>
            <a:r>
              <a:rPr lang="en-US" dirty="0"/>
              <a:t>[(condition 1)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(condition 2)]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DataFrame</a:t>
            </a:r>
            <a:r>
              <a:rPr lang="en-US" dirty="0"/>
              <a:t> is the name of the object, in the previous example, it is </a:t>
            </a:r>
            <a:r>
              <a:rPr lang="en-US" dirty="0" err="1"/>
              <a:t>df_covid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want to select rows meet condition 1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condition2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DataFrame.loc</a:t>
            </a:r>
            <a:r>
              <a:rPr lang="en-US" dirty="0"/>
              <a:t>[(condition 1)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(condition 2)]</a:t>
            </a: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More information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https://www.kite.com/python/answers/how-to-select-rows-by-multiple-label-conditions-with-pandas-loc-in-python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https://stackoverflow.com/questions/15315452/selecting-with-complex-criteria-from-pandas-dataframe</a:t>
            </a:r>
            <a:r>
              <a:rPr lang="en-US" dirty="0"/>
              <a:t> 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832" y="3533155"/>
            <a:ext cx="9328150" cy="333497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Now you need to finish the exercise by yourself based on example provided to you.</a:t>
            </a:r>
            <a:endParaRPr dirty="0"/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0150" y="1690688"/>
            <a:ext cx="9791700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7"/>
          <p:cNvCxnSpPr/>
          <p:nvPr/>
        </p:nvCxnSpPr>
        <p:spPr>
          <a:xfrm>
            <a:off x="5442438" y="2734408"/>
            <a:ext cx="70339" cy="134522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17"/>
          <p:cNvSpPr/>
          <p:nvPr/>
        </p:nvSpPr>
        <p:spPr>
          <a:xfrm>
            <a:off x="5065777" y="4909102"/>
            <a:ext cx="6639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relationship between condition 2 and condition 3 is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7"/>
          <p:cNvCxnSpPr/>
          <p:nvPr/>
        </p:nvCxnSpPr>
        <p:spPr>
          <a:xfrm rot="10800000" flipH="1">
            <a:off x="6953900" y="3651327"/>
            <a:ext cx="38864" cy="5243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17"/>
          <p:cNvSpPr txBox="1"/>
          <p:nvPr/>
        </p:nvSpPr>
        <p:spPr>
          <a:xfrm>
            <a:off x="5215742" y="3355854"/>
            <a:ext cx="137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8394321" y="3651326"/>
            <a:ext cx="1491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3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7"/>
          <p:cNvCxnSpPr>
            <a:cxnSpLocks/>
            <a:endCxn id="227" idx="2"/>
          </p:cNvCxnSpPr>
          <p:nvPr/>
        </p:nvCxnSpPr>
        <p:spPr>
          <a:xfrm flipV="1">
            <a:off x="5846792" y="3725186"/>
            <a:ext cx="57491" cy="45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230;p17"/>
          <p:cNvCxnSpPr>
            <a:cxnSpLocks/>
            <a:endCxn id="228" idx="2"/>
          </p:cNvCxnSpPr>
          <p:nvPr/>
        </p:nvCxnSpPr>
        <p:spPr>
          <a:xfrm flipV="1">
            <a:off x="9064971" y="4020658"/>
            <a:ext cx="75014" cy="16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" name="Google Shape;231;p17"/>
          <p:cNvSpPr/>
          <p:nvPr/>
        </p:nvSpPr>
        <p:spPr>
          <a:xfrm>
            <a:off x="6838051" y="4177565"/>
            <a:ext cx="334108" cy="212453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7381047" y="4197959"/>
            <a:ext cx="2640777" cy="200561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5314949" y="4175717"/>
            <a:ext cx="1039599" cy="212453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6503054" y="3369626"/>
            <a:ext cx="1491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2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154" y="1714500"/>
            <a:ext cx="4853776" cy="394141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325315" y="365125"/>
            <a:ext cx="1102848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200" dirty="0"/>
              <a:t>Note that the data you use in this example is </a:t>
            </a:r>
            <a:r>
              <a:rPr lang="en-US" sz="3200" dirty="0" err="1">
                <a:solidFill>
                  <a:srgbClr val="FF0000"/>
                </a:solidFill>
              </a:rPr>
              <a:t>df_building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241" name="Google Shape;241;p18"/>
          <p:cNvCxnSpPr>
            <a:cxnSpLocks/>
          </p:cNvCxnSpPr>
          <p:nvPr/>
        </p:nvCxnSpPr>
        <p:spPr>
          <a:xfrm flipH="1">
            <a:off x="4416552" y="1344520"/>
            <a:ext cx="2550824" cy="8591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4" y="1128649"/>
            <a:ext cx="11039475" cy="4438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142732" y="4922774"/>
            <a:ext cx="184785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34582" y="6446774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case ID 2690 went to 5 buildings</a:t>
            </a:r>
            <a:endParaRPr lang="zh-CN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93232" y="4694174"/>
            <a:ext cx="2038350" cy="163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91182" y="3713099"/>
            <a:ext cx="3702050" cy="1720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9990582" y="3713099"/>
            <a:ext cx="463550" cy="1720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092F50-55B9-BA4B-7613-C35EC45ADB87}"/>
              </a:ext>
            </a:extLst>
          </p:cNvPr>
          <p:cNvSpPr txBox="1"/>
          <p:nvPr/>
        </p:nvSpPr>
        <p:spPr>
          <a:xfrm>
            <a:off x="739437" y="228747"/>
            <a:ext cx="821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Be careful: </a:t>
            </a:r>
          </a:p>
          <a:p>
            <a:r>
              <a:rPr lang="en-HK" sz="2000" dirty="0"/>
              <a:t>(1) The same case ID may go to multiple buildings, see example below</a:t>
            </a:r>
          </a:p>
        </p:txBody>
      </p:sp>
    </p:spTree>
    <p:extLst>
      <p:ext uri="{BB962C8B-B14F-4D97-AF65-F5344CB8AC3E}">
        <p14:creationId xmlns:p14="http://schemas.microsoft.com/office/powerpoint/2010/main" val="269641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968188" y="1690688"/>
            <a:ext cx="1100865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lab, you will analyze COVID19 data using a powerful package called pandas.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pandas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 Python package providing fast, flexible, and expressive data structures designed to make working with “relational” or “labeled” data both easy and intuitive.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8541" y="3149020"/>
            <a:ext cx="7288306" cy="303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971" y="3251503"/>
            <a:ext cx="4267570" cy="282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33898"/>
          <a:stretch/>
        </p:blipFill>
        <p:spPr>
          <a:xfrm>
            <a:off x="985267" y="1609344"/>
            <a:ext cx="9985374" cy="237164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865853" y="3791351"/>
            <a:ext cx="342413" cy="55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1716" y="4838221"/>
            <a:ext cx="1050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There may be multiple cases in the same building. Take row 1409 as an example, the same building has 3 cases: 1586 1689 1798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816" y="4291995"/>
            <a:ext cx="6907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same person may go to different buildings. The case ID 1586 went to 2 buildings</a:t>
            </a:r>
            <a:endParaRPr lang="zh-CN" altLang="en-US" dirty="0"/>
          </a:p>
        </p:txBody>
      </p:sp>
      <p:sp>
        <p:nvSpPr>
          <p:cNvPr id="13" name="Google Shape;231;p17"/>
          <p:cNvSpPr/>
          <p:nvPr/>
        </p:nvSpPr>
        <p:spPr>
          <a:xfrm>
            <a:off x="6820915" y="3601574"/>
            <a:ext cx="280377" cy="17996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31;p17"/>
          <p:cNvSpPr/>
          <p:nvPr/>
        </p:nvSpPr>
        <p:spPr>
          <a:xfrm>
            <a:off x="6540538" y="3746887"/>
            <a:ext cx="280377" cy="17996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50366" y="3836871"/>
            <a:ext cx="292100" cy="102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161" y="5257562"/>
            <a:ext cx="119832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suppose there’re 5 rows in a csv file, it doesn’t mean there’re 5 confirmed cases, for example the case are [1501, 1501, 1501, 1935, 1935], then </a:t>
            </a:r>
          </a:p>
          <a:p>
            <a:r>
              <a:rPr lang="en-US" altLang="zh-CN" dirty="0"/>
              <a:t>It means there’re only 2 cases.</a:t>
            </a:r>
          </a:p>
          <a:p>
            <a:r>
              <a:rPr lang="en-US" altLang="zh-CN" dirty="0"/>
              <a:t>Likewise, if there’re 4 buildings  in a csv file, it doesn’t mean there’re 4 confirmed cases.</a:t>
            </a:r>
          </a:p>
          <a:p>
            <a:endParaRPr lang="en-US" altLang="zh-CN" dirty="0"/>
          </a:p>
          <a:p>
            <a:r>
              <a:rPr lang="en-US" altLang="zh-CN" dirty="0"/>
              <a:t>Each unique ID means a case, so the idea is 1) to extract all the case IDs in one district, for example, all the cases in  “Sai Kung” is x=[1501, 1501, 1935], 2) remove all the duplicates by converting this list to a set: x=set(x)</a:t>
            </a:r>
            <a:r>
              <a:rPr lang="en-US" altLang="zh-CN" dirty="0">
                <a:sym typeface="Wingdings" panose="05000000000000000000" pitchFamily="2" charset="2"/>
              </a:rPr>
              <a:t>you get x={1501, 1935} 3) finally, calculate the number of elements in the set (you get 2 in this example, so it means there’re 2 cases in Sai Kung).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3527D-3692-1BDF-AE81-7E1B2E57BF7D}"/>
              </a:ext>
            </a:extLst>
          </p:cNvPr>
          <p:cNvSpPr txBox="1"/>
          <p:nvPr/>
        </p:nvSpPr>
        <p:spPr>
          <a:xfrm>
            <a:off x="554098" y="389905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Be careful: </a:t>
            </a:r>
          </a:p>
          <a:p>
            <a:r>
              <a:rPr lang="en-HK" sz="2000" dirty="0"/>
              <a:t>(2) The same building may have multiple cases</a:t>
            </a:r>
          </a:p>
        </p:txBody>
      </p:sp>
    </p:spTree>
    <p:extLst>
      <p:ext uri="{BB962C8B-B14F-4D97-AF65-F5344CB8AC3E}">
        <p14:creationId xmlns:p14="http://schemas.microsoft.com/office/powerpoint/2010/main" val="207460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To solve the last question, you need to use extend() and set()</a:t>
            </a:r>
            <a:endParaRPr dirty="0"/>
          </a:p>
        </p:txBody>
      </p:sp>
      <p:sp>
        <p:nvSpPr>
          <p:cNvPr id="247" name="Google Shape;24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List: extend()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ttps://www.programiz.com/python-programming/methods/list/extendh</a:t>
            </a: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set()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https://www.w3schools.com/python/python_sets.asp</a:t>
            </a:r>
            <a:r>
              <a:rPr lang="en-US" sz="1600"/>
              <a:t>  </a:t>
            </a:r>
            <a:endParaRPr sz="1600"/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8899" y="2513747"/>
            <a:ext cx="5676167" cy="297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92369" y="1825625"/>
            <a:ext cx="116058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https://data.gov.hk/en-data/dataset/hk-dh-chpsebcddr-novel-infectious-agent</a:t>
            </a:r>
            <a:r>
              <a:rPr lang="en-US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use it?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https://data.gov.hk/en/help/api-spec#historicalAPI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 enhanced_sur_covid_19_eng.csv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/>
              <a:t>Download </a:t>
            </a:r>
            <a:r>
              <a:rPr lang="en-US" sz="1200" dirty="0" err="1"/>
              <a:t>url_covid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https://api.data.gov.hk/v1/historical-archive/get-file?url=http%3A%2F%2Fwww.chp.gov.hk%2Ffiles%2Fmisc%2Fenhanced_sur_covid_19_eng.csv&amp;time=20200801-1204</a:t>
            </a:r>
            <a:r>
              <a:rPr lang="en-US" sz="1200" dirty="0"/>
              <a:t> 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building_list_eng.csv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 dirty="0"/>
              <a:t>Download </a:t>
            </a:r>
            <a:r>
              <a:rPr lang="en-US" sz="1300" dirty="0" err="1"/>
              <a:t>url_building</a:t>
            </a:r>
            <a:r>
              <a:rPr lang="en-US" sz="1300" dirty="0"/>
              <a:t>: </a:t>
            </a:r>
            <a:r>
              <a:rPr lang="en-US" sz="1300" dirty="0">
                <a:hlinkClick r:id="rId6"/>
              </a:rPr>
              <a:t>https://api.data.gov.hk/v1/historical-archive/get-file?url=http%3A%2F%2Fwww.chp.gov.hk%2Ffiles%2Fmisc%2Fbuilding_list_eng.csv&amp;time=20200801-1203</a:t>
            </a:r>
            <a:r>
              <a:rPr lang="en-US" sz="1300" dirty="0"/>
              <a:t> </a:t>
            </a: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57554" y="1516917"/>
            <a:ext cx="118344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Before you start, we suggest you read a 10 minutes introduction to pandas 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https://pandas.pydata.org/docs/user_guide/index.html</a:t>
            </a:r>
            <a:r>
              <a:rPr lang="en-US" sz="3200"/>
              <a:t> </a:t>
            </a:r>
            <a:endParaRPr sz="3200"/>
          </a:p>
        </p:txBody>
      </p:sp>
      <p:pic>
        <p:nvPicPr>
          <p:cNvPr id="105" name="Google Shape;10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534508" y="3094650"/>
            <a:ext cx="4988242" cy="347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460131" y="1913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213946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1  Loading CSV Files with Pandas</a:t>
            </a:r>
            <a:endParaRPr dirty="0"/>
          </a:p>
        </p:txBody>
      </p:sp>
      <p:sp>
        <p:nvSpPr>
          <p:cNvPr id="113" name="Google Shape;113;p5"/>
          <p:cNvSpPr txBox="1"/>
          <p:nvPr/>
        </p:nvSpPr>
        <p:spPr>
          <a:xfrm>
            <a:off x="738554" y="5679831"/>
            <a:ext cx="102603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example shows how to create a URL link to download a file.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example, it has a urlencode() function, which is used to convert strings to a URL.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 means Uniform Resource Locator, it is the address of online resources such as webpage, image and files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ADCF9-43BB-24CB-5106-93DDABE4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4" y="987178"/>
            <a:ext cx="9630156" cy="4610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Urlencode() is used to encode strings to a webpage link 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74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example below shows how it works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358" y="2287099"/>
            <a:ext cx="86391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t="78297"/>
          <a:stretch/>
        </p:blipFill>
        <p:spPr>
          <a:xfrm>
            <a:off x="838200" y="5125915"/>
            <a:ext cx="9801225" cy="97777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838200" y="4384186"/>
            <a:ext cx="10515600" cy="74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encoding/conversion, it will replace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%3A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replace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%2F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So, now you need to write a function simple_encode() to implement the simple version of  urlencode()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7" y="2283435"/>
            <a:ext cx="98012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1837592" y="4862146"/>
            <a:ext cx="2633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your code here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7"/>
          <p:cNvCxnSpPr>
            <a:cxnSpLocks/>
            <a:stCxn id="129" idx="0"/>
          </p:cNvCxnSpPr>
          <p:nvPr/>
        </p:nvCxnSpPr>
        <p:spPr>
          <a:xfrm flipH="1" flipV="1">
            <a:off x="2593774" y="3798346"/>
            <a:ext cx="560730" cy="106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128016" y="922909"/>
            <a:ext cx="12143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/>
              <a:t>In this question, you need to use function replace()</a:t>
            </a:r>
            <a:br>
              <a:rPr lang="en-US" dirty="0"/>
            </a:br>
            <a:r>
              <a:rPr lang="en-US" dirty="0"/>
              <a:t>- replace(str1,str2) will replace str1 with str2</a:t>
            </a:r>
            <a:br>
              <a:rPr lang="en-US" dirty="0"/>
            </a:br>
            <a:r>
              <a:rPr lang="en-US" dirty="0"/>
              <a:t>- see example below</a:t>
            </a:r>
            <a:endParaRPr dirty="0"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8005" y="3299266"/>
            <a:ext cx="6157912" cy="22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5ABC3-84FD-4371-21F0-D6D07287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52" y="1393544"/>
            <a:ext cx="10315867" cy="4604920"/>
          </a:xfrm>
          <a:prstGeom prst="rect">
            <a:avLst/>
          </a:prstGeom>
        </p:spPr>
      </p:pic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287947" y="67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Next, we can read data using pd.read_csv()</a:t>
            </a:r>
            <a:endParaRPr sz="2800"/>
          </a:p>
        </p:txBody>
      </p:sp>
      <p:cxnSp>
        <p:nvCxnSpPr>
          <p:cNvPr id="143" name="Google Shape;143;p9"/>
          <p:cNvCxnSpPr/>
          <p:nvPr/>
        </p:nvCxnSpPr>
        <p:spPr>
          <a:xfrm>
            <a:off x="3420514" y="2160467"/>
            <a:ext cx="298939" cy="87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9"/>
          <p:cNvCxnSpPr>
            <a:cxnSpLocks/>
          </p:cNvCxnSpPr>
          <p:nvPr/>
        </p:nvCxnSpPr>
        <p:spPr>
          <a:xfrm>
            <a:off x="2494905" y="2552590"/>
            <a:ext cx="147711" cy="2363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9"/>
          <p:cNvCxnSpPr/>
          <p:nvPr/>
        </p:nvCxnSpPr>
        <p:spPr>
          <a:xfrm>
            <a:off x="1810406" y="2646429"/>
            <a:ext cx="61546" cy="8264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6" name="Google Shape;146;p9"/>
          <p:cNvSpPr txBox="1"/>
          <p:nvPr/>
        </p:nvSpPr>
        <p:spPr>
          <a:xfrm>
            <a:off x="3719453" y="1984593"/>
            <a:ext cx="1460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data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2608853" y="2419588"/>
            <a:ext cx="19222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data type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287947" y="3059668"/>
            <a:ext cx="1522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data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1160</Words>
  <Application>Microsoft Office PowerPoint</Application>
  <PresentationFormat>Widescreen</PresentationFormat>
  <Paragraphs>87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Office Theme</vt:lpstr>
      <vt:lpstr>Lab 7</vt:lpstr>
      <vt:lpstr>PowerPoint Presentation</vt:lpstr>
      <vt:lpstr>Data source</vt:lpstr>
      <vt:lpstr>Before you start, we suggest you read a 10 minutes introduction to pandas https://pandas.pydata.org/docs/user_guide/index.html </vt:lpstr>
      <vt:lpstr>1  Loading CSV Files with Pandas</vt:lpstr>
      <vt:lpstr>Urlencode() is used to encode strings to a webpage link </vt:lpstr>
      <vt:lpstr>So, now you need to write a function simple_encode() to implement the simple version of  urlencode()</vt:lpstr>
      <vt:lpstr>In this question, you need to use function replace() - replace(str1,str2) will replace str1 with str2 - see example below</vt:lpstr>
      <vt:lpstr>Next, we can read data using pd.read_csv()</vt:lpstr>
      <vt:lpstr>PowerPoint Presentation</vt:lpstr>
      <vt:lpstr>Now we have two data source. So be careful which data source you should use when you complete the questions below.</vt:lpstr>
      <vt:lpstr>PowerPoint Presentation</vt:lpstr>
      <vt:lpstr>PowerPoint Presentation</vt:lpstr>
      <vt:lpstr>In question 3, you will learn how to select rows of DataFrame. You need to learn how to use DataFrame.loc[] by yourself https://pandas.pydata.org/pandas-docs/stable/reference/api/pandas.DataFrame.loc.html </vt:lpstr>
      <vt:lpstr>To solve this problem, we need to introduce bitwise operators https://www.geeksforgeeks.org/python-bitwise-operators/ </vt:lpstr>
      <vt:lpstr>How to select rows based on multiple conditions</vt:lpstr>
      <vt:lpstr>Now you need to finish the exercise by yourself based on example provided to you.</vt:lpstr>
      <vt:lpstr>Note that the data you use in this example is df_building</vt:lpstr>
      <vt:lpstr>PowerPoint Presentation</vt:lpstr>
      <vt:lpstr>PowerPoint Presentation</vt:lpstr>
      <vt:lpstr>To solve the last question, you need to use extend() and set()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5-Pandas</dc:title>
  <dc:creator>Dr. XU Weitao</dc:creator>
  <cp:lastModifiedBy>Prof. XU Weitao</cp:lastModifiedBy>
  <cp:revision>21</cp:revision>
  <dcterms:created xsi:type="dcterms:W3CDTF">2020-10-20T01:41:43Z</dcterms:created>
  <dcterms:modified xsi:type="dcterms:W3CDTF">2024-11-11T14:51:21Z</dcterms:modified>
</cp:coreProperties>
</file>