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48AF-CE7F-402D-92F9-BCF9E3DB5AF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ve4dec.github.io/optli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Examples of Generator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3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" y="2646119"/>
            <a:ext cx="4848428" cy="3927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4" y="365125"/>
            <a:ext cx="11529752" cy="1325563"/>
          </a:xfrm>
        </p:spPr>
        <p:txBody>
          <a:bodyPr/>
          <a:lstStyle/>
          <a:p>
            <a:r>
              <a:rPr lang="en-US" altLang="zh-CN" dirty="0" smtClean="0"/>
              <a:t>Return vs yield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447" y="1845238"/>
            <a:ext cx="793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will return the data and terminate a function immediately</a:t>
            </a:r>
          </a:p>
          <a:p>
            <a:r>
              <a:rPr lang="en-US" altLang="zh-CN" dirty="0"/>
              <a:t>But </a:t>
            </a:r>
            <a:r>
              <a:rPr lang="en-US" altLang="zh-CN" dirty="0">
                <a:solidFill>
                  <a:srgbClr val="FF0000"/>
                </a:solidFill>
              </a:rPr>
              <a:t>yield</a:t>
            </a:r>
            <a:r>
              <a:rPr lang="en-US" altLang="zh-CN" dirty="0"/>
              <a:t> just pauses the function, and will continue from there in next function call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34" y="2646119"/>
            <a:ext cx="4539842" cy="38383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958059" y="6010102"/>
            <a:ext cx="3692685" cy="74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6203" y="5715584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difference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Usually we use </a:t>
            </a:r>
            <a:r>
              <a:rPr lang="en-US" altLang="zh-CN" sz="2400" dirty="0">
                <a:solidFill>
                  <a:srgbClr val="FF0000"/>
                </a:solidFill>
              </a:rPr>
              <a:t>for loop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create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 generator.</a:t>
            </a:r>
            <a:br>
              <a:rPr lang="en-US" altLang="zh-CN" sz="2400" dirty="0"/>
            </a:br>
            <a:r>
              <a:rPr lang="en-US" altLang="zh-CN" sz="2400" dirty="0"/>
              <a:t>We can also use </a:t>
            </a:r>
            <a:r>
              <a:rPr lang="en-US" altLang="zh-CN" sz="2400" dirty="0">
                <a:solidFill>
                  <a:srgbClr val="FF0000"/>
                </a:solidFill>
              </a:rPr>
              <a:t>next() </a:t>
            </a:r>
            <a:r>
              <a:rPr lang="en-US" altLang="zh-CN" sz="2400" dirty="0"/>
              <a:t>to replace </a:t>
            </a:r>
            <a:r>
              <a:rPr lang="en-US" altLang="zh-CN" sz="2400" dirty="0">
                <a:solidFill>
                  <a:srgbClr val="FF0000"/>
                </a:solidFill>
              </a:rPr>
              <a:t>for loop </a:t>
            </a:r>
            <a:r>
              <a:rPr lang="en-US" altLang="zh-CN" sz="2400" dirty="0"/>
              <a:t>to continue to the next </a:t>
            </a:r>
            <a:r>
              <a:rPr lang="en-US" altLang="zh-CN" sz="2400" dirty="0">
                <a:solidFill>
                  <a:srgbClr val="FF0000"/>
                </a:solidFill>
              </a:rPr>
              <a:t>yield</a:t>
            </a:r>
            <a:r>
              <a:rPr lang="en-US" altLang="zh-CN" sz="2400" dirty="0"/>
              <a:t> expression</a:t>
            </a:r>
            <a:br>
              <a:rPr lang="en-US" altLang="zh-CN" sz="2400" dirty="0"/>
            </a:br>
            <a:r>
              <a:rPr lang="en-US" altLang="zh-CN" sz="2400" dirty="0"/>
              <a:t>- the return data of next() is the generated value by </a:t>
            </a:r>
            <a:r>
              <a:rPr lang="en-US" altLang="zh-CN" sz="2400" dirty="0">
                <a:solidFill>
                  <a:srgbClr val="FF0000"/>
                </a:solidFill>
              </a:rPr>
              <a:t>yield statement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7" y="1888715"/>
            <a:ext cx="5585719" cy="4268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7" y="1969789"/>
            <a:ext cx="4856451" cy="41059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17352" y="5719156"/>
            <a:ext cx="3517193" cy="4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8474" y="5370606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Same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177" y="4335620"/>
            <a:ext cx="1735069" cy="602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9236" y="3832167"/>
            <a:ext cx="5503025" cy="1464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63425" y="4020565"/>
            <a:ext cx="35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Automatically run the next iteration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879" y="4813045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Run the next iteration by calling next() manually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 far, a generator can only generate some data, can it receive data?</a:t>
            </a:r>
            <a:br>
              <a:rPr lang="en-US" altLang="zh-CN" dirty="0"/>
            </a:br>
            <a:r>
              <a:rPr lang="en-US" altLang="zh-CN" dirty="0"/>
              <a:t>Yes, we can use </a:t>
            </a:r>
            <a:r>
              <a:rPr lang="en-US" altLang="zh-CN" dirty="0">
                <a:solidFill>
                  <a:srgbClr val="FF0000"/>
                </a:solidFill>
              </a:rPr>
              <a:t>send()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010" y="2249574"/>
            <a:ext cx="10515600" cy="4351338"/>
          </a:xfrm>
        </p:spPr>
        <p:txBody>
          <a:bodyPr/>
          <a:lstStyle/>
          <a:p>
            <a:r>
              <a:rPr lang="en-US" altLang="zh-CN" dirty="0"/>
              <a:t>send() function can send a value to a generator</a:t>
            </a:r>
          </a:p>
          <a:p>
            <a:pPr lvl="1"/>
            <a:r>
              <a:rPr lang="en-US" altLang="zh-CN" dirty="0"/>
              <a:t>The send() method returns the </a:t>
            </a:r>
            <a:r>
              <a:rPr lang="en-US" altLang="zh-CN" dirty="0">
                <a:solidFill>
                  <a:srgbClr val="FF0000"/>
                </a:solidFill>
              </a:rPr>
              <a:t>next value yielded by the generator</a:t>
            </a:r>
            <a:r>
              <a:rPr lang="en-US" altLang="zh-CN" dirty="0"/>
              <a:t>, or raises </a:t>
            </a:r>
            <a:r>
              <a:rPr lang="en-US" altLang="zh-CN" dirty="0" err="1"/>
              <a:t>StopIteration</a:t>
            </a:r>
            <a:r>
              <a:rPr lang="en-US" altLang="zh-CN" dirty="0"/>
              <a:t> if the generator exits without yielding another value. </a:t>
            </a:r>
          </a:p>
          <a:p>
            <a:pPr lvl="1"/>
            <a:r>
              <a:rPr lang="en-US" altLang="zh-CN" dirty="0"/>
              <a:t>When send() is called to start the generator, it must be called with </a:t>
            </a:r>
            <a:r>
              <a:rPr lang="en-US" altLang="zh-CN" dirty="0">
                <a:solidFill>
                  <a:srgbClr val="FF0000"/>
                </a:solidFill>
              </a:rPr>
              <a:t>None</a:t>
            </a:r>
            <a:r>
              <a:rPr lang="en-US" altLang="zh-CN" dirty="0"/>
              <a:t> as the argument, because there is no yield expression that could receive the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02" y="230072"/>
            <a:ext cx="6464809" cy="6494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520" y="2913582"/>
            <a:ext cx="450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 next() to execute the next yield statement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792" y="742604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is how we receive the data 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44940" y="848700"/>
            <a:ext cx="864523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45017" y="3959630"/>
            <a:ext cx="4274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return value of send() is the generated value </a:t>
            </a:r>
            <a:endParaRPr lang="zh-CN" alt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6723" y="3395459"/>
            <a:ext cx="1020913" cy="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38697" y="3853803"/>
            <a:ext cx="475133" cy="33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18371" y="4213545"/>
            <a:ext cx="47400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45017" y="5599732"/>
            <a:ext cx="480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last send() causes error cause there’s no more yield</a:t>
            </a:r>
          </a:p>
          <a:p>
            <a:r>
              <a:rPr lang="en-US" altLang="zh-CN" sz="1600" dirty="0"/>
              <a:t>statement</a:t>
            </a:r>
            <a:endParaRPr lang="zh-CN" alt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23113" y="6010009"/>
            <a:ext cx="580763" cy="6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98297" y="4887927"/>
            <a:ext cx="789587" cy="7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45279" y="6265811"/>
            <a:ext cx="4780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Run the code in Python tutor to 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See the </a:t>
            </a:r>
            <a:r>
              <a:rPr lang="en-US" altLang="zh-CN" sz="1400" dirty="0">
                <a:solidFill>
                  <a:srgbClr val="FF0000"/>
                </a:solidFill>
              </a:rPr>
              <a:t>step-by-step process </a:t>
            </a:r>
            <a:r>
              <a:rPr lang="en-US" altLang="zh-CN" sz="14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CN" sz="1400" dirty="0" smtClean="0">
                <a:solidFill>
                  <a:srgbClr val="FF0000"/>
                </a:solidFill>
                <a:hlinkClick r:id="rId3"/>
              </a:rPr>
              <a:t>dive4dec.github.io/optlite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2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236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Examples of Generator</vt:lpstr>
      <vt:lpstr>Return vs yield</vt:lpstr>
      <vt:lpstr>Usually we use for loop to create a generator. We can also use next() to replace for loop to continue to the next yield expression - the return data of next() is the generated value by yield statement</vt:lpstr>
      <vt:lpstr>So far, a generator can only generate some data, can it receive data? Yes, we can use send() function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Dr. XU Weitao</dc:creator>
  <cp:lastModifiedBy>Dr. XU Weitao</cp:lastModifiedBy>
  <cp:revision>85</cp:revision>
  <dcterms:created xsi:type="dcterms:W3CDTF">2020-11-02T16:24:21Z</dcterms:created>
  <dcterms:modified xsi:type="dcterms:W3CDTF">2023-12-28T06:40:05Z</dcterms:modified>
</cp:coreProperties>
</file>