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55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882B41-3B97-409E-B8AA-DFA7650DEB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90307EA-33D0-43BA-B1C4-FF8141F8EE4F}">
      <dgm:prSet/>
      <dgm:spPr/>
      <dgm:t>
        <a:bodyPr/>
        <a:lstStyle/>
        <a:p>
          <a:r>
            <a:rPr lang="en-US"/>
            <a:t>Définition des logiciels de triche</a:t>
          </a:r>
        </a:p>
      </dgm:t>
    </dgm:pt>
    <dgm:pt modelId="{389982C1-B490-4D6D-977B-283C604B74C0}" type="parTrans" cxnId="{84F36001-9DF1-4AA0-947C-8F515658098B}">
      <dgm:prSet/>
      <dgm:spPr/>
      <dgm:t>
        <a:bodyPr/>
        <a:lstStyle/>
        <a:p>
          <a:endParaRPr lang="en-US"/>
        </a:p>
      </dgm:t>
    </dgm:pt>
    <dgm:pt modelId="{2B48E64C-BDBE-43E5-AC87-57B5077A4296}" type="sibTrans" cxnId="{84F36001-9DF1-4AA0-947C-8F515658098B}">
      <dgm:prSet/>
      <dgm:spPr/>
      <dgm:t>
        <a:bodyPr/>
        <a:lstStyle/>
        <a:p>
          <a:endParaRPr lang="en-US"/>
        </a:p>
      </dgm:t>
    </dgm:pt>
    <dgm:pt modelId="{B05CDDE9-24BF-4B01-8120-B60F4AF5E951}">
      <dgm:prSet/>
      <dgm:spPr/>
      <dgm:t>
        <a:bodyPr/>
        <a:lstStyle/>
        <a:p>
          <a:r>
            <a:rPr lang="en-US"/>
            <a:t>Pourquoi sont-ils utilisés ?</a:t>
          </a:r>
        </a:p>
      </dgm:t>
    </dgm:pt>
    <dgm:pt modelId="{0E1DDA44-A6FB-44E2-B195-EFEC3D599470}" type="parTrans" cxnId="{11E0E761-7E18-4B6C-914D-E8E2BFC6FA2B}">
      <dgm:prSet/>
      <dgm:spPr/>
      <dgm:t>
        <a:bodyPr/>
        <a:lstStyle/>
        <a:p>
          <a:endParaRPr lang="en-US"/>
        </a:p>
      </dgm:t>
    </dgm:pt>
    <dgm:pt modelId="{136DA8F3-3C89-4045-944C-D840B7B97631}" type="sibTrans" cxnId="{11E0E761-7E18-4B6C-914D-E8E2BFC6FA2B}">
      <dgm:prSet/>
      <dgm:spPr/>
      <dgm:t>
        <a:bodyPr/>
        <a:lstStyle/>
        <a:p>
          <a:endParaRPr lang="en-US"/>
        </a:p>
      </dgm:t>
    </dgm:pt>
    <dgm:pt modelId="{1B255A90-6427-463F-873B-A2BE433CFBD8}" type="pres">
      <dgm:prSet presAssocID="{7C882B41-3B97-409E-B8AA-DFA7650DEB69}" presName="root" presStyleCnt="0">
        <dgm:presLayoutVars>
          <dgm:dir/>
          <dgm:resizeHandles val="exact"/>
        </dgm:presLayoutVars>
      </dgm:prSet>
      <dgm:spPr/>
    </dgm:pt>
    <dgm:pt modelId="{5F967219-EF2F-4125-ADB6-A551CFCF348E}" type="pres">
      <dgm:prSet presAssocID="{C90307EA-33D0-43BA-B1C4-FF8141F8EE4F}" presName="compNode" presStyleCnt="0"/>
      <dgm:spPr/>
    </dgm:pt>
    <dgm:pt modelId="{77F67787-DB95-4A3F-B1C7-F29B043D591C}" type="pres">
      <dgm:prSet presAssocID="{C90307EA-33D0-43BA-B1C4-FF8141F8EE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969DFA5A-0DD5-4DAB-A40B-D0C9B1EB0361}" type="pres">
      <dgm:prSet presAssocID="{C90307EA-33D0-43BA-B1C4-FF8141F8EE4F}" presName="spaceRect" presStyleCnt="0"/>
      <dgm:spPr/>
    </dgm:pt>
    <dgm:pt modelId="{046F113C-09A2-480D-AFBA-9B7CB323454A}" type="pres">
      <dgm:prSet presAssocID="{C90307EA-33D0-43BA-B1C4-FF8141F8EE4F}" presName="textRect" presStyleLbl="revTx" presStyleIdx="0" presStyleCnt="2">
        <dgm:presLayoutVars>
          <dgm:chMax val="1"/>
          <dgm:chPref val="1"/>
        </dgm:presLayoutVars>
      </dgm:prSet>
      <dgm:spPr/>
    </dgm:pt>
    <dgm:pt modelId="{7A4D391E-132D-4F92-A489-9DAFEB22FA84}" type="pres">
      <dgm:prSet presAssocID="{2B48E64C-BDBE-43E5-AC87-57B5077A4296}" presName="sibTrans" presStyleCnt="0"/>
      <dgm:spPr/>
    </dgm:pt>
    <dgm:pt modelId="{D57F096E-B13C-4BF3-8B75-901C21948DFB}" type="pres">
      <dgm:prSet presAssocID="{B05CDDE9-24BF-4B01-8120-B60F4AF5E951}" presName="compNode" presStyleCnt="0"/>
      <dgm:spPr/>
    </dgm:pt>
    <dgm:pt modelId="{0FE3D3AA-2EEB-4675-AF67-1F1FF4F69BF2}" type="pres">
      <dgm:prSet presAssocID="{B05CDDE9-24BF-4B01-8120-B60F4AF5E9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8EF2B70-7864-4419-BE6B-B573B6763ED8}" type="pres">
      <dgm:prSet presAssocID="{B05CDDE9-24BF-4B01-8120-B60F4AF5E951}" presName="spaceRect" presStyleCnt="0"/>
      <dgm:spPr/>
    </dgm:pt>
    <dgm:pt modelId="{F95AC002-026A-4065-BB87-DF2A4CF09D8A}" type="pres">
      <dgm:prSet presAssocID="{B05CDDE9-24BF-4B01-8120-B60F4AF5E9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4F36001-9DF1-4AA0-947C-8F515658098B}" srcId="{7C882B41-3B97-409E-B8AA-DFA7650DEB69}" destId="{C90307EA-33D0-43BA-B1C4-FF8141F8EE4F}" srcOrd="0" destOrd="0" parTransId="{389982C1-B490-4D6D-977B-283C604B74C0}" sibTransId="{2B48E64C-BDBE-43E5-AC87-57B5077A4296}"/>
    <dgm:cxn modelId="{550E181F-AC9F-460E-AD5F-38F5D732F79A}" type="presOf" srcId="{B05CDDE9-24BF-4B01-8120-B60F4AF5E951}" destId="{F95AC002-026A-4065-BB87-DF2A4CF09D8A}" srcOrd="0" destOrd="0" presId="urn:microsoft.com/office/officeart/2018/2/layout/IconLabelList"/>
    <dgm:cxn modelId="{11E0E761-7E18-4B6C-914D-E8E2BFC6FA2B}" srcId="{7C882B41-3B97-409E-B8AA-DFA7650DEB69}" destId="{B05CDDE9-24BF-4B01-8120-B60F4AF5E951}" srcOrd="1" destOrd="0" parTransId="{0E1DDA44-A6FB-44E2-B195-EFEC3D599470}" sibTransId="{136DA8F3-3C89-4045-944C-D840B7B97631}"/>
    <dgm:cxn modelId="{ADDBE394-B83D-4D26-A9A7-AA8217968617}" type="presOf" srcId="{7C882B41-3B97-409E-B8AA-DFA7650DEB69}" destId="{1B255A90-6427-463F-873B-A2BE433CFBD8}" srcOrd="0" destOrd="0" presId="urn:microsoft.com/office/officeart/2018/2/layout/IconLabelList"/>
    <dgm:cxn modelId="{D35C54D5-2247-4FE2-AB0D-90E74B4A7F97}" type="presOf" srcId="{C90307EA-33D0-43BA-B1C4-FF8141F8EE4F}" destId="{046F113C-09A2-480D-AFBA-9B7CB323454A}" srcOrd="0" destOrd="0" presId="urn:microsoft.com/office/officeart/2018/2/layout/IconLabelList"/>
    <dgm:cxn modelId="{F32C22A3-9242-4530-894F-7619FD91706B}" type="presParOf" srcId="{1B255A90-6427-463F-873B-A2BE433CFBD8}" destId="{5F967219-EF2F-4125-ADB6-A551CFCF348E}" srcOrd="0" destOrd="0" presId="urn:microsoft.com/office/officeart/2018/2/layout/IconLabelList"/>
    <dgm:cxn modelId="{AA43383E-022E-4EF2-8160-F19051CE311E}" type="presParOf" srcId="{5F967219-EF2F-4125-ADB6-A551CFCF348E}" destId="{77F67787-DB95-4A3F-B1C7-F29B043D591C}" srcOrd="0" destOrd="0" presId="urn:microsoft.com/office/officeart/2018/2/layout/IconLabelList"/>
    <dgm:cxn modelId="{13599F92-DEA2-4BA7-B1BC-D328C4972820}" type="presParOf" srcId="{5F967219-EF2F-4125-ADB6-A551CFCF348E}" destId="{969DFA5A-0DD5-4DAB-A40B-D0C9B1EB0361}" srcOrd="1" destOrd="0" presId="urn:microsoft.com/office/officeart/2018/2/layout/IconLabelList"/>
    <dgm:cxn modelId="{F40E9836-2A1F-418D-A6D9-E7F6B4F4AFE5}" type="presParOf" srcId="{5F967219-EF2F-4125-ADB6-A551CFCF348E}" destId="{046F113C-09A2-480D-AFBA-9B7CB323454A}" srcOrd="2" destOrd="0" presId="urn:microsoft.com/office/officeart/2018/2/layout/IconLabelList"/>
    <dgm:cxn modelId="{7CF5BFDE-CFAA-4C7D-AB55-D5215C5B0E07}" type="presParOf" srcId="{1B255A90-6427-463F-873B-A2BE433CFBD8}" destId="{7A4D391E-132D-4F92-A489-9DAFEB22FA84}" srcOrd="1" destOrd="0" presId="urn:microsoft.com/office/officeart/2018/2/layout/IconLabelList"/>
    <dgm:cxn modelId="{088C87E2-778F-403D-88D4-A6371EF229F9}" type="presParOf" srcId="{1B255A90-6427-463F-873B-A2BE433CFBD8}" destId="{D57F096E-B13C-4BF3-8B75-901C21948DFB}" srcOrd="2" destOrd="0" presId="urn:microsoft.com/office/officeart/2018/2/layout/IconLabelList"/>
    <dgm:cxn modelId="{AF976E10-63A3-4166-92D1-EF8E4B654E82}" type="presParOf" srcId="{D57F096E-B13C-4BF3-8B75-901C21948DFB}" destId="{0FE3D3AA-2EEB-4675-AF67-1F1FF4F69BF2}" srcOrd="0" destOrd="0" presId="urn:microsoft.com/office/officeart/2018/2/layout/IconLabelList"/>
    <dgm:cxn modelId="{0F471EF0-3D0C-4958-AF75-A7F454DA3FD0}" type="presParOf" srcId="{D57F096E-B13C-4BF3-8B75-901C21948DFB}" destId="{98EF2B70-7864-4419-BE6B-B573B6763ED8}" srcOrd="1" destOrd="0" presId="urn:microsoft.com/office/officeart/2018/2/layout/IconLabelList"/>
    <dgm:cxn modelId="{5767A870-8A2E-49F9-9A39-EC31D520A3ED}" type="presParOf" srcId="{D57F096E-B13C-4BF3-8B75-901C21948DFB}" destId="{F95AC002-026A-4065-BB87-DF2A4CF09D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D6C2F-58BF-4B5A-BA4D-6AD0B0099C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AA21A7-BB03-4927-A5A7-987A418EA7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Aimbots (visée automatique)</a:t>
          </a:r>
        </a:p>
      </dgm:t>
    </dgm:pt>
    <dgm:pt modelId="{A4C68BA7-4414-4A97-93A7-D82794BAF27B}" type="parTrans" cxnId="{1C1A06EE-B4D1-4F1E-9AEC-F1AB7A010154}">
      <dgm:prSet/>
      <dgm:spPr/>
      <dgm:t>
        <a:bodyPr/>
        <a:lstStyle/>
        <a:p>
          <a:endParaRPr lang="en-US"/>
        </a:p>
      </dgm:t>
    </dgm:pt>
    <dgm:pt modelId="{8510CEF0-F0FD-4B92-B336-41DEDFE3FAC3}" type="sibTrans" cxnId="{1C1A06EE-B4D1-4F1E-9AEC-F1AB7A0101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0B44C5-F378-4317-B7E4-87F4110DD30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Wallhacks (vision à travers les murs)</a:t>
          </a:r>
        </a:p>
      </dgm:t>
    </dgm:pt>
    <dgm:pt modelId="{EA05F8D6-4EFF-4F47-8DA7-E2B7E168DD92}" type="parTrans" cxnId="{D2BA2AFA-715A-4705-8E52-870720D5FF4D}">
      <dgm:prSet/>
      <dgm:spPr/>
      <dgm:t>
        <a:bodyPr/>
        <a:lstStyle/>
        <a:p>
          <a:endParaRPr lang="en-US"/>
        </a:p>
      </dgm:t>
    </dgm:pt>
    <dgm:pt modelId="{653504D2-20A7-4E7B-97D0-474F3BF36532}" type="sibTrans" cxnId="{D2BA2AFA-715A-4705-8E52-870720D5FF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6B3765-7A0B-4FB9-B6D4-50867ABC34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Scripts et macros (actions automatisées)</a:t>
          </a:r>
        </a:p>
      </dgm:t>
    </dgm:pt>
    <dgm:pt modelId="{7A039C44-E9E6-4916-B59C-A54C65B527DD}" type="parTrans" cxnId="{B78CA2D9-BFBE-4889-BC71-14DCD49A35A1}">
      <dgm:prSet/>
      <dgm:spPr/>
      <dgm:t>
        <a:bodyPr/>
        <a:lstStyle/>
        <a:p>
          <a:endParaRPr lang="en-US"/>
        </a:p>
      </dgm:t>
    </dgm:pt>
    <dgm:pt modelId="{5355DC88-ECCD-4ACA-AD2A-B465AA21C5E7}" type="sibTrans" cxnId="{B78CA2D9-BFBE-4889-BC71-14DCD49A35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30A577-DCA7-41F5-B93D-C5CCDE97EB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Spoofers (contournement de bans)</a:t>
          </a:r>
        </a:p>
      </dgm:t>
    </dgm:pt>
    <dgm:pt modelId="{93A90430-E83A-4E4D-90AF-02E0A1B69B7B}" type="parTrans" cxnId="{8E5FD9E6-52D6-43CA-85C7-2327CA22FAC0}">
      <dgm:prSet/>
      <dgm:spPr/>
      <dgm:t>
        <a:bodyPr/>
        <a:lstStyle/>
        <a:p>
          <a:endParaRPr lang="en-US"/>
        </a:p>
      </dgm:t>
    </dgm:pt>
    <dgm:pt modelId="{B361FF29-54B9-41E5-9176-5AA46CA76889}" type="sibTrans" cxnId="{8E5FD9E6-52D6-43CA-85C7-2327CA22FAC0}">
      <dgm:prSet/>
      <dgm:spPr/>
      <dgm:t>
        <a:bodyPr/>
        <a:lstStyle/>
        <a:p>
          <a:endParaRPr lang="en-US"/>
        </a:p>
      </dgm:t>
    </dgm:pt>
    <dgm:pt modelId="{EEA59C21-E50D-4DBF-81A5-DAF9F6E7361B}" type="pres">
      <dgm:prSet presAssocID="{2C7D6C2F-58BF-4B5A-BA4D-6AD0B0099C9C}" presName="root" presStyleCnt="0">
        <dgm:presLayoutVars>
          <dgm:dir/>
          <dgm:resizeHandles val="exact"/>
        </dgm:presLayoutVars>
      </dgm:prSet>
      <dgm:spPr/>
    </dgm:pt>
    <dgm:pt modelId="{052E170D-6FDD-4B3F-A4BA-C3AE9FBA82FE}" type="pres">
      <dgm:prSet presAssocID="{52AA21A7-BB03-4927-A5A7-987A418EA7B4}" presName="compNode" presStyleCnt="0"/>
      <dgm:spPr/>
    </dgm:pt>
    <dgm:pt modelId="{699FEFC5-6389-436D-8268-52C56F921A03}" type="pres">
      <dgm:prSet presAssocID="{52AA21A7-BB03-4927-A5A7-987A418EA7B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716294-E70A-4C03-B39F-B1315996A62A}" type="pres">
      <dgm:prSet presAssocID="{52AA21A7-BB03-4927-A5A7-987A418EA7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CD5D1F7-EFB3-4EE1-A52B-3F6248810206}" type="pres">
      <dgm:prSet presAssocID="{52AA21A7-BB03-4927-A5A7-987A418EA7B4}" presName="spaceRect" presStyleCnt="0"/>
      <dgm:spPr/>
    </dgm:pt>
    <dgm:pt modelId="{A4CB151F-26C5-463C-AB36-6938D32BD8A5}" type="pres">
      <dgm:prSet presAssocID="{52AA21A7-BB03-4927-A5A7-987A418EA7B4}" presName="textRect" presStyleLbl="revTx" presStyleIdx="0" presStyleCnt="4">
        <dgm:presLayoutVars>
          <dgm:chMax val="1"/>
          <dgm:chPref val="1"/>
        </dgm:presLayoutVars>
      </dgm:prSet>
      <dgm:spPr/>
    </dgm:pt>
    <dgm:pt modelId="{E7B659DE-94D4-4318-BFF0-7983D47440F0}" type="pres">
      <dgm:prSet presAssocID="{8510CEF0-F0FD-4B92-B336-41DEDFE3FAC3}" presName="sibTrans" presStyleCnt="0"/>
      <dgm:spPr/>
    </dgm:pt>
    <dgm:pt modelId="{64B9CF30-6C0D-4CDE-B900-5E3335A47528}" type="pres">
      <dgm:prSet presAssocID="{010B44C5-F378-4317-B7E4-87F4110DD30F}" presName="compNode" presStyleCnt="0"/>
      <dgm:spPr/>
    </dgm:pt>
    <dgm:pt modelId="{4417C6BF-6985-402D-8202-A668F266D8C0}" type="pres">
      <dgm:prSet presAssocID="{010B44C5-F378-4317-B7E4-87F4110DD30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F3C3160-35B6-4BF3-9709-71A4EA138BDB}" type="pres">
      <dgm:prSet presAssocID="{010B44C5-F378-4317-B7E4-87F4110DD3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3E51FC3-B130-4649-ADEF-E5A368D8259C}" type="pres">
      <dgm:prSet presAssocID="{010B44C5-F378-4317-B7E4-87F4110DD30F}" presName="spaceRect" presStyleCnt="0"/>
      <dgm:spPr/>
    </dgm:pt>
    <dgm:pt modelId="{04217A98-E049-46B9-969B-7A4F397FCE8A}" type="pres">
      <dgm:prSet presAssocID="{010B44C5-F378-4317-B7E4-87F4110DD30F}" presName="textRect" presStyleLbl="revTx" presStyleIdx="1" presStyleCnt="4">
        <dgm:presLayoutVars>
          <dgm:chMax val="1"/>
          <dgm:chPref val="1"/>
        </dgm:presLayoutVars>
      </dgm:prSet>
      <dgm:spPr/>
    </dgm:pt>
    <dgm:pt modelId="{4CF7CCA3-9A86-4318-9B69-F321C5AC4A64}" type="pres">
      <dgm:prSet presAssocID="{653504D2-20A7-4E7B-97D0-474F3BF36532}" presName="sibTrans" presStyleCnt="0"/>
      <dgm:spPr/>
    </dgm:pt>
    <dgm:pt modelId="{35C802E6-182B-45D7-8864-0513E92A1C4F}" type="pres">
      <dgm:prSet presAssocID="{196B3765-7A0B-4FB9-B6D4-50867ABC34F0}" presName="compNode" presStyleCnt="0"/>
      <dgm:spPr/>
    </dgm:pt>
    <dgm:pt modelId="{665E9B8D-4DD4-452F-8354-A6D58DC1F12C}" type="pres">
      <dgm:prSet presAssocID="{196B3765-7A0B-4FB9-B6D4-50867ABC34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017534F-A0CA-4274-B033-E02DB81FA378}" type="pres">
      <dgm:prSet presAssocID="{196B3765-7A0B-4FB9-B6D4-50867ABC34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2843370-E1AB-49E0-9CA8-F208F233B13D}" type="pres">
      <dgm:prSet presAssocID="{196B3765-7A0B-4FB9-B6D4-50867ABC34F0}" presName="spaceRect" presStyleCnt="0"/>
      <dgm:spPr/>
    </dgm:pt>
    <dgm:pt modelId="{4942967C-B16E-4C40-92B8-942E639B0187}" type="pres">
      <dgm:prSet presAssocID="{196B3765-7A0B-4FB9-B6D4-50867ABC34F0}" presName="textRect" presStyleLbl="revTx" presStyleIdx="2" presStyleCnt="4">
        <dgm:presLayoutVars>
          <dgm:chMax val="1"/>
          <dgm:chPref val="1"/>
        </dgm:presLayoutVars>
      </dgm:prSet>
      <dgm:spPr/>
    </dgm:pt>
    <dgm:pt modelId="{3E889E45-A86F-44A1-99D0-1A3BB57FC51E}" type="pres">
      <dgm:prSet presAssocID="{5355DC88-ECCD-4ACA-AD2A-B465AA21C5E7}" presName="sibTrans" presStyleCnt="0"/>
      <dgm:spPr/>
    </dgm:pt>
    <dgm:pt modelId="{1DB35207-C315-4F23-A444-A2CB343C566F}" type="pres">
      <dgm:prSet presAssocID="{2830A577-DCA7-41F5-B93D-C5CCDE97EBB7}" presName="compNode" presStyleCnt="0"/>
      <dgm:spPr/>
    </dgm:pt>
    <dgm:pt modelId="{0E8CD214-A7B9-47E6-8C2A-CFC1A9857819}" type="pres">
      <dgm:prSet presAssocID="{2830A577-DCA7-41F5-B93D-C5CCDE97EBB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49A847-4A94-4ECA-9165-AA7F0D62FD0A}" type="pres">
      <dgm:prSet presAssocID="{2830A577-DCA7-41F5-B93D-C5CCDE97EB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connecté"/>
        </a:ext>
      </dgm:extLst>
    </dgm:pt>
    <dgm:pt modelId="{04367351-730C-4897-94E5-C586D23BB047}" type="pres">
      <dgm:prSet presAssocID="{2830A577-DCA7-41F5-B93D-C5CCDE97EBB7}" presName="spaceRect" presStyleCnt="0"/>
      <dgm:spPr/>
    </dgm:pt>
    <dgm:pt modelId="{AE7FED38-0E13-4F72-8692-D73EC21B8776}" type="pres">
      <dgm:prSet presAssocID="{2830A577-DCA7-41F5-B93D-C5CCDE97EB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0E98E-DFE4-4AA6-A36F-CF7612874393}" type="presOf" srcId="{2830A577-DCA7-41F5-B93D-C5CCDE97EBB7}" destId="{AE7FED38-0E13-4F72-8692-D73EC21B8776}" srcOrd="0" destOrd="0" presId="urn:microsoft.com/office/officeart/2018/5/layout/IconLeafLabelList"/>
    <dgm:cxn modelId="{595D7A9B-4F48-4AD7-9356-C77942FE1346}" type="presOf" srcId="{010B44C5-F378-4317-B7E4-87F4110DD30F}" destId="{04217A98-E049-46B9-969B-7A4F397FCE8A}" srcOrd="0" destOrd="0" presId="urn:microsoft.com/office/officeart/2018/5/layout/IconLeafLabelList"/>
    <dgm:cxn modelId="{E04E71B9-2994-4F97-976D-D719C8A66BE0}" type="presOf" srcId="{2C7D6C2F-58BF-4B5A-BA4D-6AD0B0099C9C}" destId="{EEA59C21-E50D-4DBF-81A5-DAF9F6E7361B}" srcOrd="0" destOrd="0" presId="urn:microsoft.com/office/officeart/2018/5/layout/IconLeafLabelList"/>
    <dgm:cxn modelId="{85F245C4-B968-4814-83D6-0921F96CEB37}" type="presOf" srcId="{196B3765-7A0B-4FB9-B6D4-50867ABC34F0}" destId="{4942967C-B16E-4C40-92B8-942E639B0187}" srcOrd="0" destOrd="0" presId="urn:microsoft.com/office/officeart/2018/5/layout/IconLeafLabelList"/>
    <dgm:cxn modelId="{3589C3CC-97B8-47FF-80B4-EB8047653FA6}" type="presOf" srcId="{52AA21A7-BB03-4927-A5A7-987A418EA7B4}" destId="{A4CB151F-26C5-463C-AB36-6938D32BD8A5}" srcOrd="0" destOrd="0" presId="urn:microsoft.com/office/officeart/2018/5/layout/IconLeafLabelList"/>
    <dgm:cxn modelId="{B78CA2D9-BFBE-4889-BC71-14DCD49A35A1}" srcId="{2C7D6C2F-58BF-4B5A-BA4D-6AD0B0099C9C}" destId="{196B3765-7A0B-4FB9-B6D4-50867ABC34F0}" srcOrd="2" destOrd="0" parTransId="{7A039C44-E9E6-4916-B59C-A54C65B527DD}" sibTransId="{5355DC88-ECCD-4ACA-AD2A-B465AA21C5E7}"/>
    <dgm:cxn modelId="{8E5FD9E6-52D6-43CA-85C7-2327CA22FAC0}" srcId="{2C7D6C2F-58BF-4B5A-BA4D-6AD0B0099C9C}" destId="{2830A577-DCA7-41F5-B93D-C5CCDE97EBB7}" srcOrd="3" destOrd="0" parTransId="{93A90430-E83A-4E4D-90AF-02E0A1B69B7B}" sibTransId="{B361FF29-54B9-41E5-9176-5AA46CA76889}"/>
    <dgm:cxn modelId="{1C1A06EE-B4D1-4F1E-9AEC-F1AB7A010154}" srcId="{2C7D6C2F-58BF-4B5A-BA4D-6AD0B0099C9C}" destId="{52AA21A7-BB03-4927-A5A7-987A418EA7B4}" srcOrd="0" destOrd="0" parTransId="{A4C68BA7-4414-4A97-93A7-D82794BAF27B}" sibTransId="{8510CEF0-F0FD-4B92-B336-41DEDFE3FAC3}"/>
    <dgm:cxn modelId="{D2BA2AFA-715A-4705-8E52-870720D5FF4D}" srcId="{2C7D6C2F-58BF-4B5A-BA4D-6AD0B0099C9C}" destId="{010B44C5-F378-4317-B7E4-87F4110DD30F}" srcOrd="1" destOrd="0" parTransId="{EA05F8D6-4EFF-4F47-8DA7-E2B7E168DD92}" sibTransId="{653504D2-20A7-4E7B-97D0-474F3BF36532}"/>
    <dgm:cxn modelId="{0257779C-7C20-4A48-B474-CBB7493D4DB3}" type="presParOf" srcId="{EEA59C21-E50D-4DBF-81A5-DAF9F6E7361B}" destId="{052E170D-6FDD-4B3F-A4BA-C3AE9FBA82FE}" srcOrd="0" destOrd="0" presId="urn:microsoft.com/office/officeart/2018/5/layout/IconLeafLabelList"/>
    <dgm:cxn modelId="{D251154E-2E0F-4D97-95AE-0A0835172FFF}" type="presParOf" srcId="{052E170D-6FDD-4B3F-A4BA-C3AE9FBA82FE}" destId="{699FEFC5-6389-436D-8268-52C56F921A03}" srcOrd="0" destOrd="0" presId="urn:microsoft.com/office/officeart/2018/5/layout/IconLeafLabelList"/>
    <dgm:cxn modelId="{C4E4BC23-057B-4BB6-8DD5-F13974425641}" type="presParOf" srcId="{052E170D-6FDD-4B3F-A4BA-C3AE9FBA82FE}" destId="{EF716294-E70A-4C03-B39F-B1315996A62A}" srcOrd="1" destOrd="0" presId="urn:microsoft.com/office/officeart/2018/5/layout/IconLeafLabelList"/>
    <dgm:cxn modelId="{FE5147DF-8EBC-4464-B3CC-7E8064D3A8EA}" type="presParOf" srcId="{052E170D-6FDD-4B3F-A4BA-C3AE9FBA82FE}" destId="{8CD5D1F7-EFB3-4EE1-A52B-3F6248810206}" srcOrd="2" destOrd="0" presId="urn:microsoft.com/office/officeart/2018/5/layout/IconLeafLabelList"/>
    <dgm:cxn modelId="{1A272580-F2D4-4DBE-842D-FD8834F684D5}" type="presParOf" srcId="{052E170D-6FDD-4B3F-A4BA-C3AE9FBA82FE}" destId="{A4CB151F-26C5-463C-AB36-6938D32BD8A5}" srcOrd="3" destOrd="0" presId="urn:microsoft.com/office/officeart/2018/5/layout/IconLeafLabelList"/>
    <dgm:cxn modelId="{2C621EEA-E5EA-4781-B4F6-4A3E8345D0D1}" type="presParOf" srcId="{EEA59C21-E50D-4DBF-81A5-DAF9F6E7361B}" destId="{E7B659DE-94D4-4318-BFF0-7983D47440F0}" srcOrd="1" destOrd="0" presId="urn:microsoft.com/office/officeart/2018/5/layout/IconLeafLabelList"/>
    <dgm:cxn modelId="{742227CD-81E6-4007-A775-F563CD003B95}" type="presParOf" srcId="{EEA59C21-E50D-4DBF-81A5-DAF9F6E7361B}" destId="{64B9CF30-6C0D-4CDE-B900-5E3335A47528}" srcOrd="2" destOrd="0" presId="urn:microsoft.com/office/officeart/2018/5/layout/IconLeafLabelList"/>
    <dgm:cxn modelId="{C3D7929B-5279-4D88-A63B-E8B8F6236719}" type="presParOf" srcId="{64B9CF30-6C0D-4CDE-B900-5E3335A47528}" destId="{4417C6BF-6985-402D-8202-A668F266D8C0}" srcOrd="0" destOrd="0" presId="urn:microsoft.com/office/officeart/2018/5/layout/IconLeafLabelList"/>
    <dgm:cxn modelId="{4D43D85C-CDF2-43D7-8908-1C61880D815F}" type="presParOf" srcId="{64B9CF30-6C0D-4CDE-B900-5E3335A47528}" destId="{7F3C3160-35B6-4BF3-9709-71A4EA138BDB}" srcOrd="1" destOrd="0" presId="urn:microsoft.com/office/officeart/2018/5/layout/IconLeafLabelList"/>
    <dgm:cxn modelId="{4E606403-2CD3-4054-BDE1-E2F4F8CF4E81}" type="presParOf" srcId="{64B9CF30-6C0D-4CDE-B900-5E3335A47528}" destId="{73E51FC3-B130-4649-ADEF-E5A368D8259C}" srcOrd="2" destOrd="0" presId="urn:microsoft.com/office/officeart/2018/5/layout/IconLeafLabelList"/>
    <dgm:cxn modelId="{977D01AE-7CF5-460C-8DE3-2584CA07B8CD}" type="presParOf" srcId="{64B9CF30-6C0D-4CDE-B900-5E3335A47528}" destId="{04217A98-E049-46B9-969B-7A4F397FCE8A}" srcOrd="3" destOrd="0" presId="urn:microsoft.com/office/officeart/2018/5/layout/IconLeafLabelList"/>
    <dgm:cxn modelId="{41A4526D-8DF2-4258-897F-7534583D4999}" type="presParOf" srcId="{EEA59C21-E50D-4DBF-81A5-DAF9F6E7361B}" destId="{4CF7CCA3-9A86-4318-9B69-F321C5AC4A64}" srcOrd="3" destOrd="0" presId="urn:microsoft.com/office/officeart/2018/5/layout/IconLeafLabelList"/>
    <dgm:cxn modelId="{942F5651-E371-460F-BC7A-A3FCFD89CE3E}" type="presParOf" srcId="{EEA59C21-E50D-4DBF-81A5-DAF9F6E7361B}" destId="{35C802E6-182B-45D7-8864-0513E92A1C4F}" srcOrd="4" destOrd="0" presId="urn:microsoft.com/office/officeart/2018/5/layout/IconLeafLabelList"/>
    <dgm:cxn modelId="{4E6A1A4E-C240-4055-9A7A-B2DA9AAC8F83}" type="presParOf" srcId="{35C802E6-182B-45D7-8864-0513E92A1C4F}" destId="{665E9B8D-4DD4-452F-8354-A6D58DC1F12C}" srcOrd="0" destOrd="0" presId="urn:microsoft.com/office/officeart/2018/5/layout/IconLeafLabelList"/>
    <dgm:cxn modelId="{6DE4A57D-F509-4D7A-998D-0E12C57F1E59}" type="presParOf" srcId="{35C802E6-182B-45D7-8864-0513E92A1C4F}" destId="{8017534F-A0CA-4274-B033-E02DB81FA378}" srcOrd="1" destOrd="0" presId="urn:microsoft.com/office/officeart/2018/5/layout/IconLeafLabelList"/>
    <dgm:cxn modelId="{6EC5022D-13BE-48E0-A276-874143B7125F}" type="presParOf" srcId="{35C802E6-182B-45D7-8864-0513E92A1C4F}" destId="{52843370-E1AB-49E0-9CA8-F208F233B13D}" srcOrd="2" destOrd="0" presId="urn:microsoft.com/office/officeart/2018/5/layout/IconLeafLabelList"/>
    <dgm:cxn modelId="{279A45D1-8CFC-4152-B1F4-5A5BC50D25A5}" type="presParOf" srcId="{35C802E6-182B-45D7-8864-0513E92A1C4F}" destId="{4942967C-B16E-4C40-92B8-942E639B0187}" srcOrd="3" destOrd="0" presId="urn:microsoft.com/office/officeart/2018/5/layout/IconLeafLabelList"/>
    <dgm:cxn modelId="{DA526A26-FDCF-40A9-B182-7AA0877CB256}" type="presParOf" srcId="{EEA59C21-E50D-4DBF-81A5-DAF9F6E7361B}" destId="{3E889E45-A86F-44A1-99D0-1A3BB57FC51E}" srcOrd="5" destOrd="0" presId="urn:microsoft.com/office/officeart/2018/5/layout/IconLeafLabelList"/>
    <dgm:cxn modelId="{960C77F1-7CB2-43D4-97C5-6049C25B24C9}" type="presParOf" srcId="{EEA59C21-E50D-4DBF-81A5-DAF9F6E7361B}" destId="{1DB35207-C315-4F23-A444-A2CB343C566F}" srcOrd="6" destOrd="0" presId="urn:microsoft.com/office/officeart/2018/5/layout/IconLeafLabelList"/>
    <dgm:cxn modelId="{A1636003-9E49-44A2-8BE0-5AFBC2D6BCFD}" type="presParOf" srcId="{1DB35207-C315-4F23-A444-A2CB343C566F}" destId="{0E8CD214-A7B9-47E6-8C2A-CFC1A9857819}" srcOrd="0" destOrd="0" presId="urn:microsoft.com/office/officeart/2018/5/layout/IconLeafLabelList"/>
    <dgm:cxn modelId="{D108F220-0FED-468C-B542-7E6C0DC827F7}" type="presParOf" srcId="{1DB35207-C315-4F23-A444-A2CB343C566F}" destId="{D849A847-4A94-4ECA-9165-AA7F0D62FD0A}" srcOrd="1" destOrd="0" presId="urn:microsoft.com/office/officeart/2018/5/layout/IconLeafLabelList"/>
    <dgm:cxn modelId="{FB0A9AF9-2046-429A-956F-6B99F8ED3B88}" type="presParOf" srcId="{1DB35207-C315-4F23-A444-A2CB343C566F}" destId="{04367351-730C-4897-94E5-C586D23BB047}" srcOrd="2" destOrd="0" presId="urn:microsoft.com/office/officeart/2018/5/layout/IconLeafLabelList"/>
    <dgm:cxn modelId="{3CFD4B91-6742-461D-8DE1-1206C3E60954}" type="presParOf" srcId="{1DB35207-C315-4F23-A444-A2CB343C566F}" destId="{AE7FED38-0E13-4F72-8692-D73EC21B87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DC6F83-D05C-4441-BC01-2ADC0B08BB0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9048EA-C1FB-4BB0-8D79-5EE13936CE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Perte de revenus pour les développeurs</a:t>
          </a:r>
        </a:p>
      </dgm:t>
    </dgm:pt>
    <dgm:pt modelId="{D1154375-DB6B-46A5-9372-177C457FD0CF}" type="parTrans" cxnId="{C9C87F06-A52B-496D-A8FA-E2122D74B0F1}">
      <dgm:prSet/>
      <dgm:spPr/>
      <dgm:t>
        <a:bodyPr/>
        <a:lstStyle/>
        <a:p>
          <a:endParaRPr lang="en-US"/>
        </a:p>
      </dgm:t>
    </dgm:pt>
    <dgm:pt modelId="{D6B7EDDE-475C-464D-9358-8C4E2412C02A}" type="sibTrans" cxnId="{C9C87F06-A52B-496D-A8FA-E2122D74B0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579A02A-96A9-432A-8722-95A2692CAC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Détérioration de l’expérience des joueurs</a:t>
          </a:r>
        </a:p>
      </dgm:t>
    </dgm:pt>
    <dgm:pt modelId="{100884D4-1B08-4409-A7A8-5A34E6BEC61B}" type="parTrans" cxnId="{5B4C57DB-5E6F-49A8-8263-B4BE4FF8038B}">
      <dgm:prSet/>
      <dgm:spPr/>
      <dgm:t>
        <a:bodyPr/>
        <a:lstStyle/>
        <a:p>
          <a:endParaRPr lang="en-US"/>
        </a:p>
      </dgm:t>
    </dgm:pt>
    <dgm:pt modelId="{2C7B0466-C76B-4769-9005-F0086C951E3B}" type="sibTrans" cxnId="{5B4C57DB-5E6F-49A8-8263-B4BE4FF803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7B53DF-FFF1-4D61-AB43-4E0D896B2E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Défi pour l’e-sport et la compétition</a:t>
          </a:r>
        </a:p>
      </dgm:t>
    </dgm:pt>
    <dgm:pt modelId="{7C435AB7-FC37-4D26-B347-3B3C1E5B1E35}" type="parTrans" cxnId="{338724BA-02BC-494C-A934-6FD698325E99}">
      <dgm:prSet/>
      <dgm:spPr/>
      <dgm:t>
        <a:bodyPr/>
        <a:lstStyle/>
        <a:p>
          <a:endParaRPr lang="en-US"/>
        </a:p>
      </dgm:t>
    </dgm:pt>
    <dgm:pt modelId="{892FEC98-446E-4FB8-8E7F-69427CEBDB4B}" type="sibTrans" cxnId="{338724BA-02BC-494C-A934-6FD698325E99}">
      <dgm:prSet/>
      <dgm:spPr/>
      <dgm:t>
        <a:bodyPr/>
        <a:lstStyle/>
        <a:p>
          <a:endParaRPr lang="en-US"/>
        </a:p>
      </dgm:t>
    </dgm:pt>
    <dgm:pt modelId="{AB842052-D8F4-4EFF-A5D3-D5489493811F}" type="pres">
      <dgm:prSet presAssocID="{9DDC6F83-D05C-4441-BC01-2ADC0B08BB02}" presName="root" presStyleCnt="0">
        <dgm:presLayoutVars>
          <dgm:dir/>
          <dgm:resizeHandles val="exact"/>
        </dgm:presLayoutVars>
      </dgm:prSet>
      <dgm:spPr/>
    </dgm:pt>
    <dgm:pt modelId="{CAE811A3-F53A-4CBA-B6E4-7707C69C92FE}" type="pres">
      <dgm:prSet presAssocID="{1F9048EA-C1FB-4BB0-8D79-5EE13936CEC0}" presName="compNode" presStyleCnt="0"/>
      <dgm:spPr/>
    </dgm:pt>
    <dgm:pt modelId="{B75CCDD3-9A65-4585-B2C6-E3E1CDB3A195}" type="pres">
      <dgm:prSet presAssocID="{1F9048EA-C1FB-4BB0-8D79-5EE13936CEC0}" presName="iconBgRect" presStyleLbl="bgShp" presStyleIdx="0" presStyleCnt="3"/>
      <dgm:spPr/>
    </dgm:pt>
    <dgm:pt modelId="{B26F4116-450B-43A3-BF0C-11F8F3403805}" type="pres">
      <dgm:prSet presAssocID="{1F9048EA-C1FB-4BB0-8D79-5EE13936CE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1732814-9C0B-4829-BE19-CCB8F0F457A8}" type="pres">
      <dgm:prSet presAssocID="{1F9048EA-C1FB-4BB0-8D79-5EE13936CEC0}" presName="spaceRect" presStyleCnt="0"/>
      <dgm:spPr/>
    </dgm:pt>
    <dgm:pt modelId="{3F00437F-73FC-484B-BAC9-EB1388879679}" type="pres">
      <dgm:prSet presAssocID="{1F9048EA-C1FB-4BB0-8D79-5EE13936CEC0}" presName="textRect" presStyleLbl="revTx" presStyleIdx="0" presStyleCnt="3">
        <dgm:presLayoutVars>
          <dgm:chMax val="1"/>
          <dgm:chPref val="1"/>
        </dgm:presLayoutVars>
      </dgm:prSet>
      <dgm:spPr/>
    </dgm:pt>
    <dgm:pt modelId="{0EAAFE7C-4CC6-4BC4-BEEF-7DEE033E9C34}" type="pres">
      <dgm:prSet presAssocID="{D6B7EDDE-475C-464D-9358-8C4E2412C02A}" presName="sibTrans" presStyleCnt="0"/>
      <dgm:spPr/>
    </dgm:pt>
    <dgm:pt modelId="{5D72A16D-ABF1-4A47-88F7-10362AFD32BA}" type="pres">
      <dgm:prSet presAssocID="{9579A02A-96A9-432A-8722-95A2692CACD1}" presName="compNode" presStyleCnt="0"/>
      <dgm:spPr/>
    </dgm:pt>
    <dgm:pt modelId="{2C828B77-BB6F-439D-A7A3-B3CF99F4F26A}" type="pres">
      <dgm:prSet presAssocID="{9579A02A-96A9-432A-8722-95A2692CACD1}" presName="iconBgRect" presStyleLbl="bgShp" presStyleIdx="1" presStyleCnt="3"/>
      <dgm:spPr/>
    </dgm:pt>
    <dgm:pt modelId="{9B3284F4-2745-4D4E-AA11-9F494B979486}" type="pres">
      <dgm:prSet presAssocID="{9579A02A-96A9-432A-8722-95A2692CAC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95C0E2B-2758-415D-8AD5-004DF600326E}" type="pres">
      <dgm:prSet presAssocID="{9579A02A-96A9-432A-8722-95A2692CACD1}" presName="spaceRect" presStyleCnt="0"/>
      <dgm:spPr/>
    </dgm:pt>
    <dgm:pt modelId="{CBAD0E4E-3524-44B6-A0E7-D36F749E4482}" type="pres">
      <dgm:prSet presAssocID="{9579A02A-96A9-432A-8722-95A2692CACD1}" presName="textRect" presStyleLbl="revTx" presStyleIdx="1" presStyleCnt="3">
        <dgm:presLayoutVars>
          <dgm:chMax val="1"/>
          <dgm:chPref val="1"/>
        </dgm:presLayoutVars>
      </dgm:prSet>
      <dgm:spPr/>
    </dgm:pt>
    <dgm:pt modelId="{DCF43270-DAD0-4C08-A8A5-C8F7AEA4078D}" type="pres">
      <dgm:prSet presAssocID="{2C7B0466-C76B-4769-9005-F0086C951E3B}" presName="sibTrans" presStyleCnt="0"/>
      <dgm:spPr/>
    </dgm:pt>
    <dgm:pt modelId="{AAE98A80-9A8A-4535-B72E-FDC58B274EAF}" type="pres">
      <dgm:prSet presAssocID="{AE7B53DF-FFF1-4D61-AB43-4E0D896B2EB8}" presName="compNode" presStyleCnt="0"/>
      <dgm:spPr/>
    </dgm:pt>
    <dgm:pt modelId="{805065A8-E94C-4CAA-AD1F-80A303412C2C}" type="pres">
      <dgm:prSet presAssocID="{AE7B53DF-FFF1-4D61-AB43-4E0D896B2EB8}" presName="iconBgRect" presStyleLbl="bgShp" presStyleIdx="2" presStyleCnt="3"/>
      <dgm:spPr/>
    </dgm:pt>
    <dgm:pt modelId="{889C540E-46E2-46CA-A067-E493BDC58A77}" type="pres">
      <dgm:prSet presAssocID="{AE7B53DF-FFF1-4D61-AB43-4E0D896B2E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"/>
        </a:ext>
      </dgm:extLst>
    </dgm:pt>
    <dgm:pt modelId="{66175336-9F81-452C-8D50-14677F0F1AD7}" type="pres">
      <dgm:prSet presAssocID="{AE7B53DF-FFF1-4D61-AB43-4E0D896B2EB8}" presName="spaceRect" presStyleCnt="0"/>
      <dgm:spPr/>
    </dgm:pt>
    <dgm:pt modelId="{87760A6B-0D20-4D5C-9C73-8CB602FCFF02}" type="pres">
      <dgm:prSet presAssocID="{AE7B53DF-FFF1-4D61-AB43-4E0D896B2EB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C87F06-A52B-496D-A8FA-E2122D74B0F1}" srcId="{9DDC6F83-D05C-4441-BC01-2ADC0B08BB02}" destId="{1F9048EA-C1FB-4BB0-8D79-5EE13936CEC0}" srcOrd="0" destOrd="0" parTransId="{D1154375-DB6B-46A5-9372-177C457FD0CF}" sibTransId="{D6B7EDDE-475C-464D-9358-8C4E2412C02A}"/>
    <dgm:cxn modelId="{8B2FD008-9ED1-4E0B-9D7B-47D20142D341}" type="presOf" srcId="{1F9048EA-C1FB-4BB0-8D79-5EE13936CEC0}" destId="{3F00437F-73FC-484B-BAC9-EB1388879679}" srcOrd="0" destOrd="0" presId="urn:microsoft.com/office/officeart/2018/5/layout/IconCircleLabelList"/>
    <dgm:cxn modelId="{E4307FB6-3627-4124-867E-6C54AF31C205}" type="presOf" srcId="{9DDC6F83-D05C-4441-BC01-2ADC0B08BB02}" destId="{AB842052-D8F4-4EFF-A5D3-D5489493811F}" srcOrd="0" destOrd="0" presId="urn:microsoft.com/office/officeart/2018/5/layout/IconCircleLabelList"/>
    <dgm:cxn modelId="{338724BA-02BC-494C-A934-6FD698325E99}" srcId="{9DDC6F83-D05C-4441-BC01-2ADC0B08BB02}" destId="{AE7B53DF-FFF1-4D61-AB43-4E0D896B2EB8}" srcOrd="2" destOrd="0" parTransId="{7C435AB7-FC37-4D26-B347-3B3C1E5B1E35}" sibTransId="{892FEC98-446E-4FB8-8E7F-69427CEBDB4B}"/>
    <dgm:cxn modelId="{2410B2BB-FEAF-47C5-836A-10EE86C64070}" type="presOf" srcId="{AE7B53DF-FFF1-4D61-AB43-4E0D896B2EB8}" destId="{87760A6B-0D20-4D5C-9C73-8CB602FCFF02}" srcOrd="0" destOrd="0" presId="urn:microsoft.com/office/officeart/2018/5/layout/IconCircleLabelList"/>
    <dgm:cxn modelId="{1A69F4CB-CFCA-499A-8A43-3818D899E8A3}" type="presOf" srcId="{9579A02A-96A9-432A-8722-95A2692CACD1}" destId="{CBAD0E4E-3524-44B6-A0E7-D36F749E4482}" srcOrd="0" destOrd="0" presId="urn:microsoft.com/office/officeart/2018/5/layout/IconCircleLabelList"/>
    <dgm:cxn modelId="{5B4C57DB-5E6F-49A8-8263-B4BE4FF8038B}" srcId="{9DDC6F83-D05C-4441-BC01-2ADC0B08BB02}" destId="{9579A02A-96A9-432A-8722-95A2692CACD1}" srcOrd="1" destOrd="0" parTransId="{100884D4-1B08-4409-A7A8-5A34E6BEC61B}" sibTransId="{2C7B0466-C76B-4769-9005-F0086C951E3B}"/>
    <dgm:cxn modelId="{0D65B77A-EF42-4FA4-9EE0-8AD01081E6B5}" type="presParOf" srcId="{AB842052-D8F4-4EFF-A5D3-D5489493811F}" destId="{CAE811A3-F53A-4CBA-B6E4-7707C69C92FE}" srcOrd="0" destOrd="0" presId="urn:microsoft.com/office/officeart/2018/5/layout/IconCircleLabelList"/>
    <dgm:cxn modelId="{2AF44615-5531-4463-887F-5A5BFD95923F}" type="presParOf" srcId="{CAE811A3-F53A-4CBA-B6E4-7707C69C92FE}" destId="{B75CCDD3-9A65-4585-B2C6-E3E1CDB3A195}" srcOrd="0" destOrd="0" presId="urn:microsoft.com/office/officeart/2018/5/layout/IconCircleLabelList"/>
    <dgm:cxn modelId="{426C1E5C-464A-4DD3-8606-B0EC31125654}" type="presParOf" srcId="{CAE811A3-F53A-4CBA-B6E4-7707C69C92FE}" destId="{B26F4116-450B-43A3-BF0C-11F8F3403805}" srcOrd="1" destOrd="0" presId="urn:microsoft.com/office/officeart/2018/5/layout/IconCircleLabelList"/>
    <dgm:cxn modelId="{800F7286-5C5C-4D16-8021-DB16429BF2D9}" type="presParOf" srcId="{CAE811A3-F53A-4CBA-B6E4-7707C69C92FE}" destId="{21732814-9C0B-4829-BE19-CCB8F0F457A8}" srcOrd="2" destOrd="0" presId="urn:microsoft.com/office/officeart/2018/5/layout/IconCircleLabelList"/>
    <dgm:cxn modelId="{63AA9965-72A8-4213-AE57-50D35333AAAB}" type="presParOf" srcId="{CAE811A3-F53A-4CBA-B6E4-7707C69C92FE}" destId="{3F00437F-73FC-484B-BAC9-EB1388879679}" srcOrd="3" destOrd="0" presId="urn:microsoft.com/office/officeart/2018/5/layout/IconCircleLabelList"/>
    <dgm:cxn modelId="{E9886169-6409-4F0E-BC29-02FEE9BAEE23}" type="presParOf" srcId="{AB842052-D8F4-4EFF-A5D3-D5489493811F}" destId="{0EAAFE7C-4CC6-4BC4-BEEF-7DEE033E9C34}" srcOrd="1" destOrd="0" presId="urn:microsoft.com/office/officeart/2018/5/layout/IconCircleLabelList"/>
    <dgm:cxn modelId="{EAFB3F79-9DD4-428E-9286-FE994B98BAAE}" type="presParOf" srcId="{AB842052-D8F4-4EFF-A5D3-D5489493811F}" destId="{5D72A16D-ABF1-4A47-88F7-10362AFD32BA}" srcOrd="2" destOrd="0" presId="urn:microsoft.com/office/officeart/2018/5/layout/IconCircleLabelList"/>
    <dgm:cxn modelId="{2C6B6919-5EE7-4DFE-A830-92420D4F6A27}" type="presParOf" srcId="{5D72A16D-ABF1-4A47-88F7-10362AFD32BA}" destId="{2C828B77-BB6F-439D-A7A3-B3CF99F4F26A}" srcOrd="0" destOrd="0" presId="urn:microsoft.com/office/officeart/2018/5/layout/IconCircleLabelList"/>
    <dgm:cxn modelId="{CE9F30DC-BCD3-472B-992C-05A93690770A}" type="presParOf" srcId="{5D72A16D-ABF1-4A47-88F7-10362AFD32BA}" destId="{9B3284F4-2745-4D4E-AA11-9F494B979486}" srcOrd="1" destOrd="0" presId="urn:microsoft.com/office/officeart/2018/5/layout/IconCircleLabelList"/>
    <dgm:cxn modelId="{3FAD57C0-FA7F-488A-B93B-439EA84A25F1}" type="presParOf" srcId="{5D72A16D-ABF1-4A47-88F7-10362AFD32BA}" destId="{795C0E2B-2758-415D-8AD5-004DF600326E}" srcOrd="2" destOrd="0" presId="urn:microsoft.com/office/officeart/2018/5/layout/IconCircleLabelList"/>
    <dgm:cxn modelId="{421A5113-4380-467A-A718-22A559D30167}" type="presParOf" srcId="{5D72A16D-ABF1-4A47-88F7-10362AFD32BA}" destId="{CBAD0E4E-3524-44B6-A0E7-D36F749E4482}" srcOrd="3" destOrd="0" presId="urn:microsoft.com/office/officeart/2018/5/layout/IconCircleLabelList"/>
    <dgm:cxn modelId="{F7841C66-40D1-4A51-9F8A-6C98501AEA10}" type="presParOf" srcId="{AB842052-D8F4-4EFF-A5D3-D5489493811F}" destId="{DCF43270-DAD0-4C08-A8A5-C8F7AEA4078D}" srcOrd="3" destOrd="0" presId="urn:microsoft.com/office/officeart/2018/5/layout/IconCircleLabelList"/>
    <dgm:cxn modelId="{35E3969F-9C9F-4F4A-AEB2-DAB81CBEF16C}" type="presParOf" srcId="{AB842052-D8F4-4EFF-A5D3-D5489493811F}" destId="{AAE98A80-9A8A-4535-B72E-FDC58B274EAF}" srcOrd="4" destOrd="0" presId="urn:microsoft.com/office/officeart/2018/5/layout/IconCircleLabelList"/>
    <dgm:cxn modelId="{BA9FB013-A788-441D-B1AA-53895AE58858}" type="presParOf" srcId="{AAE98A80-9A8A-4535-B72E-FDC58B274EAF}" destId="{805065A8-E94C-4CAA-AD1F-80A303412C2C}" srcOrd="0" destOrd="0" presId="urn:microsoft.com/office/officeart/2018/5/layout/IconCircleLabelList"/>
    <dgm:cxn modelId="{1CD3E2EC-D913-4129-A0D4-51EFBA931B46}" type="presParOf" srcId="{AAE98A80-9A8A-4535-B72E-FDC58B274EAF}" destId="{889C540E-46E2-46CA-A067-E493BDC58A77}" srcOrd="1" destOrd="0" presId="urn:microsoft.com/office/officeart/2018/5/layout/IconCircleLabelList"/>
    <dgm:cxn modelId="{7DCD9A26-5AFA-4389-81FB-1A573ED1239D}" type="presParOf" srcId="{AAE98A80-9A8A-4535-B72E-FDC58B274EAF}" destId="{66175336-9F81-452C-8D50-14677F0F1AD7}" srcOrd="2" destOrd="0" presId="urn:microsoft.com/office/officeart/2018/5/layout/IconCircleLabelList"/>
    <dgm:cxn modelId="{208ACCCD-611F-40B4-9161-76504C53FDCE}" type="presParOf" srcId="{AAE98A80-9A8A-4535-B72E-FDC58B274EAF}" destId="{87760A6B-0D20-4D5C-9C73-8CB602FCFF0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859772-A08B-450F-BAD8-9F1C102B64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4D55249-073E-4D77-94A2-FFE16CDC483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</a:rPr>
            <a:t>- Poursuites judiciaires (ex: Bungie vs. AimJunkies)</a:t>
          </a:r>
          <a:endParaRPr lang="en-US">
            <a:solidFill>
              <a:schemeClr val="bg1"/>
            </a:solidFill>
          </a:endParaRPr>
        </a:p>
      </dgm:t>
    </dgm:pt>
    <dgm:pt modelId="{95E657D1-7400-400D-A65B-94691768321E}" type="parTrans" cxnId="{1A0B29A1-9E9A-408F-95A8-22A810FCAD44}">
      <dgm:prSet/>
      <dgm:spPr/>
      <dgm:t>
        <a:bodyPr/>
        <a:lstStyle/>
        <a:p>
          <a:endParaRPr lang="en-US"/>
        </a:p>
      </dgm:t>
    </dgm:pt>
    <dgm:pt modelId="{C2F50491-A883-4865-BFCE-55EDC9FE631B}" type="sibTrans" cxnId="{1A0B29A1-9E9A-408F-95A8-22A810FCAD44}">
      <dgm:prSet/>
      <dgm:spPr/>
      <dgm:t>
        <a:bodyPr/>
        <a:lstStyle/>
        <a:p>
          <a:endParaRPr lang="en-US"/>
        </a:p>
      </dgm:t>
    </dgm:pt>
    <dgm:pt modelId="{D3331C0E-74E6-4052-9FE8-4690A91A144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solidFill>
                <a:schemeClr val="bg1"/>
              </a:solidFill>
            </a:rPr>
            <a:t>- Fermetures de sites de triche</a:t>
          </a:r>
          <a:endParaRPr lang="en-US">
            <a:solidFill>
              <a:schemeClr val="bg1"/>
            </a:solidFill>
          </a:endParaRPr>
        </a:p>
      </dgm:t>
    </dgm:pt>
    <dgm:pt modelId="{6290FE9B-5815-4150-BCF8-4A6CD75D30C9}" type="parTrans" cxnId="{80B1976D-A87B-4B5A-831F-80B5D9A3A730}">
      <dgm:prSet/>
      <dgm:spPr/>
      <dgm:t>
        <a:bodyPr/>
        <a:lstStyle/>
        <a:p>
          <a:endParaRPr lang="en-US"/>
        </a:p>
      </dgm:t>
    </dgm:pt>
    <dgm:pt modelId="{53A6B337-2FAD-43BF-A5E7-69C6568EF580}" type="sibTrans" cxnId="{80B1976D-A87B-4B5A-831F-80B5D9A3A730}">
      <dgm:prSet/>
      <dgm:spPr/>
      <dgm:t>
        <a:bodyPr/>
        <a:lstStyle/>
        <a:p>
          <a:endParaRPr lang="en-US"/>
        </a:p>
      </dgm:t>
    </dgm:pt>
    <dgm:pt modelId="{A90D1428-AEBF-4C13-8F7E-6ABCDEEEC0E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>
              <a:solidFill>
                <a:schemeClr val="bg1"/>
              </a:solidFill>
            </a:rPr>
            <a:t>- Sanctions contre les joueurs professionnels</a:t>
          </a:r>
          <a:endParaRPr lang="en-US" dirty="0">
            <a:solidFill>
              <a:schemeClr val="bg1"/>
            </a:solidFill>
          </a:endParaRPr>
        </a:p>
      </dgm:t>
    </dgm:pt>
    <dgm:pt modelId="{8C867722-CF64-4CFE-A6BB-D5CFB9D23C84}" type="parTrans" cxnId="{271ABB39-F401-449C-8005-7703D145AC04}">
      <dgm:prSet/>
      <dgm:spPr/>
      <dgm:t>
        <a:bodyPr/>
        <a:lstStyle/>
        <a:p>
          <a:endParaRPr lang="en-US"/>
        </a:p>
      </dgm:t>
    </dgm:pt>
    <dgm:pt modelId="{F7FF348C-FC02-4079-A97B-765F65D23422}" type="sibTrans" cxnId="{271ABB39-F401-449C-8005-7703D145AC04}">
      <dgm:prSet/>
      <dgm:spPr/>
      <dgm:t>
        <a:bodyPr/>
        <a:lstStyle/>
        <a:p>
          <a:endParaRPr lang="en-US"/>
        </a:p>
      </dgm:t>
    </dgm:pt>
    <dgm:pt modelId="{2063534F-06D2-4F5F-9E9B-EA465EFEB7DE}" type="pres">
      <dgm:prSet presAssocID="{FB859772-A08B-450F-BAD8-9F1C102B6496}" presName="root" presStyleCnt="0">
        <dgm:presLayoutVars>
          <dgm:dir/>
          <dgm:resizeHandles val="exact"/>
        </dgm:presLayoutVars>
      </dgm:prSet>
      <dgm:spPr/>
    </dgm:pt>
    <dgm:pt modelId="{8D0D4184-AFBE-4EB5-AA44-8C53A2081B1E}" type="pres">
      <dgm:prSet presAssocID="{A4D55249-073E-4D77-94A2-FFE16CDC483F}" presName="compNode" presStyleCnt="0"/>
      <dgm:spPr/>
    </dgm:pt>
    <dgm:pt modelId="{77530236-78FD-4878-932C-B52ED4CC592A}" type="pres">
      <dgm:prSet presAssocID="{A4D55249-073E-4D77-94A2-FFE16CDC48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ge"/>
        </a:ext>
      </dgm:extLst>
    </dgm:pt>
    <dgm:pt modelId="{643225C6-2E66-4306-BAAA-D39540AB89D4}" type="pres">
      <dgm:prSet presAssocID="{A4D55249-073E-4D77-94A2-FFE16CDC483F}" presName="spaceRect" presStyleCnt="0"/>
      <dgm:spPr/>
    </dgm:pt>
    <dgm:pt modelId="{30591F5B-F0B9-409C-A1F0-779E9C641810}" type="pres">
      <dgm:prSet presAssocID="{A4D55249-073E-4D77-94A2-FFE16CDC483F}" presName="textRect" presStyleLbl="revTx" presStyleIdx="0" presStyleCnt="3">
        <dgm:presLayoutVars>
          <dgm:chMax val="1"/>
          <dgm:chPref val="1"/>
        </dgm:presLayoutVars>
      </dgm:prSet>
      <dgm:spPr/>
    </dgm:pt>
    <dgm:pt modelId="{5AC6F9FD-50CC-4F0C-929F-7B1565CDD550}" type="pres">
      <dgm:prSet presAssocID="{C2F50491-A883-4865-BFCE-55EDC9FE631B}" presName="sibTrans" presStyleCnt="0"/>
      <dgm:spPr/>
    </dgm:pt>
    <dgm:pt modelId="{245A10D9-61D5-4498-8EDC-E452C5E9F74A}" type="pres">
      <dgm:prSet presAssocID="{D3331C0E-74E6-4052-9FE8-4690A91A1448}" presName="compNode" presStyleCnt="0"/>
      <dgm:spPr/>
    </dgm:pt>
    <dgm:pt modelId="{1EBBC546-29A3-40D0-91C0-1A36F4517873}" type="pres">
      <dgm:prSet presAssocID="{D3331C0E-74E6-4052-9FE8-4690A91A14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éverrouiller"/>
        </a:ext>
      </dgm:extLst>
    </dgm:pt>
    <dgm:pt modelId="{9BDEB59C-9E5E-4803-BC03-91367CFF90D4}" type="pres">
      <dgm:prSet presAssocID="{D3331C0E-74E6-4052-9FE8-4690A91A1448}" presName="spaceRect" presStyleCnt="0"/>
      <dgm:spPr/>
    </dgm:pt>
    <dgm:pt modelId="{62E908E4-076B-42D7-8B83-5DEEF39A2B1D}" type="pres">
      <dgm:prSet presAssocID="{D3331C0E-74E6-4052-9FE8-4690A91A1448}" presName="textRect" presStyleLbl="revTx" presStyleIdx="1" presStyleCnt="3">
        <dgm:presLayoutVars>
          <dgm:chMax val="1"/>
          <dgm:chPref val="1"/>
        </dgm:presLayoutVars>
      </dgm:prSet>
      <dgm:spPr/>
    </dgm:pt>
    <dgm:pt modelId="{591695D3-81A6-4C8A-B487-16E4EAD24892}" type="pres">
      <dgm:prSet presAssocID="{53A6B337-2FAD-43BF-A5E7-69C6568EF580}" presName="sibTrans" presStyleCnt="0"/>
      <dgm:spPr/>
    </dgm:pt>
    <dgm:pt modelId="{FD8B6D99-B931-405B-B8EA-014B0BBFD4A8}" type="pres">
      <dgm:prSet presAssocID="{A90D1428-AEBF-4C13-8F7E-6ABCDEEEC0E2}" presName="compNode" presStyleCnt="0"/>
      <dgm:spPr/>
    </dgm:pt>
    <dgm:pt modelId="{4B5803B8-97CF-426B-943C-2389CA3A6B2E}" type="pres">
      <dgm:prSet presAssocID="{A90D1428-AEBF-4C13-8F7E-6ABCDEEEC0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teau d'officiel"/>
        </a:ext>
      </dgm:extLst>
    </dgm:pt>
    <dgm:pt modelId="{75CAD536-BB59-4011-8CE7-A5EF267ECCB8}" type="pres">
      <dgm:prSet presAssocID="{A90D1428-AEBF-4C13-8F7E-6ABCDEEEC0E2}" presName="spaceRect" presStyleCnt="0"/>
      <dgm:spPr/>
    </dgm:pt>
    <dgm:pt modelId="{4A990FF0-D447-41F4-AC52-59A800803627}" type="pres">
      <dgm:prSet presAssocID="{A90D1428-AEBF-4C13-8F7E-6ABCDEEEC0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EC4334-C175-43AB-9CA5-77F0E4BD4FB4}" type="presOf" srcId="{A90D1428-AEBF-4C13-8F7E-6ABCDEEEC0E2}" destId="{4A990FF0-D447-41F4-AC52-59A800803627}" srcOrd="0" destOrd="0" presId="urn:microsoft.com/office/officeart/2018/2/layout/IconLabelList"/>
    <dgm:cxn modelId="{271ABB39-F401-449C-8005-7703D145AC04}" srcId="{FB859772-A08B-450F-BAD8-9F1C102B6496}" destId="{A90D1428-AEBF-4C13-8F7E-6ABCDEEEC0E2}" srcOrd="2" destOrd="0" parTransId="{8C867722-CF64-4CFE-A6BB-D5CFB9D23C84}" sibTransId="{F7FF348C-FC02-4079-A97B-765F65D23422}"/>
    <dgm:cxn modelId="{80B1976D-A87B-4B5A-831F-80B5D9A3A730}" srcId="{FB859772-A08B-450F-BAD8-9F1C102B6496}" destId="{D3331C0E-74E6-4052-9FE8-4690A91A1448}" srcOrd="1" destOrd="0" parTransId="{6290FE9B-5815-4150-BCF8-4A6CD75D30C9}" sibTransId="{53A6B337-2FAD-43BF-A5E7-69C6568EF580}"/>
    <dgm:cxn modelId="{1A0B29A1-9E9A-408F-95A8-22A810FCAD44}" srcId="{FB859772-A08B-450F-BAD8-9F1C102B6496}" destId="{A4D55249-073E-4D77-94A2-FFE16CDC483F}" srcOrd="0" destOrd="0" parTransId="{95E657D1-7400-400D-A65B-94691768321E}" sibTransId="{C2F50491-A883-4865-BFCE-55EDC9FE631B}"/>
    <dgm:cxn modelId="{E607FAC7-CD3C-4F08-926A-BBF4C3EB818A}" type="presOf" srcId="{A4D55249-073E-4D77-94A2-FFE16CDC483F}" destId="{30591F5B-F0B9-409C-A1F0-779E9C641810}" srcOrd="0" destOrd="0" presId="urn:microsoft.com/office/officeart/2018/2/layout/IconLabelList"/>
    <dgm:cxn modelId="{A91B36F3-7D72-417C-B4AB-3ED76EA4486F}" type="presOf" srcId="{D3331C0E-74E6-4052-9FE8-4690A91A1448}" destId="{62E908E4-076B-42D7-8B83-5DEEF39A2B1D}" srcOrd="0" destOrd="0" presId="urn:microsoft.com/office/officeart/2018/2/layout/IconLabelList"/>
    <dgm:cxn modelId="{D3B67EFB-4904-4C6B-AC38-AA1036C24497}" type="presOf" srcId="{FB859772-A08B-450F-BAD8-9F1C102B6496}" destId="{2063534F-06D2-4F5F-9E9B-EA465EFEB7DE}" srcOrd="0" destOrd="0" presId="urn:microsoft.com/office/officeart/2018/2/layout/IconLabelList"/>
    <dgm:cxn modelId="{E210A49F-03CA-4DD1-863E-7937F4A382E1}" type="presParOf" srcId="{2063534F-06D2-4F5F-9E9B-EA465EFEB7DE}" destId="{8D0D4184-AFBE-4EB5-AA44-8C53A2081B1E}" srcOrd="0" destOrd="0" presId="urn:microsoft.com/office/officeart/2018/2/layout/IconLabelList"/>
    <dgm:cxn modelId="{D554AE25-F248-4A93-B72B-DC21EC567325}" type="presParOf" srcId="{8D0D4184-AFBE-4EB5-AA44-8C53A2081B1E}" destId="{77530236-78FD-4878-932C-B52ED4CC592A}" srcOrd="0" destOrd="0" presId="urn:microsoft.com/office/officeart/2018/2/layout/IconLabelList"/>
    <dgm:cxn modelId="{BB262B4A-C320-4013-BDF4-ED91EFF940CE}" type="presParOf" srcId="{8D0D4184-AFBE-4EB5-AA44-8C53A2081B1E}" destId="{643225C6-2E66-4306-BAAA-D39540AB89D4}" srcOrd="1" destOrd="0" presId="urn:microsoft.com/office/officeart/2018/2/layout/IconLabelList"/>
    <dgm:cxn modelId="{AB48087B-A862-45F9-A4F9-00B150FAAC3E}" type="presParOf" srcId="{8D0D4184-AFBE-4EB5-AA44-8C53A2081B1E}" destId="{30591F5B-F0B9-409C-A1F0-779E9C641810}" srcOrd="2" destOrd="0" presId="urn:microsoft.com/office/officeart/2018/2/layout/IconLabelList"/>
    <dgm:cxn modelId="{DB79C867-8A42-4F4A-B676-8D53153D39D8}" type="presParOf" srcId="{2063534F-06D2-4F5F-9E9B-EA465EFEB7DE}" destId="{5AC6F9FD-50CC-4F0C-929F-7B1565CDD550}" srcOrd="1" destOrd="0" presId="urn:microsoft.com/office/officeart/2018/2/layout/IconLabelList"/>
    <dgm:cxn modelId="{E0E26822-3765-40E4-988F-F3762BB24EC3}" type="presParOf" srcId="{2063534F-06D2-4F5F-9E9B-EA465EFEB7DE}" destId="{245A10D9-61D5-4498-8EDC-E452C5E9F74A}" srcOrd="2" destOrd="0" presId="urn:microsoft.com/office/officeart/2018/2/layout/IconLabelList"/>
    <dgm:cxn modelId="{B07A67FF-80A5-44BC-AA5C-49D72B4EE75A}" type="presParOf" srcId="{245A10D9-61D5-4498-8EDC-E452C5E9F74A}" destId="{1EBBC546-29A3-40D0-91C0-1A36F4517873}" srcOrd="0" destOrd="0" presId="urn:microsoft.com/office/officeart/2018/2/layout/IconLabelList"/>
    <dgm:cxn modelId="{FBAA2BA7-5783-4BA1-8BF8-78F5B5CB1BBE}" type="presParOf" srcId="{245A10D9-61D5-4498-8EDC-E452C5E9F74A}" destId="{9BDEB59C-9E5E-4803-BC03-91367CFF90D4}" srcOrd="1" destOrd="0" presId="urn:microsoft.com/office/officeart/2018/2/layout/IconLabelList"/>
    <dgm:cxn modelId="{DFC842C2-58F2-42D7-BE52-3F1D60B08F8B}" type="presParOf" srcId="{245A10D9-61D5-4498-8EDC-E452C5E9F74A}" destId="{62E908E4-076B-42D7-8B83-5DEEF39A2B1D}" srcOrd="2" destOrd="0" presId="urn:microsoft.com/office/officeart/2018/2/layout/IconLabelList"/>
    <dgm:cxn modelId="{DEAD58CE-2E36-430A-9923-4F5DB5C29D91}" type="presParOf" srcId="{2063534F-06D2-4F5F-9E9B-EA465EFEB7DE}" destId="{591695D3-81A6-4C8A-B487-16E4EAD24892}" srcOrd="3" destOrd="0" presId="urn:microsoft.com/office/officeart/2018/2/layout/IconLabelList"/>
    <dgm:cxn modelId="{C0E5F144-2FFD-4F1D-803A-EE1BD62E972C}" type="presParOf" srcId="{2063534F-06D2-4F5F-9E9B-EA465EFEB7DE}" destId="{FD8B6D99-B931-405B-B8EA-014B0BBFD4A8}" srcOrd="4" destOrd="0" presId="urn:microsoft.com/office/officeart/2018/2/layout/IconLabelList"/>
    <dgm:cxn modelId="{76DF37D3-9CC7-4839-B962-CAC51AA1A0F8}" type="presParOf" srcId="{FD8B6D99-B931-405B-B8EA-014B0BBFD4A8}" destId="{4B5803B8-97CF-426B-943C-2389CA3A6B2E}" srcOrd="0" destOrd="0" presId="urn:microsoft.com/office/officeart/2018/2/layout/IconLabelList"/>
    <dgm:cxn modelId="{572A8B5D-4494-471F-83E4-C2F798E71D34}" type="presParOf" srcId="{FD8B6D99-B931-405B-B8EA-014B0BBFD4A8}" destId="{75CAD536-BB59-4011-8CE7-A5EF267ECCB8}" srcOrd="1" destOrd="0" presId="urn:microsoft.com/office/officeart/2018/2/layout/IconLabelList"/>
    <dgm:cxn modelId="{70C1270F-E5D2-4A4F-A9B1-5A6620A6D910}" type="presParOf" srcId="{FD8B6D99-B931-405B-B8EA-014B0BBFD4A8}" destId="{4A990FF0-D447-41F4-AC52-59A8008036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C9F52F-9AF0-4FE7-A7B5-B03A446B440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91ED6796-E074-46CB-8081-F2027750111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 Récapitulatif des enjeux</a:t>
          </a:r>
          <a:endParaRPr lang="en-US"/>
        </a:p>
      </dgm:t>
    </dgm:pt>
    <dgm:pt modelId="{199672AE-624F-44BD-86BF-4DD68E7A9AAE}" type="parTrans" cxnId="{3FECCFFF-7931-46B0-9C43-3234CB22A2CA}">
      <dgm:prSet/>
      <dgm:spPr/>
      <dgm:t>
        <a:bodyPr/>
        <a:lstStyle/>
        <a:p>
          <a:endParaRPr lang="en-US"/>
        </a:p>
      </dgm:t>
    </dgm:pt>
    <dgm:pt modelId="{AA5F8E53-27DF-4A5F-8798-41D562295E94}" type="sibTrans" cxnId="{3FECCFFF-7931-46B0-9C43-3234CB22A2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0E5A29-7B8C-42FF-867F-EC3F7CC074C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- Importance du fair-play dans le gaming</a:t>
          </a:r>
          <a:endParaRPr lang="en-US"/>
        </a:p>
      </dgm:t>
    </dgm:pt>
    <dgm:pt modelId="{9F6B0344-611F-425D-87BB-382EFE7612DB}" type="parTrans" cxnId="{068A66E3-FD81-412D-B4EC-E16F83C99E27}">
      <dgm:prSet/>
      <dgm:spPr/>
      <dgm:t>
        <a:bodyPr/>
        <a:lstStyle/>
        <a:p>
          <a:endParaRPr lang="en-US"/>
        </a:p>
      </dgm:t>
    </dgm:pt>
    <dgm:pt modelId="{B8C8CE38-96D0-4015-93D8-20B6E334AE1D}" type="sibTrans" cxnId="{068A66E3-FD81-412D-B4EC-E16F83C99E27}">
      <dgm:prSet/>
      <dgm:spPr/>
      <dgm:t>
        <a:bodyPr/>
        <a:lstStyle/>
        <a:p>
          <a:endParaRPr lang="en-US"/>
        </a:p>
      </dgm:t>
    </dgm:pt>
    <dgm:pt modelId="{5B1713DA-519B-4CE6-B42E-E55F23B0C140}" type="pres">
      <dgm:prSet presAssocID="{C1C9F52F-9AF0-4FE7-A7B5-B03A446B4402}" presName="root" presStyleCnt="0">
        <dgm:presLayoutVars>
          <dgm:dir/>
          <dgm:resizeHandles val="exact"/>
        </dgm:presLayoutVars>
      </dgm:prSet>
      <dgm:spPr/>
    </dgm:pt>
    <dgm:pt modelId="{2AEFDDDC-F121-4A9F-94A6-F7E58C0DF3B5}" type="pres">
      <dgm:prSet presAssocID="{C1C9F52F-9AF0-4FE7-A7B5-B03A446B4402}" presName="container" presStyleCnt="0">
        <dgm:presLayoutVars>
          <dgm:dir/>
          <dgm:resizeHandles val="exact"/>
        </dgm:presLayoutVars>
      </dgm:prSet>
      <dgm:spPr/>
    </dgm:pt>
    <dgm:pt modelId="{55F2C330-E771-4C2B-A648-9DE1AC0F516A}" type="pres">
      <dgm:prSet presAssocID="{91ED6796-E074-46CB-8081-F20277501116}" presName="compNode" presStyleCnt="0"/>
      <dgm:spPr/>
    </dgm:pt>
    <dgm:pt modelId="{F2D8F6D1-EFCC-4ACF-A386-1014D5EAB2F3}" type="pres">
      <dgm:prSet presAssocID="{91ED6796-E074-46CB-8081-F20277501116}" presName="iconBgRect" presStyleLbl="bgShp" presStyleIdx="0" presStyleCnt="2"/>
      <dgm:spPr/>
    </dgm:pt>
    <dgm:pt modelId="{A2364A78-1C8D-45AA-ACEF-6D3505806AE4}" type="pres">
      <dgm:prSet presAssocID="{91ED6796-E074-46CB-8081-F202775011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17BA8E4-1E21-493C-AC90-79DDDFD3DA3D}" type="pres">
      <dgm:prSet presAssocID="{91ED6796-E074-46CB-8081-F20277501116}" presName="spaceRect" presStyleCnt="0"/>
      <dgm:spPr/>
    </dgm:pt>
    <dgm:pt modelId="{F909DDAC-B247-4062-A7D1-73CAC2822DE9}" type="pres">
      <dgm:prSet presAssocID="{91ED6796-E074-46CB-8081-F20277501116}" presName="textRect" presStyleLbl="revTx" presStyleIdx="0" presStyleCnt="2">
        <dgm:presLayoutVars>
          <dgm:chMax val="1"/>
          <dgm:chPref val="1"/>
        </dgm:presLayoutVars>
      </dgm:prSet>
      <dgm:spPr/>
    </dgm:pt>
    <dgm:pt modelId="{0C2834A9-54F3-4E36-A525-8C940C1E7DD1}" type="pres">
      <dgm:prSet presAssocID="{AA5F8E53-27DF-4A5F-8798-41D562295E94}" presName="sibTrans" presStyleLbl="sibTrans2D1" presStyleIdx="0" presStyleCnt="0"/>
      <dgm:spPr/>
    </dgm:pt>
    <dgm:pt modelId="{FB07B38A-75B9-44DB-87FD-EEAB5A76D35D}" type="pres">
      <dgm:prSet presAssocID="{820E5A29-7B8C-42FF-867F-EC3F7CC074C9}" presName="compNode" presStyleCnt="0"/>
      <dgm:spPr/>
    </dgm:pt>
    <dgm:pt modelId="{2B55D5E1-DF60-4EEF-84F5-FF9CE950E1A6}" type="pres">
      <dgm:prSet presAssocID="{820E5A29-7B8C-42FF-867F-EC3F7CC074C9}" presName="iconBgRect" presStyleLbl="bgShp" presStyleIdx="1" presStyleCnt="2"/>
      <dgm:spPr/>
    </dgm:pt>
    <dgm:pt modelId="{B75CC2D5-8A3E-4A64-AFA6-8A0958CB0496}" type="pres">
      <dgm:prSet presAssocID="{820E5A29-7B8C-42FF-867F-EC3F7CC074C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7AD8EBC-4E55-4822-B89C-7BADF26A52A0}" type="pres">
      <dgm:prSet presAssocID="{820E5A29-7B8C-42FF-867F-EC3F7CC074C9}" presName="spaceRect" presStyleCnt="0"/>
      <dgm:spPr/>
    </dgm:pt>
    <dgm:pt modelId="{A3B05979-1FBB-42AC-9C1F-61711B94DED2}" type="pres">
      <dgm:prSet presAssocID="{820E5A29-7B8C-42FF-867F-EC3F7CC074C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DBD822-FEC5-4FB6-B38B-16364ED72DE5}" type="presOf" srcId="{820E5A29-7B8C-42FF-867F-EC3F7CC074C9}" destId="{A3B05979-1FBB-42AC-9C1F-61711B94DED2}" srcOrd="0" destOrd="0" presId="urn:microsoft.com/office/officeart/2018/2/layout/IconCircleList"/>
    <dgm:cxn modelId="{DA4AA3A5-EE03-4095-AA7C-9CABA80D00B8}" type="presOf" srcId="{91ED6796-E074-46CB-8081-F20277501116}" destId="{F909DDAC-B247-4062-A7D1-73CAC2822DE9}" srcOrd="0" destOrd="0" presId="urn:microsoft.com/office/officeart/2018/2/layout/IconCircleList"/>
    <dgm:cxn modelId="{AEC702CD-1D5B-4424-8A5C-4CC8394B6220}" type="presOf" srcId="{C1C9F52F-9AF0-4FE7-A7B5-B03A446B4402}" destId="{5B1713DA-519B-4CE6-B42E-E55F23B0C140}" srcOrd="0" destOrd="0" presId="urn:microsoft.com/office/officeart/2018/2/layout/IconCircleList"/>
    <dgm:cxn modelId="{068A66E3-FD81-412D-B4EC-E16F83C99E27}" srcId="{C1C9F52F-9AF0-4FE7-A7B5-B03A446B4402}" destId="{820E5A29-7B8C-42FF-867F-EC3F7CC074C9}" srcOrd="1" destOrd="0" parTransId="{9F6B0344-611F-425D-87BB-382EFE7612DB}" sibTransId="{B8C8CE38-96D0-4015-93D8-20B6E334AE1D}"/>
    <dgm:cxn modelId="{E225B9F0-09CF-44E8-B7FD-31035F5C2423}" type="presOf" srcId="{AA5F8E53-27DF-4A5F-8798-41D562295E94}" destId="{0C2834A9-54F3-4E36-A525-8C940C1E7DD1}" srcOrd="0" destOrd="0" presId="urn:microsoft.com/office/officeart/2018/2/layout/IconCircleList"/>
    <dgm:cxn modelId="{3FECCFFF-7931-46B0-9C43-3234CB22A2CA}" srcId="{C1C9F52F-9AF0-4FE7-A7B5-B03A446B4402}" destId="{91ED6796-E074-46CB-8081-F20277501116}" srcOrd="0" destOrd="0" parTransId="{199672AE-624F-44BD-86BF-4DD68E7A9AAE}" sibTransId="{AA5F8E53-27DF-4A5F-8798-41D562295E94}"/>
    <dgm:cxn modelId="{F227B89D-5CAC-452F-8919-51EC817BB07A}" type="presParOf" srcId="{5B1713DA-519B-4CE6-B42E-E55F23B0C140}" destId="{2AEFDDDC-F121-4A9F-94A6-F7E58C0DF3B5}" srcOrd="0" destOrd="0" presId="urn:microsoft.com/office/officeart/2018/2/layout/IconCircleList"/>
    <dgm:cxn modelId="{8491618E-AEFE-4C0D-A3AD-064EF9C2B42E}" type="presParOf" srcId="{2AEFDDDC-F121-4A9F-94A6-F7E58C0DF3B5}" destId="{55F2C330-E771-4C2B-A648-9DE1AC0F516A}" srcOrd="0" destOrd="0" presId="urn:microsoft.com/office/officeart/2018/2/layout/IconCircleList"/>
    <dgm:cxn modelId="{B2A2D98D-3058-4CAE-BE1E-71002BA101F7}" type="presParOf" srcId="{55F2C330-E771-4C2B-A648-9DE1AC0F516A}" destId="{F2D8F6D1-EFCC-4ACF-A386-1014D5EAB2F3}" srcOrd="0" destOrd="0" presId="urn:microsoft.com/office/officeart/2018/2/layout/IconCircleList"/>
    <dgm:cxn modelId="{26967F70-B09D-4B9E-B1F1-D2160FEDD01C}" type="presParOf" srcId="{55F2C330-E771-4C2B-A648-9DE1AC0F516A}" destId="{A2364A78-1C8D-45AA-ACEF-6D3505806AE4}" srcOrd="1" destOrd="0" presId="urn:microsoft.com/office/officeart/2018/2/layout/IconCircleList"/>
    <dgm:cxn modelId="{7DD2600C-BC63-4020-BE7A-5B727ED4FAEC}" type="presParOf" srcId="{55F2C330-E771-4C2B-A648-9DE1AC0F516A}" destId="{717BA8E4-1E21-493C-AC90-79DDDFD3DA3D}" srcOrd="2" destOrd="0" presId="urn:microsoft.com/office/officeart/2018/2/layout/IconCircleList"/>
    <dgm:cxn modelId="{52D12A22-84F5-4C27-BD7B-45AD4192A247}" type="presParOf" srcId="{55F2C330-E771-4C2B-A648-9DE1AC0F516A}" destId="{F909DDAC-B247-4062-A7D1-73CAC2822DE9}" srcOrd="3" destOrd="0" presId="urn:microsoft.com/office/officeart/2018/2/layout/IconCircleList"/>
    <dgm:cxn modelId="{7E92149C-C807-4AF6-88D0-E57CC1979077}" type="presParOf" srcId="{2AEFDDDC-F121-4A9F-94A6-F7E58C0DF3B5}" destId="{0C2834A9-54F3-4E36-A525-8C940C1E7DD1}" srcOrd="1" destOrd="0" presId="urn:microsoft.com/office/officeart/2018/2/layout/IconCircleList"/>
    <dgm:cxn modelId="{472766D1-8FDC-4D8D-BA1E-AE78BE8FF61E}" type="presParOf" srcId="{2AEFDDDC-F121-4A9F-94A6-F7E58C0DF3B5}" destId="{FB07B38A-75B9-44DB-87FD-EEAB5A76D35D}" srcOrd="2" destOrd="0" presId="urn:microsoft.com/office/officeart/2018/2/layout/IconCircleList"/>
    <dgm:cxn modelId="{764CE002-4751-444D-BC42-24D7A74AAB6E}" type="presParOf" srcId="{FB07B38A-75B9-44DB-87FD-EEAB5A76D35D}" destId="{2B55D5E1-DF60-4EEF-84F5-FF9CE950E1A6}" srcOrd="0" destOrd="0" presId="urn:microsoft.com/office/officeart/2018/2/layout/IconCircleList"/>
    <dgm:cxn modelId="{FB2C114A-6774-4906-8159-A9B93598F9A5}" type="presParOf" srcId="{FB07B38A-75B9-44DB-87FD-EEAB5A76D35D}" destId="{B75CC2D5-8A3E-4A64-AFA6-8A0958CB0496}" srcOrd="1" destOrd="0" presId="urn:microsoft.com/office/officeart/2018/2/layout/IconCircleList"/>
    <dgm:cxn modelId="{8A03DCE7-5FD5-4F3E-9103-3AB28ACF9AE8}" type="presParOf" srcId="{FB07B38A-75B9-44DB-87FD-EEAB5A76D35D}" destId="{67AD8EBC-4E55-4822-B89C-7BADF26A52A0}" srcOrd="2" destOrd="0" presId="urn:microsoft.com/office/officeart/2018/2/layout/IconCircleList"/>
    <dgm:cxn modelId="{E36FFF79-C1B4-4CE4-8B93-9DA79B5699C2}" type="presParOf" srcId="{FB07B38A-75B9-44DB-87FD-EEAB5A76D35D}" destId="{A3B05979-1FBB-42AC-9C1F-61711B94DED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67787-DB95-4A3F-B1C7-F29B043D591C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F113C-09A2-480D-AFBA-9B7CB323454A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Définition des logiciels de triche</a:t>
          </a:r>
        </a:p>
      </dsp:txBody>
      <dsp:txXfrm>
        <a:off x="85060" y="2776702"/>
        <a:ext cx="3690000" cy="720000"/>
      </dsp:txXfrm>
    </dsp:sp>
    <dsp:sp modelId="{0FE3D3AA-2EEB-4675-AF67-1F1FF4F69BF2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AC002-026A-4065-BB87-DF2A4CF09D8A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Pourquoi sont-ils utilisés ?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FEFC5-6389-436D-8268-52C56F921A03}">
      <dsp:nvSpPr>
        <dsp:cNvPr id="0" name=""/>
        <dsp:cNvSpPr/>
      </dsp:nvSpPr>
      <dsp:spPr>
        <a:xfrm>
          <a:off x="34178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16294-E70A-4C03-B39F-B1315996A62A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B151F-26C5-463C-AB36-6938D32BD8A5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Aimbots (visée automatique)</a:t>
          </a:r>
        </a:p>
      </dsp:txBody>
      <dsp:txXfrm>
        <a:off x="2092" y="2524067"/>
        <a:ext cx="1741992" cy="696796"/>
      </dsp:txXfrm>
    </dsp:sp>
    <dsp:sp modelId="{4417C6BF-6985-402D-8202-A668F266D8C0}">
      <dsp:nvSpPr>
        <dsp:cNvPr id="0" name=""/>
        <dsp:cNvSpPr/>
      </dsp:nvSpPr>
      <dsp:spPr>
        <a:xfrm>
          <a:off x="238862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C3160-35B6-4BF3-9709-71A4EA138BDB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17A98-E049-46B9-969B-7A4F397FCE8A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Wallhacks (vision à travers les murs)</a:t>
          </a:r>
        </a:p>
      </dsp:txBody>
      <dsp:txXfrm>
        <a:off x="2048933" y="2524067"/>
        <a:ext cx="1741992" cy="696796"/>
      </dsp:txXfrm>
    </dsp:sp>
    <dsp:sp modelId="{665E9B8D-4DD4-452F-8354-A6D58DC1F12C}">
      <dsp:nvSpPr>
        <dsp:cNvPr id="0" name=""/>
        <dsp:cNvSpPr/>
      </dsp:nvSpPr>
      <dsp:spPr>
        <a:xfrm>
          <a:off x="4435462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7534F-A0CA-4274-B033-E02DB81FA378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967C-B16E-4C40-92B8-942E639B0187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Scripts et macros (actions automatisées)</a:t>
          </a:r>
        </a:p>
      </dsp:txBody>
      <dsp:txXfrm>
        <a:off x="4095774" y="2524067"/>
        <a:ext cx="1741992" cy="696796"/>
      </dsp:txXfrm>
    </dsp:sp>
    <dsp:sp modelId="{0E8CD214-A7B9-47E6-8C2A-CFC1A9857819}">
      <dsp:nvSpPr>
        <dsp:cNvPr id="0" name=""/>
        <dsp:cNvSpPr/>
      </dsp:nvSpPr>
      <dsp:spPr>
        <a:xfrm>
          <a:off x="6482303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9A847-4A94-4ECA-9165-AA7F0D62FD0A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FED38-0E13-4F72-8692-D73EC21B8776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Spoofers (contournement de bans)</a:t>
          </a:r>
        </a:p>
      </dsp:txBody>
      <dsp:txXfrm>
        <a:off x="6142615" y="2524067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CCDD3-9A65-4585-B2C6-E3E1CDB3A195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F4116-450B-43A3-BF0C-11F8F3403805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0437F-73FC-484B-BAC9-EB1388879679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Perte de revenus pour les développeurs</a:t>
          </a:r>
        </a:p>
      </dsp:txBody>
      <dsp:txXfrm>
        <a:off x="80381" y="2738169"/>
        <a:ext cx="2306250" cy="720000"/>
      </dsp:txXfrm>
    </dsp:sp>
    <dsp:sp modelId="{2C828B77-BB6F-439D-A7A3-B3CF99F4F26A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284F4-2745-4D4E-AA11-9F494B979486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D0E4E-3524-44B6-A0E7-D36F749E4482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Détérioration de l’expérience des joueurs</a:t>
          </a:r>
        </a:p>
      </dsp:txBody>
      <dsp:txXfrm>
        <a:off x="2790224" y="2738169"/>
        <a:ext cx="2306250" cy="720000"/>
      </dsp:txXfrm>
    </dsp:sp>
    <dsp:sp modelId="{805065A8-E94C-4CAA-AD1F-80A303412C2C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C540E-46E2-46CA-A067-E493BDC58A77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60A6B-0D20-4D5C-9C73-8CB602FCFF02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Défi pour l’e-sport et la compétition</a:t>
          </a:r>
        </a:p>
      </dsp:txBody>
      <dsp:txXfrm>
        <a:off x="5500068" y="2738169"/>
        <a:ext cx="23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0236-78FD-4878-932C-B52ED4CC592A}">
      <dsp:nvSpPr>
        <dsp:cNvPr id="0" name=""/>
        <dsp:cNvSpPr/>
      </dsp:nvSpPr>
      <dsp:spPr>
        <a:xfrm>
          <a:off x="782364" y="297861"/>
          <a:ext cx="973797" cy="9737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91F5B-F0B9-409C-A1F0-779E9C641810}">
      <dsp:nvSpPr>
        <dsp:cNvPr id="0" name=""/>
        <dsp:cNvSpPr/>
      </dsp:nvSpPr>
      <dsp:spPr>
        <a:xfrm>
          <a:off x="187265" y="1570596"/>
          <a:ext cx="21639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solidFill>
                <a:schemeClr val="bg1"/>
              </a:solidFill>
            </a:rPr>
            <a:t>- Poursuites judiciaires (ex: Bungie vs. AimJunkies)</a:t>
          </a:r>
          <a:endParaRPr lang="en-US" sz="1500" kern="1200">
            <a:solidFill>
              <a:schemeClr val="bg1"/>
            </a:solidFill>
          </a:endParaRPr>
        </a:p>
      </dsp:txBody>
      <dsp:txXfrm>
        <a:off x="187265" y="1570596"/>
        <a:ext cx="2163994" cy="720000"/>
      </dsp:txXfrm>
    </dsp:sp>
    <dsp:sp modelId="{1EBBC546-29A3-40D0-91C0-1A36F4517873}">
      <dsp:nvSpPr>
        <dsp:cNvPr id="0" name=""/>
        <dsp:cNvSpPr/>
      </dsp:nvSpPr>
      <dsp:spPr>
        <a:xfrm>
          <a:off x="3325057" y="297861"/>
          <a:ext cx="973797" cy="9737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908E4-076B-42D7-8B83-5DEEF39A2B1D}">
      <dsp:nvSpPr>
        <dsp:cNvPr id="0" name=""/>
        <dsp:cNvSpPr/>
      </dsp:nvSpPr>
      <dsp:spPr>
        <a:xfrm>
          <a:off x="2729959" y="1570596"/>
          <a:ext cx="21639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>
              <a:solidFill>
                <a:schemeClr val="bg1"/>
              </a:solidFill>
            </a:rPr>
            <a:t>- Fermetures de sites de triche</a:t>
          </a:r>
          <a:endParaRPr lang="en-US" sz="1500" kern="1200">
            <a:solidFill>
              <a:schemeClr val="bg1"/>
            </a:solidFill>
          </a:endParaRPr>
        </a:p>
      </dsp:txBody>
      <dsp:txXfrm>
        <a:off x="2729959" y="1570596"/>
        <a:ext cx="2163994" cy="720000"/>
      </dsp:txXfrm>
    </dsp:sp>
    <dsp:sp modelId="{4B5803B8-97CF-426B-943C-2389CA3A6B2E}">
      <dsp:nvSpPr>
        <dsp:cNvPr id="0" name=""/>
        <dsp:cNvSpPr/>
      </dsp:nvSpPr>
      <dsp:spPr>
        <a:xfrm>
          <a:off x="5867751" y="297861"/>
          <a:ext cx="973797" cy="9737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90FF0-D447-41F4-AC52-59A800803627}">
      <dsp:nvSpPr>
        <dsp:cNvPr id="0" name=""/>
        <dsp:cNvSpPr/>
      </dsp:nvSpPr>
      <dsp:spPr>
        <a:xfrm>
          <a:off x="5272652" y="1570596"/>
          <a:ext cx="21639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bg1"/>
              </a:solidFill>
            </a:rPr>
            <a:t>- Sanctions contre les joueurs professionnels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5272652" y="1570596"/>
        <a:ext cx="216399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8F6D1-EFCC-4ACF-A386-1014D5EAB2F3}">
      <dsp:nvSpPr>
        <dsp:cNvPr id="0" name=""/>
        <dsp:cNvSpPr/>
      </dsp:nvSpPr>
      <dsp:spPr>
        <a:xfrm>
          <a:off x="2174896" y="392152"/>
          <a:ext cx="522112" cy="5221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64A78-1C8D-45AA-ACEF-6D3505806AE4}">
      <dsp:nvSpPr>
        <dsp:cNvPr id="0" name=""/>
        <dsp:cNvSpPr/>
      </dsp:nvSpPr>
      <dsp:spPr>
        <a:xfrm>
          <a:off x="2284540" y="501795"/>
          <a:ext cx="302825" cy="302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09DDAC-B247-4062-A7D1-73CAC2822DE9}">
      <dsp:nvSpPr>
        <dsp:cNvPr id="0" name=""/>
        <dsp:cNvSpPr/>
      </dsp:nvSpPr>
      <dsp:spPr>
        <a:xfrm>
          <a:off x="2808890" y="392152"/>
          <a:ext cx="1230693" cy="52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- Récapitulatif des enjeux</a:t>
          </a:r>
          <a:endParaRPr lang="en-US" sz="1100" kern="1200"/>
        </a:p>
      </dsp:txBody>
      <dsp:txXfrm>
        <a:off x="2808890" y="392152"/>
        <a:ext cx="1230693" cy="522112"/>
      </dsp:txXfrm>
    </dsp:sp>
    <dsp:sp modelId="{2B55D5E1-DF60-4EEF-84F5-FF9CE950E1A6}">
      <dsp:nvSpPr>
        <dsp:cNvPr id="0" name=""/>
        <dsp:cNvSpPr/>
      </dsp:nvSpPr>
      <dsp:spPr>
        <a:xfrm>
          <a:off x="4254023" y="392152"/>
          <a:ext cx="522112" cy="5221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CC2D5-8A3E-4A64-AFA6-8A0958CB0496}">
      <dsp:nvSpPr>
        <dsp:cNvPr id="0" name=""/>
        <dsp:cNvSpPr/>
      </dsp:nvSpPr>
      <dsp:spPr>
        <a:xfrm>
          <a:off x="4363667" y="501795"/>
          <a:ext cx="302825" cy="302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05979-1FBB-42AC-9C1F-61711B94DED2}">
      <dsp:nvSpPr>
        <dsp:cNvPr id="0" name=""/>
        <dsp:cNvSpPr/>
      </dsp:nvSpPr>
      <dsp:spPr>
        <a:xfrm>
          <a:off x="4888017" y="392152"/>
          <a:ext cx="1230693" cy="522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- Importance du fair-play dans le gaming</a:t>
          </a:r>
          <a:endParaRPr lang="en-US" sz="1100" kern="1200"/>
        </a:p>
      </dsp:txBody>
      <dsp:txXfrm>
        <a:off x="4888017" y="392152"/>
        <a:ext cx="1230693" cy="522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cheatengine.org/index.php?title=File:Tutorials.CETutorialx32.02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gecbunlari.com/stonks-nedir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hyperlink" Target="https://creativecommons.org/licenses/by-nc-nd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gear" TargetMode="External"/><Relationship Id="rId2" Type="http://schemas.openxmlformats.org/officeDocument/2006/relationships/image" Target="../media/image31.1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ipt informatique sur un écran">
            <a:extLst>
              <a:ext uri="{FF2B5EF4-FFF2-40B4-BE49-F238E27FC236}">
                <a16:creationId xmlns:a16="http://schemas.microsoft.com/office/drawing/2014/main" id="{D670C420-1E3E-38D6-E673-959B3CE5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2873E37-F0A5-7D49-8295-4589E113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Les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logiciels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3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triche</a:t>
            </a:r>
            <a:endParaRPr lang="en-US" sz="3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3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ciel, personne, doigt, pouce&#10;&#10;Le contenu généré par l’IA peut être incorrect.">
            <a:extLst>
              <a:ext uri="{FF2B5EF4-FFF2-40B4-BE49-F238E27FC236}">
                <a16:creationId xmlns:a16="http://schemas.microsoft.com/office/drawing/2014/main" id="{B9569A44-9552-655B-F8E2-A61BBA5F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885" b="945"/>
          <a:stretch/>
        </p:blipFill>
        <p:spPr>
          <a:xfrm>
            <a:off x="20" y="10"/>
            <a:ext cx="9143980" cy="446597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7036903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96" y="4203278"/>
            <a:ext cx="6417894" cy="536063"/>
          </a:xfrm>
        </p:spPr>
        <p:txBody>
          <a:bodyPr>
            <a:normAutofit/>
          </a:bodyPr>
          <a:lstStyle/>
          <a:p>
            <a:r>
              <a:rPr lang="fr-FR" sz="24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54AE9F-2949-CA6A-FA9E-2A041987D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307078"/>
              </p:ext>
            </p:extLst>
          </p:nvPr>
        </p:nvGraphicFramePr>
        <p:xfrm>
          <a:off x="425196" y="4956314"/>
          <a:ext cx="8293608" cy="1306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FC07FA19-3D2D-B703-0E31-305C1988A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42" r="15222" b="2"/>
          <a:stretch/>
        </p:blipFill>
        <p:spPr>
          <a:xfrm>
            <a:off x="2432021" y="10"/>
            <a:ext cx="6711980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D18D0A5-6740-0150-2C72-EE0B12FA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5728"/>
          </a:xfrm>
        </p:spPr>
        <p:txBody>
          <a:bodyPr anchor="b">
            <a:normAutofit/>
          </a:bodyPr>
          <a:lstStyle/>
          <a:p>
            <a:r>
              <a:rPr lang="fr-FR" sz="2400"/>
              <a:t>Sommaire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50317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04312-5352-0BBB-D485-F7F63B7A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fr-FR" sz="1500"/>
              <a:t>Introduction</a:t>
            </a:r>
          </a:p>
          <a:p>
            <a:r>
              <a:rPr lang="fr-FR" sz="1500"/>
              <a:t>Types de logiciels de triche </a:t>
            </a:r>
          </a:p>
          <a:p>
            <a:r>
              <a:rPr lang="fr-FR" sz="1500"/>
              <a:t>Exemples de logiciels de triche célèbres</a:t>
            </a:r>
          </a:p>
          <a:p>
            <a:r>
              <a:rPr lang="fr-FR" sz="1500"/>
              <a:t>Impact sur l’industrie du jeu vidéo</a:t>
            </a:r>
          </a:p>
          <a:p>
            <a:r>
              <a:rPr lang="fr-FR" sz="1500"/>
              <a:t>Conséquences légales et éthiques</a:t>
            </a:r>
          </a:p>
          <a:p>
            <a:r>
              <a:rPr lang="fr-FR" sz="1500"/>
              <a:t>L’avenir de la lutte contre la triche</a:t>
            </a:r>
          </a:p>
          <a:p>
            <a:r>
              <a:rPr lang="fr-FR" sz="15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0135103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1A3B24-DB48-A02D-38AF-6221AB52F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4603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Types de logiciels de triche</a:t>
            </a:r>
          </a:p>
        </p:txBody>
      </p:sp>
      <p:sp>
        <p:nvSpPr>
          <p:cNvPr id="26" name="Rectangle: Rounded Corners 2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CD017-6030-0638-FB6B-62552A4A8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314514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, capture d’écran, Jeu PC, Jeu vidéo de stratégie&#10;&#10;Le contenu généré par l’IA peut être incorrect.">
            <a:extLst>
              <a:ext uri="{FF2B5EF4-FFF2-40B4-BE49-F238E27FC236}">
                <a16:creationId xmlns:a16="http://schemas.microsoft.com/office/drawing/2014/main" id="{F0DA3B4C-872A-7B17-3A96-51D4553D3C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9165" r="5835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57189"/>
            <a:ext cx="3866447" cy="5571899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Exemples de logiciels de triche célèbres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646531" y="557189"/>
            <a:ext cx="3868818" cy="5571899"/>
          </a:xfrm>
        </p:spPr>
        <p:txBody>
          <a:bodyPr anchor="ctr">
            <a:normAutofit/>
          </a:bodyPr>
          <a:lstStyle/>
          <a:p>
            <a:r>
              <a:rPr lang="fr-FR" sz="1700">
                <a:solidFill>
                  <a:srgbClr val="FFFFFF"/>
                </a:solidFill>
              </a:rPr>
              <a:t> AimJunkies, EngineOwning, X22 Cheats</a:t>
            </a:r>
          </a:p>
          <a:p>
            <a:r>
              <a:rPr lang="fr-FR" sz="1700">
                <a:solidFill>
                  <a:srgbClr val="FFFFFF"/>
                </a:solidFill>
              </a:rPr>
              <a:t> Cas célèbres dans des jeux comme CS2, Warzone, COD : Black Ops 6, Valorant, etc…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texte, habits, costume, homme&#10;&#10;Le contenu généré par l’IA peut être incorrect.">
            <a:extLst>
              <a:ext uri="{FF2B5EF4-FFF2-40B4-BE49-F238E27FC236}">
                <a16:creationId xmlns:a16="http://schemas.microsoft.com/office/drawing/2014/main" id="{CDDE97B9-6320-4F5D-4F7B-2D347E76A2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>
                <a:solidFill>
                  <a:srgbClr val="FFFFFF"/>
                </a:solidFill>
              </a:rPr>
              <a:t>Impact sur l’industrie du jeu vidéo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C9F56-F0E9-ED05-1BB0-1A8FADA6D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773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F6C02F9C-B552-0036-48D9-BB69555C9E95}"/>
              </a:ext>
            </a:extLst>
          </p:cNvPr>
          <p:cNvSpPr txBox="1"/>
          <p:nvPr/>
        </p:nvSpPr>
        <p:spPr>
          <a:xfrm>
            <a:off x="6408957" y="6657945"/>
            <a:ext cx="273504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3" tooltip="https://gecbunlari.com/stonks-nedi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9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7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9F6ABEBC-A95E-446A-1A27-D6F91D153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3397" r="11603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300">
                <a:solidFill>
                  <a:schemeClr val="bg1"/>
                </a:solidFill>
              </a:rPr>
              <a:t>Méthodes de détection et lutte anti-triche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04446"/>
            <a:ext cx="7886700" cy="4176897"/>
          </a:xfrm>
        </p:spPr>
        <p:txBody>
          <a:bodyPr>
            <a:normAutofit/>
          </a:bodyPr>
          <a:lstStyle/>
          <a:p>
            <a:r>
              <a:rPr lang="fr-FR" sz="1900">
                <a:solidFill>
                  <a:schemeClr val="bg1"/>
                </a:solidFill>
              </a:rPr>
              <a:t>- Systèmes anti-triche (VAC, BattlEye, Easy Anti-Cheat, Vanguard)</a:t>
            </a:r>
          </a:p>
          <a:p>
            <a:r>
              <a:rPr lang="fr-FR" sz="1900">
                <a:solidFill>
                  <a:schemeClr val="bg1"/>
                </a:solidFill>
              </a:rPr>
              <a:t>- Apprentissage automatique et IA</a:t>
            </a:r>
          </a:p>
          <a:p>
            <a:r>
              <a:rPr lang="fr-FR" sz="1900">
                <a:solidFill>
                  <a:schemeClr val="bg1"/>
                </a:solidFill>
              </a:rPr>
              <a:t>- Banwaves et sanctions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41" y="181576"/>
            <a:ext cx="886772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 11" descr="Une image contenant texte, capture d’écran, graphisme, habits&#10;&#10;Le contenu généré par l’IA peut être incorrect.">
            <a:extLst>
              <a:ext uri="{FF2B5EF4-FFF2-40B4-BE49-F238E27FC236}">
                <a16:creationId xmlns:a16="http://schemas.microsoft.com/office/drawing/2014/main" id="{69C532FE-E00A-362A-7809-EFDB7E84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1905" r="1353"/>
          <a:stretch/>
        </p:blipFill>
        <p:spPr>
          <a:xfrm>
            <a:off x="135731" y="182880"/>
            <a:ext cx="8867728" cy="64997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6029"/>
            <a:ext cx="7623913" cy="2806506"/>
          </a:xfrm>
        </p:spPr>
        <p:txBody>
          <a:bodyPr anchor="b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Conséquences légales et éthiques</a:t>
            </a:r>
            <a:endParaRPr lang="fr-FR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DD524-5C6D-5482-CD7F-1473FE732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282071"/>
              </p:ext>
            </p:extLst>
          </p:nvPr>
        </p:nvGraphicFramePr>
        <p:xfrm>
          <a:off x="628650" y="3526300"/>
          <a:ext cx="7623913" cy="2588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900"/>
              <a:t>L’avenir de la lutte contre la triche</a:t>
            </a:r>
          </a:p>
        </p:txBody>
      </p:sp>
      <p:pic>
        <p:nvPicPr>
          <p:cNvPr id="5" name="Image 4" descr="Une image contenant texte, gadget, Appareil électronique, Téléphone mobile&#10;&#10;Le contenu généré par l’IA peut être incorrect.">
            <a:extLst>
              <a:ext uri="{FF2B5EF4-FFF2-40B4-BE49-F238E27FC236}">
                <a16:creationId xmlns:a16="http://schemas.microsoft.com/office/drawing/2014/main" id="{501B7A22-EFB5-1160-E1BA-C3D2EEE4E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917" b="13120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0" y="4777739"/>
            <a:ext cx="5173220" cy="1399223"/>
          </a:xfrm>
        </p:spPr>
        <p:txBody>
          <a:bodyPr anchor="ctr">
            <a:normAutofit/>
          </a:bodyPr>
          <a:lstStyle/>
          <a:p>
            <a:r>
              <a:rPr lang="fr-FR" sz="1900"/>
              <a:t>- Renforcement des technologies anti-triche</a:t>
            </a:r>
          </a:p>
          <a:p>
            <a:r>
              <a:rPr lang="fr-FR" sz="1900"/>
              <a:t>- Blockchain et authentification avancée</a:t>
            </a:r>
          </a:p>
          <a:p>
            <a:r>
              <a:rPr lang="fr-FR" sz="1900"/>
              <a:t>- Rôle des communautés et signalements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242</Words>
  <Application>Microsoft Office PowerPoint</Application>
  <PresentationFormat>Affichage à l'écran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Les logiciels de triche</vt:lpstr>
      <vt:lpstr>Sommaire</vt:lpstr>
      <vt:lpstr>Introduction</vt:lpstr>
      <vt:lpstr>Types de logiciels de triche</vt:lpstr>
      <vt:lpstr>Exemples de logiciels de triche célèbres</vt:lpstr>
      <vt:lpstr>Impact sur l’industrie du jeu vidéo</vt:lpstr>
      <vt:lpstr>Méthodes de détection et lutte anti-triche</vt:lpstr>
      <vt:lpstr>Conséquences légales et éthiques</vt:lpstr>
      <vt:lpstr>L’avenir de la lutte contre la triche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William Du</cp:lastModifiedBy>
  <cp:revision>2</cp:revision>
  <dcterms:created xsi:type="dcterms:W3CDTF">2013-01-27T09:14:16Z</dcterms:created>
  <dcterms:modified xsi:type="dcterms:W3CDTF">2025-03-22T10:45:19Z</dcterms:modified>
  <cp:category/>
</cp:coreProperties>
</file>