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39"/>
  </p:notesMasterIdLst>
  <p:handoutMasterIdLst>
    <p:handoutMasterId r:id="rId40"/>
  </p:handoutMasterIdLst>
  <p:sldIdLst>
    <p:sldId id="262" r:id="rId2"/>
    <p:sldId id="301" r:id="rId3"/>
    <p:sldId id="302" r:id="rId4"/>
    <p:sldId id="303" r:id="rId5"/>
    <p:sldId id="304" r:id="rId6"/>
    <p:sldId id="269" r:id="rId7"/>
    <p:sldId id="268" r:id="rId8"/>
    <p:sldId id="305" r:id="rId9"/>
    <p:sldId id="272" r:id="rId10"/>
    <p:sldId id="273" r:id="rId11"/>
    <p:sldId id="274" r:id="rId12"/>
    <p:sldId id="276" r:id="rId13"/>
    <p:sldId id="306" r:id="rId14"/>
    <p:sldId id="323" r:id="rId15"/>
    <p:sldId id="307" r:id="rId16"/>
    <p:sldId id="309" r:id="rId17"/>
    <p:sldId id="278" r:id="rId18"/>
    <p:sldId id="310" r:id="rId19"/>
    <p:sldId id="279" r:id="rId20"/>
    <p:sldId id="311" r:id="rId21"/>
    <p:sldId id="312" r:id="rId22"/>
    <p:sldId id="314" r:id="rId23"/>
    <p:sldId id="313" r:id="rId24"/>
    <p:sldId id="315" r:id="rId25"/>
    <p:sldId id="316" r:id="rId26"/>
    <p:sldId id="317" r:id="rId27"/>
    <p:sldId id="319" r:id="rId28"/>
    <p:sldId id="282" r:id="rId29"/>
    <p:sldId id="318" r:id="rId30"/>
    <p:sldId id="320" r:id="rId31"/>
    <p:sldId id="322" r:id="rId32"/>
    <p:sldId id="324" r:id="rId33"/>
    <p:sldId id="325" r:id="rId34"/>
    <p:sldId id="321" r:id="rId35"/>
    <p:sldId id="284" r:id="rId36"/>
    <p:sldId id="285" r:id="rId37"/>
    <p:sldId id="286" r:id="rId38"/>
  </p:sldIdLst>
  <p:sldSz cx="9906000" cy="6858000" type="A4"/>
  <p:notesSz cx="7010400" cy="9296400"/>
  <p:defaultTextStyle>
    <a:defPPr>
      <a:defRPr lang="en-US"/>
    </a:defPPr>
    <a:lvl1pPr algn="l" rtl="0" fontAlgn="base">
      <a:spcBef>
        <a:spcPct val="0"/>
      </a:spcBef>
      <a:spcAft>
        <a:spcPct val="0"/>
      </a:spcAft>
      <a:defRPr sz="1200" b="1" kern="1200">
        <a:solidFill>
          <a:schemeClr val="tx1"/>
        </a:solidFill>
        <a:latin typeface="Generis Sans Com" pitchFamily="34" charset="0"/>
        <a:ea typeface="+mn-ea"/>
        <a:cs typeface="+mn-cs"/>
      </a:defRPr>
    </a:lvl1pPr>
    <a:lvl2pPr marL="457200" algn="l" rtl="0" fontAlgn="base">
      <a:spcBef>
        <a:spcPct val="0"/>
      </a:spcBef>
      <a:spcAft>
        <a:spcPct val="0"/>
      </a:spcAft>
      <a:defRPr sz="1200" b="1" kern="1200">
        <a:solidFill>
          <a:schemeClr val="tx1"/>
        </a:solidFill>
        <a:latin typeface="Generis Sans Com" pitchFamily="34" charset="0"/>
        <a:ea typeface="+mn-ea"/>
        <a:cs typeface="+mn-cs"/>
      </a:defRPr>
    </a:lvl2pPr>
    <a:lvl3pPr marL="914400" algn="l" rtl="0" fontAlgn="base">
      <a:spcBef>
        <a:spcPct val="0"/>
      </a:spcBef>
      <a:spcAft>
        <a:spcPct val="0"/>
      </a:spcAft>
      <a:defRPr sz="1200" b="1" kern="1200">
        <a:solidFill>
          <a:schemeClr val="tx1"/>
        </a:solidFill>
        <a:latin typeface="Generis Sans Com" pitchFamily="34" charset="0"/>
        <a:ea typeface="+mn-ea"/>
        <a:cs typeface="+mn-cs"/>
      </a:defRPr>
    </a:lvl3pPr>
    <a:lvl4pPr marL="1371600" algn="l" rtl="0" fontAlgn="base">
      <a:spcBef>
        <a:spcPct val="0"/>
      </a:spcBef>
      <a:spcAft>
        <a:spcPct val="0"/>
      </a:spcAft>
      <a:defRPr sz="1200" b="1" kern="1200">
        <a:solidFill>
          <a:schemeClr val="tx1"/>
        </a:solidFill>
        <a:latin typeface="Generis Sans Com" pitchFamily="34" charset="0"/>
        <a:ea typeface="+mn-ea"/>
        <a:cs typeface="+mn-cs"/>
      </a:defRPr>
    </a:lvl4pPr>
    <a:lvl5pPr marL="1828800" algn="l" rtl="0" fontAlgn="base">
      <a:spcBef>
        <a:spcPct val="0"/>
      </a:spcBef>
      <a:spcAft>
        <a:spcPct val="0"/>
      </a:spcAft>
      <a:defRPr sz="1200" b="1" kern="1200">
        <a:solidFill>
          <a:schemeClr val="tx1"/>
        </a:solidFill>
        <a:latin typeface="Generis Sans Com" pitchFamily="34" charset="0"/>
        <a:ea typeface="+mn-ea"/>
        <a:cs typeface="+mn-cs"/>
      </a:defRPr>
    </a:lvl5pPr>
    <a:lvl6pPr marL="2286000" algn="l" defTabSz="914400" rtl="0" eaLnBrk="1" latinLnBrk="0" hangingPunct="1">
      <a:defRPr sz="1200" b="1" kern="1200">
        <a:solidFill>
          <a:schemeClr val="tx1"/>
        </a:solidFill>
        <a:latin typeface="Generis Sans Com" pitchFamily="34" charset="0"/>
        <a:ea typeface="+mn-ea"/>
        <a:cs typeface="+mn-cs"/>
      </a:defRPr>
    </a:lvl6pPr>
    <a:lvl7pPr marL="2743200" algn="l" defTabSz="914400" rtl="0" eaLnBrk="1" latinLnBrk="0" hangingPunct="1">
      <a:defRPr sz="1200" b="1" kern="1200">
        <a:solidFill>
          <a:schemeClr val="tx1"/>
        </a:solidFill>
        <a:latin typeface="Generis Sans Com" pitchFamily="34" charset="0"/>
        <a:ea typeface="+mn-ea"/>
        <a:cs typeface="+mn-cs"/>
      </a:defRPr>
    </a:lvl7pPr>
    <a:lvl8pPr marL="3200400" algn="l" defTabSz="914400" rtl="0" eaLnBrk="1" latinLnBrk="0" hangingPunct="1">
      <a:defRPr sz="1200" b="1" kern="1200">
        <a:solidFill>
          <a:schemeClr val="tx1"/>
        </a:solidFill>
        <a:latin typeface="Generis Sans Com" pitchFamily="34" charset="0"/>
        <a:ea typeface="+mn-ea"/>
        <a:cs typeface="+mn-cs"/>
      </a:defRPr>
    </a:lvl8pPr>
    <a:lvl9pPr marL="3657600" algn="l" defTabSz="914400" rtl="0" eaLnBrk="1" latinLnBrk="0" hangingPunct="1">
      <a:defRPr sz="1200" b="1" kern="1200">
        <a:solidFill>
          <a:schemeClr val="tx1"/>
        </a:solidFill>
        <a:latin typeface="Generis Sans Com" pitchFamily="34" charset="0"/>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20">
          <p15:clr>
            <a:srgbClr val="A4A3A4"/>
          </p15:clr>
        </p15:guide>
        <p15:guide id="3" orient="horz" pos="288">
          <p15:clr>
            <a:srgbClr val="A4A3A4"/>
          </p15:clr>
        </p15:guide>
        <p15:guide id="4" pos="3120">
          <p15:clr>
            <a:srgbClr val="A4A3A4"/>
          </p15:clr>
        </p15:guide>
        <p15:guide id="5" pos="312">
          <p15:clr>
            <a:srgbClr val="A4A3A4"/>
          </p15:clr>
        </p15:guide>
        <p15:guide id="6" pos="5928">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ADBC"/>
    <a:srgbClr val="98CA3C"/>
    <a:srgbClr val="00AEEF"/>
    <a:srgbClr val="DEDEDE"/>
    <a:srgbClr val="DDDDDD"/>
    <a:srgbClr val="FF0000"/>
    <a:srgbClr val="0082B0"/>
    <a:srgbClr val="800000"/>
    <a:srgbClr val="9E8104"/>
    <a:srgbClr val="B795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6311" autoAdjust="0"/>
    <p:restoredTop sz="86391" autoAdjust="0"/>
  </p:normalViewPr>
  <p:slideViewPr>
    <p:cSldViewPr>
      <p:cViewPr varScale="1">
        <p:scale>
          <a:sx n="63" d="100"/>
          <a:sy n="63" d="100"/>
        </p:scale>
        <p:origin x="436" y="56"/>
      </p:cViewPr>
      <p:guideLst>
        <p:guide orient="horz" pos="4176"/>
        <p:guide orient="horz" pos="720"/>
        <p:guide orient="horz" pos="288"/>
        <p:guide pos="3120"/>
        <p:guide pos="312"/>
        <p:guide pos="592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3387"/>
    </p:cViewPr>
  </p:sorterViewPr>
  <p:notesViewPr>
    <p:cSldViewPr showGuides="1">
      <p:cViewPr>
        <p:scale>
          <a:sx n="70" d="100"/>
          <a:sy n="70" d="100"/>
        </p:scale>
        <p:origin x="3014"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38161" cy="465140"/>
          </a:xfrm>
          <a:prstGeom prst="rect">
            <a:avLst/>
          </a:prstGeom>
        </p:spPr>
        <p:txBody>
          <a:bodyPr vert="horz" lIns="92219" tIns="46109" rIns="92219" bIns="46109" rtlCol="0"/>
          <a:lstStyle>
            <a:lvl1pPr algn="l">
              <a:defRPr sz="1200"/>
            </a:lvl1pPr>
          </a:lstStyle>
          <a:p>
            <a:endParaRPr lang="en-US" dirty="0"/>
          </a:p>
        </p:txBody>
      </p:sp>
      <p:sp>
        <p:nvSpPr>
          <p:cNvPr id="3" name="Date Placeholder 2"/>
          <p:cNvSpPr>
            <a:spLocks noGrp="1"/>
          </p:cNvSpPr>
          <p:nvPr>
            <p:ph type="dt" sz="quarter" idx="1"/>
          </p:nvPr>
        </p:nvSpPr>
        <p:spPr>
          <a:xfrm>
            <a:off x="3970634" y="2"/>
            <a:ext cx="3038161" cy="465140"/>
          </a:xfrm>
          <a:prstGeom prst="rect">
            <a:avLst/>
          </a:prstGeom>
        </p:spPr>
        <p:txBody>
          <a:bodyPr vert="horz" lIns="92219" tIns="46109" rIns="92219" bIns="46109" rtlCol="0"/>
          <a:lstStyle>
            <a:lvl1pPr algn="r">
              <a:defRPr sz="1200"/>
            </a:lvl1pPr>
          </a:lstStyle>
          <a:p>
            <a:fld id="{6ED2E72D-BAAD-4AC8-88C9-0B00AE0C59DE}" type="datetime4">
              <a:rPr lang="en-US" smtClean="0"/>
              <a:pPr/>
              <a:t>October 15, 2024</a:t>
            </a:fld>
            <a:endParaRPr lang="en-US" dirty="0"/>
          </a:p>
        </p:txBody>
      </p:sp>
      <p:sp>
        <p:nvSpPr>
          <p:cNvPr id="4" name="Footer Placeholder 3"/>
          <p:cNvSpPr>
            <a:spLocks noGrp="1"/>
          </p:cNvSpPr>
          <p:nvPr>
            <p:ph type="ftr" sz="quarter" idx="2"/>
          </p:nvPr>
        </p:nvSpPr>
        <p:spPr>
          <a:xfrm>
            <a:off x="0" y="8829662"/>
            <a:ext cx="3038161" cy="465140"/>
          </a:xfrm>
          <a:prstGeom prst="rect">
            <a:avLst/>
          </a:prstGeom>
        </p:spPr>
        <p:txBody>
          <a:bodyPr vert="horz" lIns="92219" tIns="46109" rIns="92219" bIns="4610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634" y="8829662"/>
            <a:ext cx="3038161" cy="465140"/>
          </a:xfrm>
          <a:prstGeom prst="rect">
            <a:avLst/>
          </a:prstGeom>
        </p:spPr>
        <p:txBody>
          <a:bodyPr vert="horz" lIns="92219" tIns="46109" rIns="92219" bIns="46109" rtlCol="0" anchor="b"/>
          <a:lstStyle>
            <a:lvl1pPr algn="r">
              <a:defRPr sz="1200"/>
            </a:lvl1pPr>
          </a:lstStyle>
          <a:p>
            <a:fld id="{5D454377-6A83-443D-A494-1DB9F1241BD7}" type="slidenum">
              <a:rPr lang="en-US" smtClean="0"/>
              <a:pPr/>
              <a:t>‹#›</a:t>
            </a:fld>
            <a:endParaRPr lang="en-US" dirty="0"/>
          </a:p>
        </p:txBody>
      </p:sp>
    </p:spTree>
    <p:extLst>
      <p:ext uri="{BB962C8B-B14F-4D97-AF65-F5344CB8AC3E}">
        <p14:creationId xmlns:p14="http://schemas.microsoft.com/office/powerpoint/2010/main" val="3690970277"/>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37840" cy="464820"/>
          </a:xfrm>
          <a:prstGeom prst="rect">
            <a:avLst/>
          </a:prstGeom>
        </p:spPr>
        <p:txBody>
          <a:bodyPr vert="horz" lIns="93163" tIns="46581" rIns="93163" bIns="46581" rtlCol="0"/>
          <a:lstStyle>
            <a:lvl1pPr algn="l">
              <a:defRPr sz="1200"/>
            </a:lvl1pPr>
          </a:lstStyle>
          <a:p>
            <a:endParaRPr lang="en-US" dirty="0"/>
          </a:p>
        </p:txBody>
      </p:sp>
      <p:sp>
        <p:nvSpPr>
          <p:cNvPr id="3" name="Date Placeholder 2"/>
          <p:cNvSpPr>
            <a:spLocks noGrp="1"/>
          </p:cNvSpPr>
          <p:nvPr>
            <p:ph type="dt" idx="1"/>
          </p:nvPr>
        </p:nvSpPr>
        <p:spPr>
          <a:xfrm>
            <a:off x="3970938" y="2"/>
            <a:ext cx="3037840" cy="464820"/>
          </a:xfrm>
          <a:prstGeom prst="rect">
            <a:avLst/>
          </a:prstGeom>
        </p:spPr>
        <p:txBody>
          <a:bodyPr vert="horz" lIns="93163" tIns="46581" rIns="93163" bIns="46581" rtlCol="0"/>
          <a:lstStyle>
            <a:lvl1pPr algn="r">
              <a:defRPr sz="1200"/>
            </a:lvl1pPr>
          </a:lstStyle>
          <a:p>
            <a:fld id="{0D5972C6-F018-41D0-B704-130A3852621E}" type="datetime4">
              <a:rPr lang="en-US" smtClean="0"/>
              <a:pPr/>
              <a:t>October 15, 2024</a:t>
            </a:fld>
            <a:endParaRPr lang="en-US" dirty="0"/>
          </a:p>
        </p:txBody>
      </p:sp>
      <p:sp>
        <p:nvSpPr>
          <p:cNvPr id="4" name="Slide Image Placeholder 3"/>
          <p:cNvSpPr>
            <a:spLocks noGrp="1" noRot="1" noChangeAspect="1"/>
          </p:cNvSpPr>
          <p:nvPr>
            <p:ph type="sldImg" idx="2"/>
          </p:nvPr>
        </p:nvSpPr>
        <p:spPr>
          <a:xfrm>
            <a:off x="987425" y="696913"/>
            <a:ext cx="5035550" cy="3486150"/>
          </a:xfrm>
          <a:prstGeom prst="rect">
            <a:avLst/>
          </a:prstGeom>
          <a:noFill/>
          <a:ln w="12700">
            <a:solidFill>
              <a:prstClr val="black"/>
            </a:solidFill>
          </a:ln>
        </p:spPr>
        <p:txBody>
          <a:bodyPr vert="horz" lIns="93163" tIns="46581" rIns="93163" bIns="46581" rtlCol="0" anchor="ctr"/>
          <a:lstStyle/>
          <a:p>
            <a:endParaRPr lang="en-US" dirty="0"/>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3163" tIns="46581" rIns="93163" bIns="4658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63" tIns="46581" rIns="93163" bIns="46581"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63" tIns="46581" rIns="93163" bIns="46581" rtlCol="0" anchor="b"/>
          <a:lstStyle>
            <a:lvl1pPr algn="r">
              <a:defRPr sz="1200"/>
            </a:lvl1pPr>
          </a:lstStyle>
          <a:p>
            <a:fld id="{B4DC33D2-B76B-4594-BD94-B8FE87164AA1}" type="slidenum">
              <a:rPr lang="en-US" smtClean="0"/>
              <a:pPr/>
              <a:t>‹#›</a:t>
            </a:fld>
            <a:endParaRPr lang="en-US" dirty="0"/>
          </a:p>
        </p:txBody>
      </p:sp>
    </p:spTree>
    <p:extLst>
      <p:ext uri="{BB962C8B-B14F-4D97-AF65-F5344CB8AC3E}">
        <p14:creationId xmlns:p14="http://schemas.microsoft.com/office/powerpoint/2010/main" val="3213698478"/>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4" name="Google Shape;94;p3: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9478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7E916-878E-0B3A-6467-FC56030529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125F8C-E7BC-910D-8023-09DF095C99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CE7C65-CB5F-51BA-5038-0743EFE39FDD}"/>
              </a:ext>
            </a:extLst>
          </p:cNvPr>
          <p:cNvSpPr>
            <a:spLocks noGrp="1"/>
          </p:cNvSpPr>
          <p:nvPr>
            <p:ph type="body" idx="1"/>
          </p:nvPr>
        </p:nvSpPr>
        <p:spPr/>
        <p:txBody>
          <a:bodyPr/>
          <a:lstStyle/>
          <a:p>
            <a:endParaRPr lang="en-US" dirty="0"/>
          </a:p>
        </p:txBody>
      </p:sp>
      <p:sp>
        <p:nvSpPr>
          <p:cNvPr id="4" name="Date Placeholder 3">
            <a:extLst>
              <a:ext uri="{FF2B5EF4-FFF2-40B4-BE49-F238E27FC236}">
                <a16:creationId xmlns:a16="http://schemas.microsoft.com/office/drawing/2014/main" id="{00E1E4C5-770F-DCDB-BC20-EC4BF4349B34}"/>
              </a:ext>
            </a:extLst>
          </p:cNvPr>
          <p:cNvSpPr>
            <a:spLocks noGrp="1"/>
          </p:cNvSpPr>
          <p:nvPr>
            <p:ph type="dt" idx="10"/>
          </p:nvPr>
        </p:nvSpPr>
        <p:spPr/>
        <p:txBody>
          <a:bodyPr/>
          <a:lstStyle/>
          <a:p>
            <a:fld id="{0D5972C6-F018-41D0-B704-130A3852621E}" type="datetime4">
              <a:rPr lang="en-US" smtClean="0"/>
              <a:pPr/>
              <a:t>October 15, 2024</a:t>
            </a:fld>
            <a:endParaRPr lang="en-US" dirty="0"/>
          </a:p>
        </p:txBody>
      </p:sp>
      <p:sp>
        <p:nvSpPr>
          <p:cNvPr id="5" name="Footer Placeholder 4">
            <a:extLst>
              <a:ext uri="{FF2B5EF4-FFF2-40B4-BE49-F238E27FC236}">
                <a16:creationId xmlns:a16="http://schemas.microsoft.com/office/drawing/2014/main" id="{BC05B595-D16E-2024-1683-C71CD478F2B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354915-36B8-3A7F-B48F-2814CCDD7F9E}"/>
              </a:ext>
            </a:extLst>
          </p:cNvPr>
          <p:cNvSpPr>
            <a:spLocks noGrp="1"/>
          </p:cNvSpPr>
          <p:nvPr>
            <p:ph type="sldNum" sz="quarter" idx="12"/>
          </p:nvPr>
        </p:nvSpPr>
        <p:spPr/>
        <p:txBody>
          <a:bodyPr/>
          <a:lstStyle/>
          <a:p>
            <a:fld id="{B4DC33D2-B76B-4594-BD94-B8FE87164AA1}" type="slidenum">
              <a:rPr lang="en-US" smtClean="0"/>
              <a:pPr/>
              <a:t>31</a:t>
            </a:fld>
            <a:endParaRPr lang="en-US" dirty="0"/>
          </a:p>
        </p:txBody>
      </p:sp>
    </p:spTree>
    <p:extLst>
      <p:ext uri="{BB962C8B-B14F-4D97-AF65-F5344CB8AC3E}">
        <p14:creationId xmlns:p14="http://schemas.microsoft.com/office/powerpoint/2010/main" val="2062617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E517C-17A0-0071-64F0-7C7CB71E6B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9A4A86-1286-575C-AC2A-B4636807C8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263974-3870-E431-299A-EA5FE88A3AC0}"/>
              </a:ext>
            </a:extLst>
          </p:cNvPr>
          <p:cNvSpPr>
            <a:spLocks noGrp="1"/>
          </p:cNvSpPr>
          <p:nvPr>
            <p:ph type="body" idx="1"/>
          </p:nvPr>
        </p:nvSpPr>
        <p:spPr/>
        <p:txBody>
          <a:bodyPr/>
          <a:lstStyle/>
          <a:p>
            <a:endParaRPr lang="en-US" dirty="0"/>
          </a:p>
        </p:txBody>
      </p:sp>
      <p:sp>
        <p:nvSpPr>
          <p:cNvPr id="4" name="Date Placeholder 3">
            <a:extLst>
              <a:ext uri="{FF2B5EF4-FFF2-40B4-BE49-F238E27FC236}">
                <a16:creationId xmlns:a16="http://schemas.microsoft.com/office/drawing/2014/main" id="{A5AF4E79-CB41-6A2D-B2D3-2D0AA4362B25}"/>
              </a:ext>
            </a:extLst>
          </p:cNvPr>
          <p:cNvSpPr>
            <a:spLocks noGrp="1"/>
          </p:cNvSpPr>
          <p:nvPr>
            <p:ph type="dt" idx="10"/>
          </p:nvPr>
        </p:nvSpPr>
        <p:spPr/>
        <p:txBody>
          <a:bodyPr/>
          <a:lstStyle/>
          <a:p>
            <a:fld id="{0D5972C6-F018-41D0-B704-130A3852621E}" type="datetime4">
              <a:rPr lang="en-US" smtClean="0"/>
              <a:pPr/>
              <a:t>October 15, 2024</a:t>
            </a:fld>
            <a:endParaRPr lang="en-US" dirty="0"/>
          </a:p>
        </p:txBody>
      </p:sp>
      <p:sp>
        <p:nvSpPr>
          <p:cNvPr id="5" name="Footer Placeholder 4">
            <a:extLst>
              <a:ext uri="{FF2B5EF4-FFF2-40B4-BE49-F238E27FC236}">
                <a16:creationId xmlns:a16="http://schemas.microsoft.com/office/drawing/2014/main" id="{DC841A9F-14C8-BB3C-CF6A-48C18A4E743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0465C0-ECEB-CBB8-7119-63205023BCBB}"/>
              </a:ext>
            </a:extLst>
          </p:cNvPr>
          <p:cNvSpPr>
            <a:spLocks noGrp="1"/>
          </p:cNvSpPr>
          <p:nvPr>
            <p:ph type="sldNum" sz="quarter" idx="12"/>
          </p:nvPr>
        </p:nvSpPr>
        <p:spPr/>
        <p:txBody>
          <a:bodyPr/>
          <a:lstStyle/>
          <a:p>
            <a:fld id="{B4DC33D2-B76B-4594-BD94-B8FE87164AA1}" type="slidenum">
              <a:rPr lang="en-US" smtClean="0"/>
              <a:pPr/>
              <a:t>32</a:t>
            </a:fld>
            <a:endParaRPr lang="en-US" dirty="0"/>
          </a:p>
        </p:txBody>
      </p:sp>
    </p:spTree>
    <p:extLst>
      <p:ext uri="{BB962C8B-B14F-4D97-AF65-F5344CB8AC3E}">
        <p14:creationId xmlns:p14="http://schemas.microsoft.com/office/powerpoint/2010/main" val="2051208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820315-DCF7-39AD-6EEC-C6A7E95093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2F0CF5-84AB-642E-437B-79B5831E9A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517EE5-A4FE-D9CC-6C2B-5572F0B8A201}"/>
              </a:ext>
            </a:extLst>
          </p:cNvPr>
          <p:cNvSpPr>
            <a:spLocks noGrp="1"/>
          </p:cNvSpPr>
          <p:nvPr>
            <p:ph type="body" idx="1"/>
          </p:nvPr>
        </p:nvSpPr>
        <p:spPr/>
        <p:txBody>
          <a:bodyPr/>
          <a:lstStyle/>
          <a:p>
            <a:endParaRPr lang="en-US" dirty="0"/>
          </a:p>
        </p:txBody>
      </p:sp>
      <p:sp>
        <p:nvSpPr>
          <p:cNvPr id="4" name="Date Placeholder 3">
            <a:extLst>
              <a:ext uri="{FF2B5EF4-FFF2-40B4-BE49-F238E27FC236}">
                <a16:creationId xmlns:a16="http://schemas.microsoft.com/office/drawing/2014/main" id="{03B70731-9EA9-EB47-42DC-47546C52FFF7}"/>
              </a:ext>
            </a:extLst>
          </p:cNvPr>
          <p:cNvSpPr>
            <a:spLocks noGrp="1"/>
          </p:cNvSpPr>
          <p:nvPr>
            <p:ph type="dt" idx="10"/>
          </p:nvPr>
        </p:nvSpPr>
        <p:spPr/>
        <p:txBody>
          <a:bodyPr/>
          <a:lstStyle/>
          <a:p>
            <a:fld id="{0D5972C6-F018-41D0-B704-130A3852621E}" type="datetime4">
              <a:rPr lang="en-US" smtClean="0"/>
              <a:pPr/>
              <a:t>October 15, 2024</a:t>
            </a:fld>
            <a:endParaRPr lang="en-US" dirty="0"/>
          </a:p>
        </p:txBody>
      </p:sp>
      <p:sp>
        <p:nvSpPr>
          <p:cNvPr id="5" name="Footer Placeholder 4">
            <a:extLst>
              <a:ext uri="{FF2B5EF4-FFF2-40B4-BE49-F238E27FC236}">
                <a16:creationId xmlns:a16="http://schemas.microsoft.com/office/drawing/2014/main" id="{6B40CB11-41C4-E8AA-E30D-1D1C4A5337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075AE33-81B5-FB40-AC21-204D40D290B4}"/>
              </a:ext>
            </a:extLst>
          </p:cNvPr>
          <p:cNvSpPr>
            <a:spLocks noGrp="1"/>
          </p:cNvSpPr>
          <p:nvPr>
            <p:ph type="sldNum" sz="quarter" idx="12"/>
          </p:nvPr>
        </p:nvSpPr>
        <p:spPr/>
        <p:txBody>
          <a:bodyPr/>
          <a:lstStyle/>
          <a:p>
            <a:fld id="{B4DC33D2-B76B-4594-BD94-B8FE87164AA1}" type="slidenum">
              <a:rPr lang="en-US" smtClean="0"/>
              <a:pPr/>
              <a:t>33</a:t>
            </a:fld>
            <a:endParaRPr lang="en-US" dirty="0"/>
          </a:p>
        </p:txBody>
      </p:sp>
    </p:spTree>
    <p:extLst>
      <p:ext uri="{BB962C8B-B14F-4D97-AF65-F5344CB8AC3E}">
        <p14:creationId xmlns:p14="http://schemas.microsoft.com/office/powerpoint/2010/main" val="565971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0D5972C6-F018-41D0-B704-130A3852621E}" type="datetime4">
              <a:rPr lang="en-US" smtClean="0"/>
              <a:pPr/>
              <a:t>October 15, 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DC33D2-B76B-4594-BD94-B8FE87164AA1}" type="slidenum">
              <a:rPr lang="en-US" smtClean="0"/>
              <a:pPr/>
              <a:t>34</a:t>
            </a:fld>
            <a:endParaRPr lang="en-US" dirty="0"/>
          </a:p>
        </p:txBody>
      </p:sp>
    </p:spTree>
    <p:extLst>
      <p:ext uri="{BB962C8B-B14F-4D97-AF65-F5344CB8AC3E}">
        <p14:creationId xmlns:p14="http://schemas.microsoft.com/office/powerpoint/2010/main" val="1870581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0D5972C6-F018-41D0-B704-130A3852621E}" type="datetime4">
              <a:rPr lang="en-US" smtClean="0"/>
              <a:pPr/>
              <a:t>October 15, 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DC33D2-B76B-4594-BD94-B8FE87164AA1}" type="slidenum">
              <a:rPr lang="en-US" smtClean="0"/>
              <a:pPr/>
              <a:t>35</a:t>
            </a:fld>
            <a:endParaRPr lang="en-US" dirty="0"/>
          </a:p>
        </p:txBody>
      </p:sp>
    </p:spTree>
    <p:extLst>
      <p:ext uri="{BB962C8B-B14F-4D97-AF65-F5344CB8AC3E}">
        <p14:creationId xmlns:p14="http://schemas.microsoft.com/office/powerpoint/2010/main" val="59711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eneral_1_Title Slide">
    <p:bg>
      <p:bgRef idx="1001">
        <a:schemeClr val="bg1"/>
      </p:bgRef>
    </p:bg>
    <p:spTree>
      <p:nvGrpSpPr>
        <p:cNvPr id="1" name=""/>
        <p:cNvGrpSpPr/>
        <p:nvPr/>
      </p:nvGrpSpPr>
      <p:grpSpPr>
        <a:xfrm>
          <a:off x="0" y="0"/>
          <a:ext cx="0" cy="0"/>
          <a:chOff x="0" y="0"/>
          <a:chExt cx="0" cy="0"/>
        </a:xfrm>
      </p:grpSpPr>
      <p:sp>
        <p:nvSpPr>
          <p:cNvPr id="26" name="Rectangle 25"/>
          <p:cNvSpPr/>
          <p:nvPr userDrawn="1"/>
        </p:nvSpPr>
        <p:spPr bwMode="gray">
          <a:xfrm>
            <a:off x="1722461" y="1371600"/>
            <a:ext cx="7935889" cy="571500"/>
          </a:xfrm>
          <a:prstGeom prst="rect">
            <a:avLst/>
          </a:prstGeom>
          <a:solidFill>
            <a:schemeClr val="tx1">
              <a:lumMod val="75000"/>
              <a:lumOff val="25000"/>
            </a:schemeClr>
          </a:solidFill>
          <a:ln w="12700" cap="flat" cmpd="sng" algn="ctr">
            <a:no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Generis Sans Com" pitchFamily="34" charset="0"/>
            </a:endParaRPr>
          </a:p>
        </p:txBody>
      </p:sp>
      <p:sp>
        <p:nvSpPr>
          <p:cNvPr id="38" name="Freeform 16"/>
          <p:cNvSpPr>
            <a:spLocks/>
          </p:cNvSpPr>
          <p:nvPr userDrawn="1"/>
        </p:nvSpPr>
        <p:spPr bwMode="ltGray">
          <a:xfrm>
            <a:off x="247650" y="2057400"/>
            <a:ext cx="9412130" cy="4572000"/>
          </a:xfrm>
          <a:custGeom>
            <a:avLst/>
            <a:gdLst/>
            <a:ahLst/>
            <a:cxnLst>
              <a:cxn ang="0">
                <a:pos x="2880" y="1546"/>
              </a:cxn>
              <a:cxn ang="0">
                <a:pos x="72" y="1546"/>
              </a:cxn>
              <a:cxn ang="0">
                <a:pos x="0" y="1474"/>
              </a:cxn>
              <a:cxn ang="0">
                <a:pos x="0" y="0"/>
              </a:cxn>
              <a:cxn ang="0">
                <a:pos x="2808" y="0"/>
              </a:cxn>
              <a:cxn ang="0">
                <a:pos x="2880" y="72"/>
              </a:cxn>
              <a:cxn ang="0">
                <a:pos x="2880" y="1546"/>
              </a:cxn>
            </a:cxnLst>
            <a:rect l="0" t="0" r="r" b="b"/>
            <a:pathLst>
              <a:path w="2880" h="1546">
                <a:moveTo>
                  <a:pt x="2880" y="1546"/>
                </a:moveTo>
                <a:cubicBezTo>
                  <a:pt x="72" y="1546"/>
                  <a:pt x="72" y="1546"/>
                  <a:pt x="72" y="1546"/>
                </a:cubicBezTo>
                <a:cubicBezTo>
                  <a:pt x="32" y="1546"/>
                  <a:pt x="0" y="1514"/>
                  <a:pt x="0" y="1474"/>
                </a:cubicBezTo>
                <a:cubicBezTo>
                  <a:pt x="0" y="0"/>
                  <a:pt x="0" y="0"/>
                  <a:pt x="0" y="0"/>
                </a:cubicBezTo>
                <a:cubicBezTo>
                  <a:pt x="2808" y="0"/>
                  <a:pt x="2808" y="0"/>
                  <a:pt x="2808" y="0"/>
                </a:cubicBezTo>
                <a:cubicBezTo>
                  <a:pt x="2848" y="0"/>
                  <a:pt x="2880" y="32"/>
                  <a:pt x="2880" y="72"/>
                </a:cubicBezTo>
                <a:lnTo>
                  <a:pt x="2880" y="1546"/>
                </a:lnTo>
                <a:close/>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29" name="Freeform 5"/>
          <p:cNvSpPr>
            <a:spLocks/>
          </p:cNvSpPr>
          <p:nvPr userDrawn="1"/>
        </p:nvSpPr>
        <p:spPr bwMode="auto">
          <a:xfrm>
            <a:off x="189229" y="100013"/>
            <a:ext cx="9640571" cy="1225550"/>
          </a:xfrm>
          <a:custGeom>
            <a:avLst/>
            <a:gdLst/>
            <a:ahLst/>
            <a:cxnLst>
              <a:cxn ang="0">
                <a:pos x="2880" y="374"/>
              </a:cxn>
              <a:cxn ang="0">
                <a:pos x="72" y="374"/>
              </a:cxn>
              <a:cxn ang="0">
                <a:pos x="0" y="302"/>
              </a:cxn>
              <a:cxn ang="0">
                <a:pos x="0" y="1"/>
              </a:cxn>
              <a:cxn ang="0">
                <a:pos x="2808" y="0"/>
              </a:cxn>
              <a:cxn ang="0">
                <a:pos x="2880" y="72"/>
              </a:cxn>
              <a:cxn ang="0">
                <a:pos x="2880" y="374"/>
              </a:cxn>
            </a:cxnLst>
            <a:rect l="0" t="0" r="r" b="b"/>
            <a:pathLst>
              <a:path w="2880" h="374">
                <a:moveTo>
                  <a:pt x="2880" y="374"/>
                </a:moveTo>
                <a:cubicBezTo>
                  <a:pt x="72" y="374"/>
                  <a:pt x="72" y="374"/>
                  <a:pt x="72" y="374"/>
                </a:cubicBezTo>
                <a:cubicBezTo>
                  <a:pt x="32" y="374"/>
                  <a:pt x="0" y="342"/>
                  <a:pt x="0" y="302"/>
                </a:cubicBezTo>
                <a:cubicBezTo>
                  <a:pt x="0" y="1"/>
                  <a:pt x="0" y="1"/>
                  <a:pt x="0" y="1"/>
                </a:cubicBezTo>
                <a:cubicBezTo>
                  <a:pt x="2808" y="0"/>
                  <a:pt x="2808" y="0"/>
                  <a:pt x="2808" y="0"/>
                </a:cubicBezTo>
                <a:cubicBezTo>
                  <a:pt x="2848" y="0"/>
                  <a:pt x="2880" y="32"/>
                  <a:pt x="2880" y="72"/>
                </a:cubicBezTo>
                <a:lnTo>
                  <a:pt x="2880" y="374"/>
                </a:lnTo>
                <a:close/>
              </a:path>
            </a:pathLst>
          </a:custGeom>
          <a:solidFill>
            <a:srgbClr val="00AEEF"/>
          </a:solidFill>
          <a:ln w="9525">
            <a:noFill/>
            <a:round/>
            <a:headEnd/>
            <a:tailEnd/>
          </a:ln>
        </p:spPr>
        <p:txBody>
          <a:bodyPr vert="horz" wrap="square" lIns="91440" tIns="45720" rIns="91440" bIns="45720" numCol="1" anchor="t" anchorCtr="0" compatLnSpc="1">
            <a:prstTxWarp prst="textNoShape">
              <a:avLst/>
            </a:prstTxWarp>
          </a:bodyPr>
          <a:lstStyle/>
          <a:p>
            <a:r>
              <a:rPr lang="en-US" sz="1800" dirty="0">
                <a:latin typeface="Forte" panose="03060902040502070203" pitchFamily="66" charset="0"/>
              </a:rPr>
              <a:t>		</a:t>
            </a:r>
            <a:r>
              <a:rPr lang="en-US" sz="2000" baseline="0" dirty="0">
                <a:latin typeface="Forte" panose="03060902040502070203" pitchFamily="66" charset="0"/>
              </a:rPr>
              <a:t>                                                   </a:t>
            </a:r>
            <a:r>
              <a:rPr lang="en-US" sz="2400" dirty="0">
                <a:latin typeface="Forte" panose="03060902040502070203" pitchFamily="66" charset="0"/>
              </a:rPr>
              <a:t>	</a:t>
            </a:r>
            <a:r>
              <a:rPr lang="en-US" sz="2400" baseline="0" dirty="0">
                <a:latin typeface="Forte" panose="03060902040502070203" pitchFamily="66" charset="0"/>
              </a:rPr>
              <a:t>                                </a:t>
            </a:r>
            <a:endParaRPr lang="en-US" sz="3200" dirty="0">
              <a:solidFill>
                <a:srgbClr val="7030A0"/>
              </a:solidFill>
              <a:latin typeface="Forte" panose="03060902040502070203" pitchFamily="66" charset="0"/>
            </a:endParaRPr>
          </a:p>
        </p:txBody>
      </p:sp>
      <p:sp>
        <p:nvSpPr>
          <p:cNvPr id="36" name="Rectangle 35"/>
          <p:cNvSpPr/>
          <p:nvPr userDrawn="1"/>
        </p:nvSpPr>
        <p:spPr bwMode="auto">
          <a:xfrm>
            <a:off x="247650" y="1371600"/>
            <a:ext cx="1362075" cy="566738"/>
          </a:xfrm>
          <a:prstGeom prst="rect">
            <a:avLst/>
          </a:prstGeom>
          <a:solidFill>
            <a:schemeClr val="accent3"/>
          </a:solidFill>
          <a:ln w="12700" cap="flat" cmpd="sng" algn="ctr">
            <a:no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Generis Sans Com" pitchFamily="34" charset="0"/>
            </a:endParaRPr>
          </a:p>
        </p:txBody>
      </p:sp>
      <p:sp>
        <p:nvSpPr>
          <p:cNvPr id="15" name="AutoShape 3"/>
          <p:cNvSpPr>
            <a:spLocks noChangeAspect="1" noChangeArrowheads="1" noTextEdit="1"/>
          </p:cNvSpPr>
          <p:nvPr userDrawn="1"/>
        </p:nvSpPr>
        <p:spPr bwMode="auto">
          <a:xfrm>
            <a:off x="495300" y="304800"/>
            <a:ext cx="8875776"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247649" y="3276601"/>
            <a:ext cx="9414140" cy="2801937"/>
            <a:chOff x="228599" y="3276600"/>
            <a:chExt cx="8689975" cy="2801937"/>
          </a:xfrm>
        </p:grpSpPr>
        <p:sp>
          <p:nvSpPr>
            <p:cNvPr id="3" name="AutoShape 4"/>
            <p:cNvSpPr>
              <a:spLocks noChangeAspect="1" noChangeArrowheads="1" noTextEdit="1"/>
            </p:cNvSpPr>
            <p:nvPr userDrawn="1"/>
          </p:nvSpPr>
          <p:spPr bwMode="auto">
            <a:xfrm>
              <a:off x="228599" y="3279775"/>
              <a:ext cx="8688121" cy="279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 name="Freeform 6"/>
            <p:cNvSpPr>
              <a:spLocks/>
            </p:cNvSpPr>
            <p:nvPr userDrawn="1"/>
          </p:nvSpPr>
          <p:spPr bwMode="auto">
            <a:xfrm>
              <a:off x="228599" y="5246687"/>
              <a:ext cx="1987852" cy="385762"/>
            </a:xfrm>
            <a:custGeom>
              <a:avLst/>
              <a:gdLst>
                <a:gd name="T0" fmla="*/ 577 w 659"/>
                <a:gd name="T1" fmla="*/ 128 h 128"/>
                <a:gd name="T2" fmla="*/ 659 w 659"/>
                <a:gd name="T3" fmla="*/ 107 h 128"/>
                <a:gd name="T4" fmla="*/ 183 w 659"/>
                <a:gd name="T5" fmla="*/ 39 h 128"/>
                <a:gd name="T6" fmla="*/ 0 w 659"/>
                <a:gd name="T7" fmla="*/ 0 h 128"/>
                <a:gd name="T8" fmla="*/ 0 w 659"/>
                <a:gd name="T9" fmla="*/ 28 h 128"/>
                <a:gd name="T10" fmla="*/ 177 w 659"/>
                <a:gd name="T11" fmla="*/ 67 h 128"/>
                <a:gd name="T12" fmla="*/ 577 w 659"/>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659" h="128">
                  <a:moveTo>
                    <a:pt x="577" y="128"/>
                  </a:moveTo>
                  <a:cubicBezTo>
                    <a:pt x="604" y="121"/>
                    <a:pt x="632" y="114"/>
                    <a:pt x="659" y="107"/>
                  </a:cubicBezTo>
                  <a:cubicBezTo>
                    <a:pt x="499" y="96"/>
                    <a:pt x="342" y="74"/>
                    <a:pt x="183" y="39"/>
                  </a:cubicBezTo>
                  <a:cubicBezTo>
                    <a:pt x="121" y="26"/>
                    <a:pt x="60" y="13"/>
                    <a:pt x="0" y="0"/>
                  </a:cubicBezTo>
                  <a:cubicBezTo>
                    <a:pt x="0" y="28"/>
                    <a:pt x="0" y="28"/>
                    <a:pt x="0" y="28"/>
                  </a:cubicBezTo>
                  <a:cubicBezTo>
                    <a:pt x="58" y="41"/>
                    <a:pt x="117" y="54"/>
                    <a:pt x="177" y="67"/>
                  </a:cubicBezTo>
                  <a:cubicBezTo>
                    <a:pt x="309" y="95"/>
                    <a:pt x="442" y="116"/>
                    <a:pt x="577" y="128"/>
                  </a:cubicBez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 name="Freeform 7"/>
            <p:cNvSpPr>
              <a:spLocks/>
            </p:cNvSpPr>
            <p:nvPr userDrawn="1"/>
          </p:nvSpPr>
          <p:spPr bwMode="auto">
            <a:xfrm>
              <a:off x="2232329" y="5224462"/>
              <a:ext cx="4197988" cy="449262"/>
            </a:xfrm>
            <a:custGeom>
              <a:avLst/>
              <a:gdLst>
                <a:gd name="T0" fmla="*/ 85 w 1392"/>
                <a:gd name="T1" fmla="*/ 118 h 149"/>
                <a:gd name="T2" fmla="*/ 0 w 1392"/>
                <a:gd name="T3" fmla="*/ 142 h 149"/>
                <a:gd name="T4" fmla="*/ 228 w 1392"/>
                <a:gd name="T5" fmla="*/ 149 h 149"/>
                <a:gd name="T6" fmla="*/ 234 w 1392"/>
                <a:gd name="T7" fmla="*/ 149 h 149"/>
                <a:gd name="T8" fmla="*/ 1009 w 1392"/>
                <a:gd name="T9" fmla="*/ 83 h 149"/>
                <a:gd name="T10" fmla="*/ 1392 w 1392"/>
                <a:gd name="T11" fmla="*/ 15 h 149"/>
                <a:gd name="T12" fmla="*/ 1326 w 1392"/>
                <a:gd name="T13" fmla="*/ 0 h 149"/>
                <a:gd name="T14" fmla="*/ 85 w 1392"/>
                <a:gd name="T15" fmla="*/ 118 h 1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2" h="149">
                  <a:moveTo>
                    <a:pt x="85" y="118"/>
                  </a:moveTo>
                  <a:cubicBezTo>
                    <a:pt x="57" y="126"/>
                    <a:pt x="29" y="134"/>
                    <a:pt x="0" y="142"/>
                  </a:cubicBezTo>
                  <a:cubicBezTo>
                    <a:pt x="75" y="146"/>
                    <a:pt x="151" y="149"/>
                    <a:pt x="228" y="149"/>
                  </a:cubicBezTo>
                  <a:cubicBezTo>
                    <a:pt x="230" y="149"/>
                    <a:pt x="232" y="149"/>
                    <a:pt x="234" y="149"/>
                  </a:cubicBezTo>
                  <a:cubicBezTo>
                    <a:pt x="468" y="149"/>
                    <a:pt x="721" y="128"/>
                    <a:pt x="1009" y="83"/>
                  </a:cubicBezTo>
                  <a:cubicBezTo>
                    <a:pt x="1131" y="64"/>
                    <a:pt x="1259" y="42"/>
                    <a:pt x="1392" y="15"/>
                  </a:cubicBezTo>
                  <a:cubicBezTo>
                    <a:pt x="1370" y="10"/>
                    <a:pt x="1348" y="5"/>
                    <a:pt x="1326" y="0"/>
                  </a:cubicBezTo>
                  <a:cubicBezTo>
                    <a:pt x="855" y="90"/>
                    <a:pt x="460" y="134"/>
                    <a:pt x="85" y="118"/>
                  </a:cubicBez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8"/>
            <p:cNvSpPr>
              <a:spLocks/>
            </p:cNvSpPr>
            <p:nvPr userDrawn="1"/>
          </p:nvSpPr>
          <p:spPr bwMode="auto">
            <a:xfrm>
              <a:off x="6441165" y="4627562"/>
              <a:ext cx="2471854" cy="600075"/>
            </a:xfrm>
            <a:custGeom>
              <a:avLst/>
              <a:gdLst>
                <a:gd name="T0" fmla="*/ 66 w 819"/>
                <a:gd name="T1" fmla="*/ 199 h 199"/>
                <a:gd name="T2" fmla="*/ 819 w 819"/>
                <a:gd name="T3" fmla="*/ 29 h 199"/>
                <a:gd name="T4" fmla="*/ 819 w 819"/>
                <a:gd name="T5" fmla="*/ 0 h 199"/>
                <a:gd name="T6" fmla="*/ 0 w 819"/>
                <a:gd name="T7" fmla="*/ 184 h 199"/>
                <a:gd name="T8" fmla="*/ 66 w 819"/>
                <a:gd name="T9" fmla="*/ 199 h 199"/>
              </a:gdLst>
              <a:ahLst/>
              <a:cxnLst>
                <a:cxn ang="0">
                  <a:pos x="T0" y="T1"/>
                </a:cxn>
                <a:cxn ang="0">
                  <a:pos x="T2" y="T3"/>
                </a:cxn>
                <a:cxn ang="0">
                  <a:pos x="T4" y="T5"/>
                </a:cxn>
                <a:cxn ang="0">
                  <a:pos x="T6" y="T7"/>
                </a:cxn>
                <a:cxn ang="0">
                  <a:pos x="T8" y="T9"/>
                </a:cxn>
              </a:cxnLst>
              <a:rect l="0" t="0" r="r" b="b"/>
              <a:pathLst>
                <a:path w="819" h="199">
                  <a:moveTo>
                    <a:pt x="66" y="199"/>
                  </a:moveTo>
                  <a:cubicBezTo>
                    <a:pt x="298" y="152"/>
                    <a:pt x="548" y="95"/>
                    <a:pt x="819" y="29"/>
                  </a:cubicBezTo>
                  <a:cubicBezTo>
                    <a:pt x="819" y="0"/>
                    <a:pt x="819" y="0"/>
                    <a:pt x="819" y="0"/>
                  </a:cubicBezTo>
                  <a:cubicBezTo>
                    <a:pt x="519" y="73"/>
                    <a:pt x="249" y="135"/>
                    <a:pt x="0" y="184"/>
                  </a:cubicBezTo>
                  <a:cubicBezTo>
                    <a:pt x="22" y="189"/>
                    <a:pt x="44" y="194"/>
                    <a:pt x="66" y="199"/>
                  </a:cubicBezTo>
                  <a:close/>
                </a:path>
              </a:pathLst>
            </a:custGeom>
            <a:solidFill>
              <a:srgbClr val="ED1C24"/>
            </a:solidFill>
            <a:ln w="3175">
              <a:solidFill>
                <a:srgbClr val="FF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 name="Freeform 9"/>
            <p:cNvSpPr>
              <a:spLocks/>
            </p:cNvSpPr>
            <p:nvPr userDrawn="1"/>
          </p:nvSpPr>
          <p:spPr bwMode="auto">
            <a:xfrm>
              <a:off x="228599" y="3343275"/>
              <a:ext cx="1146349" cy="319087"/>
            </a:xfrm>
            <a:custGeom>
              <a:avLst/>
              <a:gdLst>
                <a:gd name="T0" fmla="*/ 380 w 380"/>
                <a:gd name="T1" fmla="*/ 96 h 106"/>
                <a:gd name="T2" fmla="*/ 0 w 380"/>
                <a:gd name="T3" fmla="*/ 0 h 106"/>
                <a:gd name="T4" fmla="*/ 0 w 380"/>
                <a:gd name="T5" fmla="*/ 29 h 106"/>
                <a:gd name="T6" fmla="*/ 311 w 380"/>
                <a:gd name="T7" fmla="*/ 106 h 106"/>
                <a:gd name="T8" fmla="*/ 380 w 380"/>
                <a:gd name="T9" fmla="*/ 96 h 106"/>
              </a:gdLst>
              <a:ahLst/>
              <a:cxnLst>
                <a:cxn ang="0">
                  <a:pos x="T0" y="T1"/>
                </a:cxn>
                <a:cxn ang="0">
                  <a:pos x="T2" y="T3"/>
                </a:cxn>
                <a:cxn ang="0">
                  <a:pos x="T4" y="T5"/>
                </a:cxn>
                <a:cxn ang="0">
                  <a:pos x="T6" y="T7"/>
                </a:cxn>
                <a:cxn ang="0">
                  <a:pos x="T8" y="T9"/>
                </a:cxn>
              </a:cxnLst>
              <a:rect l="0" t="0" r="r" b="b"/>
              <a:pathLst>
                <a:path w="380" h="106">
                  <a:moveTo>
                    <a:pt x="380" y="96"/>
                  </a:moveTo>
                  <a:cubicBezTo>
                    <a:pt x="253" y="60"/>
                    <a:pt x="126" y="27"/>
                    <a:pt x="0" y="0"/>
                  </a:cubicBezTo>
                  <a:cubicBezTo>
                    <a:pt x="0" y="29"/>
                    <a:pt x="0" y="29"/>
                    <a:pt x="0" y="29"/>
                  </a:cubicBezTo>
                  <a:cubicBezTo>
                    <a:pt x="102" y="51"/>
                    <a:pt x="206" y="77"/>
                    <a:pt x="311" y="106"/>
                  </a:cubicBezTo>
                  <a:cubicBezTo>
                    <a:pt x="334" y="103"/>
                    <a:pt x="357" y="100"/>
                    <a:pt x="380" y="96"/>
                  </a:cubicBezTo>
                  <a:close/>
                </a:path>
              </a:pathLst>
            </a:custGeom>
            <a:solidFill>
              <a:srgbClr val="F5C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10"/>
            <p:cNvSpPr>
              <a:spLocks/>
            </p:cNvSpPr>
            <p:nvPr userDrawn="1"/>
          </p:nvSpPr>
          <p:spPr bwMode="auto">
            <a:xfrm>
              <a:off x="4696503" y="4772025"/>
              <a:ext cx="1746516" cy="452437"/>
            </a:xfrm>
            <a:custGeom>
              <a:avLst/>
              <a:gdLst>
                <a:gd name="T0" fmla="*/ 509 w 579"/>
                <a:gd name="T1" fmla="*/ 150 h 150"/>
                <a:gd name="T2" fmla="*/ 579 w 579"/>
                <a:gd name="T3" fmla="*/ 136 h 150"/>
                <a:gd name="T4" fmla="*/ 42 w 579"/>
                <a:gd name="T5" fmla="*/ 0 h 150"/>
                <a:gd name="T6" fmla="*/ 0 w 579"/>
                <a:gd name="T7" fmla="*/ 17 h 150"/>
                <a:gd name="T8" fmla="*/ 509 w 579"/>
                <a:gd name="T9" fmla="*/ 150 h 150"/>
              </a:gdLst>
              <a:ahLst/>
              <a:cxnLst>
                <a:cxn ang="0">
                  <a:pos x="T0" y="T1"/>
                </a:cxn>
                <a:cxn ang="0">
                  <a:pos x="T2" y="T3"/>
                </a:cxn>
                <a:cxn ang="0">
                  <a:pos x="T4" y="T5"/>
                </a:cxn>
                <a:cxn ang="0">
                  <a:pos x="T6" y="T7"/>
                </a:cxn>
                <a:cxn ang="0">
                  <a:pos x="T8" y="T9"/>
                </a:cxn>
              </a:cxnLst>
              <a:rect l="0" t="0" r="r" b="b"/>
              <a:pathLst>
                <a:path w="579" h="150">
                  <a:moveTo>
                    <a:pt x="509" y="150"/>
                  </a:moveTo>
                  <a:cubicBezTo>
                    <a:pt x="532" y="146"/>
                    <a:pt x="555" y="141"/>
                    <a:pt x="579" y="136"/>
                  </a:cubicBezTo>
                  <a:cubicBezTo>
                    <a:pt x="400" y="96"/>
                    <a:pt x="220" y="51"/>
                    <a:pt x="42" y="0"/>
                  </a:cubicBezTo>
                  <a:cubicBezTo>
                    <a:pt x="28" y="6"/>
                    <a:pt x="14" y="12"/>
                    <a:pt x="0" y="17"/>
                  </a:cubicBezTo>
                  <a:cubicBezTo>
                    <a:pt x="165" y="65"/>
                    <a:pt x="335" y="110"/>
                    <a:pt x="509" y="150"/>
                  </a:cubicBezTo>
                  <a:close/>
                </a:path>
              </a:pathLst>
            </a:custGeom>
            <a:solidFill>
              <a:srgbClr val="F5C714"/>
            </a:solidFill>
            <a:ln w="3175">
              <a:solidFill>
                <a:schemeClr val="accent3"/>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userDrawn="1"/>
          </p:nvSpPr>
          <p:spPr bwMode="auto">
            <a:xfrm>
              <a:off x="1378124" y="3695700"/>
              <a:ext cx="3312029" cy="1092200"/>
            </a:xfrm>
            <a:custGeom>
              <a:avLst/>
              <a:gdLst>
                <a:gd name="T0" fmla="*/ 502 w 1098"/>
                <a:gd name="T1" fmla="*/ 147 h 362"/>
                <a:gd name="T2" fmla="*/ 69 w 1098"/>
                <a:gd name="T3" fmla="*/ 0 h 362"/>
                <a:gd name="T4" fmla="*/ 0 w 1098"/>
                <a:gd name="T5" fmla="*/ 9 h 362"/>
                <a:gd name="T6" fmla="*/ 493 w 1098"/>
                <a:gd name="T7" fmla="*/ 173 h 362"/>
                <a:gd name="T8" fmla="*/ 1056 w 1098"/>
                <a:gd name="T9" fmla="*/ 362 h 362"/>
                <a:gd name="T10" fmla="*/ 1098 w 1098"/>
                <a:gd name="T11" fmla="*/ 345 h 362"/>
                <a:gd name="T12" fmla="*/ 502 w 1098"/>
                <a:gd name="T13" fmla="*/ 147 h 362"/>
              </a:gdLst>
              <a:ahLst/>
              <a:cxnLst>
                <a:cxn ang="0">
                  <a:pos x="T0" y="T1"/>
                </a:cxn>
                <a:cxn ang="0">
                  <a:pos x="T2" y="T3"/>
                </a:cxn>
                <a:cxn ang="0">
                  <a:pos x="T4" y="T5"/>
                </a:cxn>
                <a:cxn ang="0">
                  <a:pos x="T6" y="T7"/>
                </a:cxn>
                <a:cxn ang="0">
                  <a:pos x="T8" y="T9"/>
                </a:cxn>
                <a:cxn ang="0">
                  <a:pos x="T10" y="T11"/>
                </a:cxn>
                <a:cxn ang="0">
                  <a:pos x="T12" y="T13"/>
                </a:cxn>
              </a:cxnLst>
              <a:rect l="0" t="0" r="r" b="b"/>
              <a:pathLst>
                <a:path w="1098" h="362">
                  <a:moveTo>
                    <a:pt x="502" y="147"/>
                  </a:moveTo>
                  <a:cubicBezTo>
                    <a:pt x="357" y="92"/>
                    <a:pt x="213" y="43"/>
                    <a:pt x="69" y="0"/>
                  </a:cubicBezTo>
                  <a:cubicBezTo>
                    <a:pt x="46" y="3"/>
                    <a:pt x="23" y="6"/>
                    <a:pt x="0" y="9"/>
                  </a:cubicBezTo>
                  <a:cubicBezTo>
                    <a:pt x="160" y="55"/>
                    <a:pt x="324" y="110"/>
                    <a:pt x="493" y="173"/>
                  </a:cubicBezTo>
                  <a:cubicBezTo>
                    <a:pt x="674" y="241"/>
                    <a:pt x="862" y="304"/>
                    <a:pt x="1056" y="362"/>
                  </a:cubicBezTo>
                  <a:cubicBezTo>
                    <a:pt x="1070" y="356"/>
                    <a:pt x="1084" y="350"/>
                    <a:pt x="1098" y="345"/>
                  </a:cubicBezTo>
                  <a:cubicBezTo>
                    <a:pt x="898" y="286"/>
                    <a:pt x="699" y="221"/>
                    <a:pt x="502" y="147"/>
                  </a:cubicBezTo>
                  <a:close/>
                </a:path>
              </a:pathLst>
            </a:custGeom>
            <a:solidFill>
              <a:srgbClr val="F5C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p:cNvSpPr>
            <p:nvPr userDrawn="1"/>
          </p:nvSpPr>
          <p:spPr bwMode="auto">
            <a:xfrm>
              <a:off x="6430316" y="5227637"/>
              <a:ext cx="2485084" cy="498475"/>
            </a:xfrm>
            <a:custGeom>
              <a:avLst/>
              <a:gdLst>
                <a:gd name="T0" fmla="*/ 0 w 823"/>
                <a:gd name="T1" fmla="*/ 14 h 165"/>
                <a:gd name="T2" fmla="*/ 810 w 823"/>
                <a:gd name="T3" fmla="*/ 163 h 165"/>
                <a:gd name="T4" fmla="*/ 823 w 823"/>
                <a:gd name="T5" fmla="*/ 165 h 165"/>
                <a:gd name="T6" fmla="*/ 823 w 823"/>
                <a:gd name="T7" fmla="*/ 136 h 165"/>
                <a:gd name="T8" fmla="*/ 70 w 823"/>
                <a:gd name="T9" fmla="*/ 0 h 165"/>
                <a:gd name="T10" fmla="*/ 0 w 823"/>
                <a:gd name="T11" fmla="*/ 14 h 165"/>
              </a:gdLst>
              <a:ahLst/>
              <a:cxnLst>
                <a:cxn ang="0">
                  <a:pos x="T0" y="T1"/>
                </a:cxn>
                <a:cxn ang="0">
                  <a:pos x="T2" y="T3"/>
                </a:cxn>
                <a:cxn ang="0">
                  <a:pos x="T4" y="T5"/>
                </a:cxn>
                <a:cxn ang="0">
                  <a:pos x="T6" y="T7"/>
                </a:cxn>
                <a:cxn ang="0">
                  <a:pos x="T8" y="T9"/>
                </a:cxn>
                <a:cxn ang="0">
                  <a:pos x="T10" y="T11"/>
                </a:cxn>
              </a:cxnLst>
              <a:rect l="0" t="0" r="r" b="b"/>
              <a:pathLst>
                <a:path w="823" h="165">
                  <a:moveTo>
                    <a:pt x="0" y="14"/>
                  </a:moveTo>
                  <a:cubicBezTo>
                    <a:pt x="261" y="73"/>
                    <a:pt x="531" y="123"/>
                    <a:pt x="810" y="163"/>
                  </a:cubicBezTo>
                  <a:cubicBezTo>
                    <a:pt x="814" y="164"/>
                    <a:pt x="819" y="165"/>
                    <a:pt x="823" y="165"/>
                  </a:cubicBezTo>
                  <a:cubicBezTo>
                    <a:pt x="823" y="136"/>
                    <a:pt x="823" y="136"/>
                    <a:pt x="823" y="136"/>
                  </a:cubicBezTo>
                  <a:cubicBezTo>
                    <a:pt x="577" y="100"/>
                    <a:pt x="325" y="55"/>
                    <a:pt x="70" y="0"/>
                  </a:cubicBezTo>
                  <a:cubicBezTo>
                    <a:pt x="47" y="5"/>
                    <a:pt x="24" y="10"/>
                    <a:pt x="0" y="14"/>
                  </a:cubicBezTo>
                  <a:close/>
                </a:path>
              </a:pathLst>
            </a:custGeom>
            <a:solidFill>
              <a:srgbClr val="F5C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userDrawn="1"/>
          </p:nvSpPr>
          <p:spPr bwMode="auto">
            <a:xfrm>
              <a:off x="6231850" y="5183187"/>
              <a:ext cx="409637" cy="87312"/>
            </a:xfrm>
            <a:custGeom>
              <a:avLst/>
              <a:gdLst>
                <a:gd name="T0" fmla="*/ 70 w 136"/>
                <a:gd name="T1" fmla="*/ 0 h 29"/>
                <a:gd name="T2" fmla="*/ 0 w 136"/>
                <a:gd name="T3" fmla="*/ 14 h 29"/>
                <a:gd name="T4" fmla="*/ 66 w 136"/>
                <a:gd name="T5" fmla="*/ 29 h 29"/>
                <a:gd name="T6" fmla="*/ 136 w 136"/>
                <a:gd name="T7" fmla="*/ 15 h 29"/>
                <a:gd name="T8" fmla="*/ 70 w 136"/>
                <a:gd name="T9" fmla="*/ 0 h 29"/>
              </a:gdLst>
              <a:ahLst/>
              <a:cxnLst>
                <a:cxn ang="0">
                  <a:pos x="T0" y="T1"/>
                </a:cxn>
                <a:cxn ang="0">
                  <a:pos x="T2" y="T3"/>
                </a:cxn>
                <a:cxn ang="0">
                  <a:pos x="T4" y="T5"/>
                </a:cxn>
                <a:cxn ang="0">
                  <a:pos x="T6" y="T7"/>
                </a:cxn>
                <a:cxn ang="0">
                  <a:pos x="T8" y="T9"/>
                </a:cxn>
              </a:cxnLst>
              <a:rect l="0" t="0" r="r" b="b"/>
              <a:pathLst>
                <a:path w="136" h="29">
                  <a:moveTo>
                    <a:pt x="70" y="0"/>
                  </a:moveTo>
                  <a:cubicBezTo>
                    <a:pt x="46" y="5"/>
                    <a:pt x="23" y="10"/>
                    <a:pt x="0" y="14"/>
                  </a:cubicBezTo>
                  <a:cubicBezTo>
                    <a:pt x="22" y="19"/>
                    <a:pt x="44" y="24"/>
                    <a:pt x="66" y="29"/>
                  </a:cubicBezTo>
                  <a:cubicBezTo>
                    <a:pt x="90" y="25"/>
                    <a:pt x="113" y="20"/>
                    <a:pt x="136" y="15"/>
                  </a:cubicBezTo>
                  <a:cubicBezTo>
                    <a:pt x="114" y="10"/>
                    <a:pt x="92" y="5"/>
                    <a:pt x="70" y="0"/>
                  </a:cubicBezTo>
                  <a:close/>
                </a:path>
              </a:pathLst>
            </a:custGeom>
            <a:solidFill>
              <a:srgbClr val="F5C714"/>
            </a:solidFill>
            <a:ln w="3175">
              <a:solidFill>
                <a:schemeClr val="accent3"/>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userDrawn="1"/>
          </p:nvSpPr>
          <p:spPr bwMode="auto">
            <a:xfrm>
              <a:off x="7103519" y="3276600"/>
              <a:ext cx="1811881" cy="563562"/>
            </a:xfrm>
            <a:custGeom>
              <a:avLst/>
              <a:gdLst>
                <a:gd name="T0" fmla="*/ 59 w 600"/>
                <a:gd name="T1" fmla="*/ 187 h 187"/>
                <a:gd name="T2" fmla="*/ 600 w 600"/>
                <a:gd name="T3" fmla="*/ 29 h 187"/>
                <a:gd name="T4" fmla="*/ 600 w 600"/>
                <a:gd name="T5" fmla="*/ 0 h 187"/>
                <a:gd name="T6" fmla="*/ 0 w 600"/>
                <a:gd name="T7" fmla="*/ 177 h 187"/>
                <a:gd name="T8" fmla="*/ 59 w 600"/>
                <a:gd name="T9" fmla="*/ 187 h 187"/>
              </a:gdLst>
              <a:ahLst/>
              <a:cxnLst>
                <a:cxn ang="0">
                  <a:pos x="T0" y="T1"/>
                </a:cxn>
                <a:cxn ang="0">
                  <a:pos x="T2" y="T3"/>
                </a:cxn>
                <a:cxn ang="0">
                  <a:pos x="T4" y="T5"/>
                </a:cxn>
                <a:cxn ang="0">
                  <a:pos x="T6" y="T7"/>
                </a:cxn>
                <a:cxn ang="0">
                  <a:pos x="T8" y="T9"/>
                </a:cxn>
              </a:cxnLst>
              <a:rect l="0" t="0" r="r" b="b"/>
              <a:pathLst>
                <a:path w="600" h="187">
                  <a:moveTo>
                    <a:pt x="59" y="187"/>
                  </a:moveTo>
                  <a:cubicBezTo>
                    <a:pt x="249" y="124"/>
                    <a:pt x="429" y="71"/>
                    <a:pt x="600" y="29"/>
                  </a:cubicBezTo>
                  <a:cubicBezTo>
                    <a:pt x="600" y="0"/>
                    <a:pt x="600" y="0"/>
                    <a:pt x="600" y="0"/>
                  </a:cubicBezTo>
                  <a:cubicBezTo>
                    <a:pt x="411" y="47"/>
                    <a:pt x="211" y="106"/>
                    <a:pt x="0" y="177"/>
                  </a:cubicBezTo>
                  <a:cubicBezTo>
                    <a:pt x="20" y="181"/>
                    <a:pt x="40" y="184"/>
                    <a:pt x="59" y="187"/>
                  </a:cubicBez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userDrawn="1"/>
          </p:nvSpPr>
          <p:spPr bwMode="auto">
            <a:xfrm>
              <a:off x="4690152" y="3870325"/>
              <a:ext cx="2419718" cy="901700"/>
            </a:xfrm>
            <a:custGeom>
              <a:avLst/>
              <a:gdLst>
                <a:gd name="T0" fmla="*/ 62 w 802"/>
                <a:gd name="T1" fmla="*/ 261 h 299"/>
                <a:gd name="T2" fmla="*/ 0 w 802"/>
                <a:gd name="T3" fmla="*/ 287 h 299"/>
                <a:gd name="T4" fmla="*/ 44 w 802"/>
                <a:gd name="T5" fmla="*/ 299 h 299"/>
                <a:gd name="T6" fmla="*/ 73 w 802"/>
                <a:gd name="T7" fmla="*/ 287 h 299"/>
                <a:gd name="T8" fmla="*/ 802 w 802"/>
                <a:gd name="T9" fmla="*/ 9 h 299"/>
                <a:gd name="T10" fmla="*/ 743 w 802"/>
                <a:gd name="T11" fmla="*/ 0 h 299"/>
                <a:gd name="T12" fmla="*/ 62 w 802"/>
                <a:gd name="T13" fmla="*/ 261 h 299"/>
              </a:gdLst>
              <a:ahLst/>
              <a:cxnLst>
                <a:cxn ang="0">
                  <a:pos x="T0" y="T1"/>
                </a:cxn>
                <a:cxn ang="0">
                  <a:pos x="T2" y="T3"/>
                </a:cxn>
                <a:cxn ang="0">
                  <a:pos x="T4" y="T5"/>
                </a:cxn>
                <a:cxn ang="0">
                  <a:pos x="T6" y="T7"/>
                </a:cxn>
                <a:cxn ang="0">
                  <a:pos x="T8" y="T9"/>
                </a:cxn>
                <a:cxn ang="0">
                  <a:pos x="T10" y="T11"/>
                </a:cxn>
                <a:cxn ang="0">
                  <a:pos x="T12" y="T13"/>
                </a:cxn>
              </a:cxnLst>
              <a:rect l="0" t="0" r="r" b="b"/>
              <a:pathLst>
                <a:path w="802" h="299">
                  <a:moveTo>
                    <a:pt x="62" y="261"/>
                  </a:moveTo>
                  <a:cubicBezTo>
                    <a:pt x="42" y="270"/>
                    <a:pt x="21" y="278"/>
                    <a:pt x="0" y="287"/>
                  </a:cubicBezTo>
                  <a:cubicBezTo>
                    <a:pt x="15" y="291"/>
                    <a:pt x="29" y="295"/>
                    <a:pt x="44" y="299"/>
                  </a:cubicBezTo>
                  <a:cubicBezTo>
                    <a:pt x="53" y="295"/>
                    <a:pt x="63" y="291"/>
                    <a:pt x="73" y="287"/>
                  </a:cubicBezTo>
                  <a:cubicBezTo>
                    <a:pt x="331" y="179"/>
                    <a:pt x="573" y="87"/>
                    <a:pt x="802" y="9"/>
                  </a:cubicBezTo>
                  <a:cubicBezTo>
                    <a:pt x="783" y="6"/>
                    <a:pt x="763" y="3"/>
                    <a:pt x="743" y="0"/>
                  </a:cubicBezTo>
                  <a:cubicBezTo>
                    <a:pt x="528" y="74"/>
                    <a:pt x="302" y="161"/>
                    <a:pt x="62" y="261"/>
                  </a:cubicBezTo>
                  <a:close/>
                </a:path>
              </a:pathLst>
            </a:custGeom>
            <a:solidFill>
              <a:srgbClr val="00AEEF"/>
            </a:solidFill>
            <a:ln w="3175">
              <a:solidFill>
                <a:schemeClr val="tx2"/>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userDrawn="1"/>
          </p:nvSpPr>
          <p:spPr bwMode="auto">
            <a:xfrm>
              <a:off x="228599" y="5632450"/>
              <a:ext cx="2003730" cy="446087"/>
            </a:xfrm>
            <a:custGeom>
              <a:avLst/>
              <a:gdLst>
                <a:gd name="T0" fmla="*/ 0 w 664"/>
                <a:gd name="T1" fmla="*/ 118 h 148"/>
                <a:gd name="T2" fmla="*/ 0 w 664"/>
                <a:gd name="T3" fmla="*/ 148 h 148"/>
                <a:gd name="T4" fmla="*/ 664 w 664"/>
                <a:gd name="T5" fmla="*/ 7 h 148"/>
                <a:gd name="T6" fmla="*/ 577 w 664"/>
                <a:gd name="T7" fmla="*/ 0 h 148"/>
                <a:gd name="T8" fmla="*/ 0 w 664"/>
                <a:gd name="T9" fmla="*/ 118 h 148"/>
              </a:gdLst>
              <a:ahLst/>
              <a:cxnLst>
                <a:cxn ang="0">
                  <a:pos x="T0" y="T1"/>
                </a:cxn>
                <a:cxn ang="0">
                  <a:pos x="T2" y="T3"/>
                </a:cxn>
                <a:cxn ang="0">
                  <a:pos x="T4" y="T5"/>
                </a:cxn>
                <a:cxn ang="0">
                  <a:pos x="T6" y="T7"/>
                </a:cxn>
                <a:cxn ang="0">
                  <a:pos x="T8" y="T9"/>
                </a:cxn>
              </a:cxnLst>
              <a:rect l="0" t="0" r="r" b="b"/>
              <a:pathLst>
                <a:path w="664" h="148">
                  <a:moveTo>
                    <a:pt x="0" y="118"/>
                  </a:moveTo>
                  <a:cubicBezTo>
                    <a:pt x="0" y="148"/>
                    <a:pt x="0" y="148"/>
                    <a:pt x="0" y="148"/>
                  </a:cubicBezTo>
                  <a:cubicBezTo>
                    <a:pt x="221" y="113"/>
                    <a:pt x="443" y="66"/>
                    <a:pt x="664" y="7"/>
                  </a:cubicBezTo>
                  <a:cubicBezTo>
                    <a:pt x="635" y="5"/>
                    <a:pt x="606" y="2"/>
                    <a:pt x="577" y="0"/>
                  </a:cubicBezTo>
                  <a:cubicBezTo>
                    <a:pt x="378" y="50"/>
                    <a:pt x="185" y="89"/>
                    <a:pt x="0" y="118"/>
                  </a:cubicBez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userDrawn="1"/>
          </p:nvSpPr>
          <p:spPr bwMode="auto">
            <a:xfrm>
              <a:off x="2216451" y="4787900"/>
              <a:ext cx="2480052" cy="792162"/>
            </a:xfrm>
            <a:custGeom>
              <a:avLst/>
              <a:gdLst>
                <a:gd name="T0" fmla="*/ 778 w 822"/>
                <a:gd name="T1" fmla="*/ 0 h 263"/>
                <a:gd name="T2" fmla="*/ 0 w 822"/>
                <a:gd name="T3" fmla="*/ 259 h 263"/>
                <a:gd name="T4" fmla="*/ 90 w 822"/>
                <a:gd name="T5" fmla="*/ 263 h 263"/>
                <a:gd name="T6" fmla="*/ 822 w 822"/>
                <a:gd name="T7" fmla="*/ 12 h 263"/>
                <a:gd name="T8" fmla="*/ 778 w 822"/>
                <a:gd name="T9" fmla="*/ 0 h 263"/>
              </a:gdLst>
              <a:ahLst/>
              <a:cxnLst>
                <a:cxn ang="0">
                  <a:pos x="T0" y="T1"/>
                </a:cxn>
                <a:cxn ang="0">
                  <a:pos x="T2" y="T3"/>
                </a:cxn>
                <a:cxn ang="0">
                  <a:pos x="T4" y="T5"/>
                </a:cxn>
                <a:cxn ang="0">
                  <a:pos x="T6" y="T7"/>
                </a:cxn>
                <a:cxn ang="0">
                  <a:pos x="T8" y="T9"/>
                </a:cxn>
              </a:cxnLst>
              <a:rect l="0" t="0" r="r" b="b"/>
              <a:pathLst>
                <a:path w="822" h="263">
                  <a:moveTo>
                    <a:pt x="778" y="0"/>
                  </a:moveTo>
                  <a:cubicBezTo>
                    <a:pt x="510" y="107"/>
                    <a:pt x="250" y="192"/>
                    <a:pt x="0" y="259"/>
                  </a:cubicBezTo>
                  <a:cubicBezTo>
                    <a:pt x="30" y="261"/>
                    <a:pt x="60" y="262"/>
                    <a:pt x="90" y="263"/>
                  </a:cubicBezTo>
                  <a:cubicBezTo>
                    <a:pt x="335" y="195"/>
                    <a:pt x="579" y="111"/>
                    <a:pt x="822" y="12"/>
                  </a:cubicBezTo>
                  <a:cubicBezTo>
                    <a:pt x="807" y="8"/>
                    <a:pt x="793" y="4"/>
                    <a:pt x="778" y="0"/>
                  </a:cubicBezTo>
                  <a:close/>
                </a:path>
              </a:pathLst>
            </a:custGeom>
            <a:solidFill>
              <a:srgbClr val="00AEEF"/>
            </a:solidFill>
            <a:ln w="3175">
              <a:solidFill>
                <a:schemeClr val="tx2"/>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userDrawn="1"/>
          </p:nvSpPr>
          <p:spPr bwMode="auto">
            <a:xfrm>
              <a:off x="1968764" y="5568950"/>
              <a:ext cx="519192" cy="84137"/>
            </a:xfrm>
            <a:custGeom>
              <a:avLst/>
              <a:gdLst>
                <a:gd name="T0" fmla="*/ 82 w 172"/>
                <a:gd name="T1" fmla="*/ 0 h 28"/>
                <a:gd name="T2" fmla="*/ 0 w 172"/>
                <a:gd name="T3" fmla="*/ 21 h 28"/>
                <a:gd name="T4" fmla="*/ 87 w 172"/>
                <a:gd name="T5" fmla="*/ 28 h 28"/>
                <a:gd name="T6" fmla="*/ 172 w 172"/>
                <a:gd name="T7" fmla="*/ 4 h 28"/>
                <a:gd name="T8" fmla="*/ 82 w 172"/>
                <a:gd name="T9" fmla="*/ 0 h 28"/>
              </a:gdLst>
              <a:ahLst/>
              <a:cxnLst>
                <a:cxn ang="0">
                  <a:pos x="T0" y="T1"/>
                </a:cxn>
                <a:cxn ang="0">
                  <a:pos x="T2" y="T3"/>
                </a:cxn>
                <a:cxn ang="0">
                  <a:pos x="T4" y="T5"/>
                </a:cxn>
                <a:cxn ang="0">
                  <a:pos x="T6" y="T7"/>
                </a:cxn>
                <a:cxn ang="0">
                  <a:pos x="T8" y="T9"/>
                </a:cxn>
              </a:cxnLst>
              <a:rect l="0" t="0" r="r" b="b"/>
              <a:pathLst>
                <a:path w="172" h="28">
                  <a:moveTo>
                    <a:pt x="82" y="0"/>
                  </a:moveTo>
                  <a:cubicBezTo>
                    <a:pt x="55" y="7"/>
                    <a:pt x="27" y="14"/>
                    <a:pt x="0" y="21"/>
                  </a:cubicBezTo>
                  <a:cubicBezTo>
                    <a:pt x="29" y="23"/>
                    <a:pt x="58" y="26"/>
                    <a:pt x="87" y="28"/>
                  </a:cubicBezTo>
                  <a:cubicBezTo>
                    <a:pt x="116" y="20"/>
                    <a:pt x="144" y="12"/>
                    <a:pt x="172" y="4"/>
                  </a:cubicBezTo>
                  <a:cubicBezTo>
                    <a:pt x="142" y="3"/>
                    <a:pt x="112" y="2"/>
                    <a:pt x="82" y="0"/>
                  </a:cubicBezTo>
                  <a:close/>
                </a:path>
              </a:pathLst>
            </a:custGeom>
            <a:solidFill>
              <a:srgbClr val="00AEEF"/>
            </a:solidFill>
            <a:ln w="3175">
              <a:solidFill>
                <a:schemeClr val="tx2"/>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userDrawn="1"/>
          </p:nvSpPr>
          <p:spPr bwMode="auto">
            <a:xfrm>
              <a:off x="4563133" y="4737100"/>
              <a:ext cx="260390" cy="87312"/>
            </a:xfrm>
            <a:custGeom>
              <a:avLst/>
              <a:gdLst>
                <a:gd name="T0" fmla="*/ 0 w 86"/>
                <a:gd name="T1" fmla="*/ 17 h 29"/>
                <a:gd name="T2" fmla="*/ 44 w 86"/>
                <a:gd name="T3" fmla="*/ 29 h 29"/>
                <a:gd name="T4" fmla="*/ 86 w 86"/>
                <a:gd name="T5" fmla="*/ 12 h 29"/>
                <a:gd name="T6" fmla="*/ 42 w 86"/>
                <a:gd name="T7" fmla="*/ 0 h 29"/>
                <a:gd name="T8" fmla="*/ 0 w 86"/>
                <a:gd name="T9" fmla="*/ 17 h 29"/>
              </a:gdLst>
              <a:ahLst/>
              <a:cxnLst>
                <a:cxn ang="0">
                  <a:pos x="T0" y="T1"/>
                </a:cxn>
                <a:cxn ang="0">
                  <a:pos x="T2" y="T3"/>
                </a:cxn>
                <a:cxn ang="0">
                  <a:pos x="T4" y="T5"/>
                </a:cxn>
                <a:cxn ang="0">
                  <a:pos x="T6" y="T7"/>
                </a:cxn>
                <a:cxn ang="0">
                  <a:pos x="T8" y="T9"/>
                </a:cxn>
              </a:cxnLst>
              <a:rect l="0" t="0" r="r" b="b"/>
              <a:pathLst>
                <a:path w="86" h="29">
                  <a:moveTo>
                    <a:pt x="0" y="17"/>
                  </a:moveTo>
                  <a:cubicBezTo>
                    <a:pt x="15" y="21"/>
                    <a:pt x="29" y="25"/>
                    <a:pt x="44" y="29"/>
                  </a:cubicBezTo>
                  <a:cubicBezTo>
                    <a:pt x="58" y="24"/>
                    <a:pt x="72" y="18"/>
                    <a:pt x="86" y="12"/>
                  </a:cubicBezTo>
                  <a:cubicBezTo>
                    <a:pt x="71" y="8"/>
                    <a:pt x="57" y="4"/>
                    <a:pt x="42" y="0"/>
                  </a:cubicBezTo>
                  <a:cubicBezTo>
                    <a:pt x="28" y="5"/>
                    <a:pt x="14" y="11"/>
                    <a:pt x="0" y="17"/>
                  </a:cubicBezTo>
                  <a:close/>
                </a:path>
              </a:pathLst>
            </a:custGeom>
            <a:solidFill>
              <a:srgbClr val="00AEEF"/>
            </a:solidFill>
            <a:ln w="3175">
              <a:solidFill>
                <a:schemeClr val="tx2"/>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userDrawn="1"/>
          </p:nvSpPr>
          <p:spPr bwMode="auto">
            <a:xfrm>
              <a:off x="1374948" y="3414712"/>
              <a:ext cx="5728571" cy="455612"/>
            </a:xfrm>
            <a:custGeom>
              <a:avLst/>
              <a:gdLst>
                <a:gd name="T0" fmla="*/ 1675 w 1899"/>
                <a:gd name="T1" fmla="*/ 125 h 151"/>
                <a:gd name="T2" fmla="*/ 1842 w 1899"/>
                <a:gd name="T3" fmla="*/ 151 h 151"/>
                <a:gd name="T4" fmla="*/ 1899 w 1899"/>
                <a:gd name="T5" fmla="*/ 131 h 151"/>
                <a:gd name="T6" fmla="*/ 1680 w 1899"/>
                <a:gd name="T7" fmla="*/ 97 h 151"/>
                <a:gd name="T8" fmla="*/ 0 w 1899"/>
                <a:gd name="T9" fmla="*/ 72 h 151"/>
                <a:gd name="T10" fmla="*/ 70 w 1899"/>
                <a:gd name="T11" fmla="*/ 93 h 151"/>
                <a:gd name="T12" fmla="*/ 1675 w 1899"/>
                <a:gd name="T13" fmla="*/ 125 h 151"/>
              </a:gdLst>
              <a:ahLst/>
              <a:cxnLst>
                <a:cxn ang="0">
                  <a:pos x="T0" y="T1"/>
                </a:cxn>
                <a:cxn ang="0">
                  <a:pos x="T2" y="T3"/>
                </a:cxn>
                <a:cxn ang="0">
                  <a:pos x="T4" y="T5"/>
                </a:cxn>
                <a:cxn ang="0">
                  <a:pos x="T6" y="T7"/>
                </a:cxn>
                <a:cxn ang="0">
                  <a:pos x="T8" y="T9"/>
                </a:cxn>
                <a:cxn ang="0">
                  <a:pos x="T10" y="T11"/>
                </a:cxn>
                <a:cxn ang="0">
                  <a:pos x="T12" y="T13"/>
                </a:cxn>
              </a:cxnLst>
              <a:rect l="0" t="0" r="r" b="b"/>
              <a:pathLst>
                <a:path w="1899" h="151">
                  <a:moveTo>
                    <a:pt x="1675" y="125"/>
                  </a:moveTo>
                  <a:cubicBezTo>
                    <a:pt x="1732" y="133"/>
                    <a:pt x="1787" y="142"/>
                    <a:pt x="1842" y="151"/>
                  </a:cubicBezTo>
                  <a:cubicBezTo>
                    <a:pt x="1861" y="144"/>
                    <a:pt x="1880" y="138"/>
                    <a:pt x="1899" y="131"/>
                  </a:cubicBezTo>
                  <a:cubicBezTo>
                    <a:pt x="1827" y="120"/>
                    <a:pt x="1754" y="109"/>
                    <a:pt x="1680" y="97"/>
                  </a:cubicBezTo>
                  <a:cubicBezTo>
                    <a:pt x="1094" y="8"/>
                    <a:pt x="530" y="0"/>
                    <a:pt x="0" y="72"/>
                  </a:cubicBezTo>
                  <a:cubicBezTo>
                    <a:pt x="23" y="79"/>
                    <a:pt x="46" y="86"/>
                    <a:pt x="70" y="93"/>
                  </a:cubicBezTo>
                  <a:cubicBezTo>
                    <a:pt x="531" y="36"/>
                    <a:pt x="1066" y="32"/>
                    <a:pt x="1675" y="125"/>
                  </a:cubicBezTo>
                  <a:close/>
                </a:path>
              </a:pathLst>
            </a:custGeom>
            <a:solidFill>
              <a:srgbClr val="9CCB3B"/>
            </a:solidFill>
            <a:ln w="317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userDrawn="1"/>
          </p:nvSpPr>
          <p:spPr bwMode="auto">
            <a:xfrm>
              <a:off x="228599" y="3662362"/>
              <a:ext cx="1149525" cy="265112"/>
            </a:xfrm>
            <a:custGeom>
              <a:avLst/>
              <a:gdLst>
                <a:gd name="T0" fmla="*/ 311 w 381"/>
                <a:gd name="T1" fmla="*/ 0 h 88"/>
                <a:gd name="T2" fmla="*/ 271 w 381"/>
                <a:gd name="T3" fmla="*/ 7 h 88"/>
                <a:gd name="T4" fmla="*/ 0 w 381"/>
                <a:gd name="T5" fmla="*/ 58 h 88"/>
                <a:gd name="T6" fmla="*/ 0 w 381"/>
                <a:gd name="T7" fmla="*/ 88 h 88"/>
                <a:gd name="T8" fmla="*/ 381 w 381"/>
                <a:gd name="T9" fmla="*/ 20 h 88"/>
                <a:gd name="T10" fmla="*/ 311 w 381"/>
                <a:gd name="T11" fmla="*/ 0 h 88"/>
              </a:gdLst>
              <a:ahLst/>
              <a:cxnLst>
                <a:cxn ang="0">
                  <a:pos x="T0" y="T1"/>
                </a:cxn>
                <a:cxn ang="0">
                  <a:pos x="T2" y="T3"/>
                </a:cxn>
                <a:cxn ang="0">
                  <a:pos x="T4" y="T5"/>
                </a:cxn>
                <a:cxn ang="0">
                  <a:pos x="T6" y="T7"/>
                </a:cxn>
                <a:cxn ang="0">
                  <a:pos x="T8" y="T9"/>
                </a:cxn>
                <a:cxn ang="0">
                  <a:pos x="T10" y="T11"/>
                </a:cxn>
              </a:cxnLst>
              <a:rect l="0" t="0" r="r" b="b"/>
              <a:pathLst>
                <a:path w="381" h="88">
                  <a:moveTo>
                    <a:pt x="311" y="0"/>
                  </a:moveTo>
                  <a:cubicBezTo>
                    <a:pt x="298" y="2"/>
                    <a:pt x="284" y="4"/>
                    <a:pt x="271" y="7"/>
                  </a:cubicBezTo>
                  <a:cubicBezTo>
                    <a:pt x="180" y="21"/>
                    <a:pt x="89" y="38"/>
                    <a:pt x="0" y="58"/>
                  </a:cubicBezTo>
                  <a:cubicBezTo>
                    <a:pt x="0" y="88"/>
                    <a:pt x="0" y="88"/>
                    <a:pt x="0" y="88"/>
                  </a:cubicBezTo>
                  <a:cubicBezTo>
                    <a:pt x="120" y="61"/>
                    <a:pt x="247" y="39"/>
                    <a:pt x="381" y="20"/>
                  </a:cubicBezTo>
                  <a:cubicBezTo>
                    <a:pt x="358" y="13"/>
                    <a:pt x="334" y="7"/>
                    <a:pt x="311" y="0"/>
                  </a:cubicBezTo>
                  <a:close/>
                </a:path>
              </a:pathLst>
            </a:custGeom>
            <a:solidFill>
              <a:srgbClr val="9CCB3B"/>
            </a:solidFill>
            <a:ln w="317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userDrawn="1"/>
          </p:nvSpPr>
          <p:spPr bwMode="auto">
            <a:xfrm>
              <a:off x="7109869" y="3840162"/>
              <a:ext cx="1808705" cy="371475"/>
            </a:xfrm>
            <a:custGeom>
              <a:avLst/>
              <a:gdLst>
                <a:gd name="T0" fmla="*/ 0 w 598"/>
                <a:gd name="T1" fmla="*/ 19 h 123"/>
                <a:gd name="T2" fmla="*/ 598 w 598"/>
                <a:gd name="T3" fmla="*/ 123 h 123"/>
                <a:gd name="T4" fmla="*/ 598 w 598"/>
                <a:gd name="T5" fmla="*/ 94 h 123"/>
                <a:gd name="T6" fmla="*/ 57 w 598"/>
                <a:gd name="T7" fmla="*/ 0 h 123"/>
                <a:gd name="T8" fmla="*/ 0 w 598"/>
                <a:gd name="T9" fmla="*/ 19 h 123"/>
              </a:gdLst>
              <a:ahLst/>
              <a:cxnLst>
                <a:cxn ang="0">
                  <a:pos x="T0" y="T1"/>
                </a:cxn>
                <a:cxn ang="0">
                  <a:pos x="T2" y="T3"/>
                </a:cxn>
                <a:cxn ang="0">
                  <a:pos x="T4" y="T5"/>
                </a:cxn>
                <a:cxn ang="0">
                  <a:pos x="T6" y="T7"/>
                </a:cxn>
                <a:cxn ang="0">
                  <a:pos x="T8" y="T9"/>
                </a:cxn>
              </a:cxnLst>
              <a:rect l="0" t="0" r="r" b="b"/>
              <a:pathLst>
                <a:path w="598" h="123">
                  <a:moveTo>
                    <a:pt x="0" y="19"/>
                  </a:moveTo>
                  <a:cubicBezTo>
                    <a:pt x="214" y="53"/>
                    <a:pt x="413" y="88"/>
                    <a:pt x="598" y="123"/>
                  </a:cubicBezTo>
                  <a:cubicBezTo>
                    <a:pt x="598" y="94"/>
                    <a:pt x="598" y="94"/>
                    <a:pt x="598" y="94"/>
                  </a:cubicBezTo>
                  <a:cubicBezTo>
                    <a:pt x="430" y="63"/>
                    <a:pt x="249" y="31"/>
                    <a:pt x="57" y="0"/>
                  </a:cubicBezTo>
                  <a:cubicBezTo>
                    <a:pt x="38" y="6"/>
                    <a:pt x="19" y="13"/>
                    <a:pt x="0" y="19"/>
                  </a:cubicBezTo>
                  <a:close/>
                </a:path>
              </a:pathLst>
            </a:custGeom>
            <a:solidFill>
              <a:srgbClr val="9CCB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23"/>
            <p:cNvSpPr>
              <a:spLocks/>
            </p:cNvSpPr>
            <p:nvPr userDrawn="1"/>
          </p:nvSpPr>
          <p:spPr bwMode="auto">
            <a:xfrm>
              <a:off x="1166955" y="3632200"/>
              <a:ext cx="419164" cy="90487"/>
            </a:xfrm>
            <a:custGeom>
              <a:avLst/>
              <a:gdLst>
                <a:gd name="T0" fmla="*/ 70 w 139"/>
                <a:gd name="T1" fmla="*/ 30 h 30"/>
                <a:gd name="T2" fmla="*/ 139 w 139"/>
                <a:gd name="T3" fmla="*/ 21 h 30"/>
                <a:gd name="T4" fmla="*/ 69 w 139"/>
                <a:gd name="T5" fmla="*/ 0 h 30"/>
                <a:gd name="T6" fmla="*/ 0 w 139"/>
                <a:gd name="T7" fmla="*/ 10 h 30"/>
                <a:gd name="T8" fmla="*/ 70 w 139"/>
                <a:gd name="T9" fmla="*/ 30 h 30"/>
              </a:gdLst>
              <a:ahLst/>
              <a:cxnLst>
                <a:cxn ang="0">
                  <a:pos x="T0" y="T1"/>
                </a:cxn>
                <a:cxn ang="0">
                  <a:pos x="T2" y="T3"/>
                </a:cxn>
                <a:cxn ang="0">
                  <a:pos x="T4" y="T5"/>
                </a:cxn>
                <a:cxn ang="0">
                  <a:pos x="T6" y="T7"/>
                </a:cxn>
                <a:cxn ang="0">
                  <a:pos x="T8" y="T9"/>
                </a:cxn>
              </a:cxnLst>
              <a:rect l="0" t="0" r="r" b="b"/>
              <a:pathLst>
                <a:path w="139" h="30">
                  <a:moveTo>
                    <a:pt x="70" y="30"/>
                  </a:moveTo>
                  <a:cubicBezTo>
                    <a:pt x="93" y="27"/>
                    <a:pt x="116" y="24"/>
                    <a:pt x="139" y="21"/>
                  </a:cubicBezTo>
                  <a:cubicBezTo>
                    <a:pt x="115" y="14"/>
                    <a:pt x="92" y="7"/>
                    <a:pt x="69" y="0"/>
                  </a:cubicBezTo>
                  <a:cubicBezTo>
                    <a:pt x="46" y="4"/>
                    <a:pt x="23" y="7"/>
                    <a:pt x="0" y="10"/>
                  </a:cubicBezTo>
                  <a:cubicBezTo>
                    <a:pt x="23" y="17"/>
                    <a:pt x="47" y="23"/>
                    <a:pt x="70" y="30"/>
                  </a:cubicBezTo>
                  <a:close/>
                </a:path>
              </a:pathLst>
            </a:custGeom>
            <a:solidFill>
              <a:srgbClr val="9CCB3B"/>
            </a:solidFill>
            <a:ln w="317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24"/>
            <p:cNvSpPr>
              <a:spLocks/>
            </p:cNvSpPr>
            <p:nvPr userDrawn="1"/>
          </p:nvSpPr>
          <p:spPr bwMode="auto">
            <a:xfrm>
              <a:off x="6932043" y="3810000"/>
              <a:ext cx="349303" cy="87312"/>
            </a:xfrm>
            <a:custGeom>
              <a:avLst/>
              <a:gdLst>
                <a:gd name="T0" fmla="*/ 59 w 116"/>
                <a:gd name="T1" fmla="*/ 29 h 29"/>
                <a:gd name="T2" fmla="*/ 116 w 116"/>
                <a:gd name="T3" fmla="*/ 10 h 29"/>
                <a:gd name="T4" fmla="*/ 57 w 116"/>
                <a:gd name="T5" fmla="*/ 0 h 29"/>
                <a:gd name="T6" fmla="*/ 0 w 116"/>
                <a:gd name="T7" fmla="*/ 20 h 29"/>
                <a:gd name="T8" fmla="*/ 59 w 116"/>
                <a:gd name="T9" fmla="*/ 29 h 29"/>
              </a:gdLst>
              <a:ahLst/>
              <a:cxnLst>
                <a:cxn ang="0">
                  <a:pos x="T0" y="T1"/>
                </a:cxn>
                <a:cxn ang="0">
                  <a:pos x="T2" y="T3"/>
                </a:cxn>
                <a:cxn ang="0">
                  <a:pos x="T4" y="T5"/>
                </a:cxn>
                <a:cxn ang="0">
                  <a:pos x="T6" y="T7"/>
                </a:cxn>
                <a:cxn ang="0">
                  <a:pos x="T8" y="T9"/>
                </a:cxn>
              </a:cxnLst>
              <a:rect l="0" t="0" r="r" b="b"/>
              <a:pathLst>
                <a:path w="116" h="29">
                  <a:moveTo>
                    <a:pt x="59" y="29"/>
                  </a:moveTo>
                  <a:cubicBezTo>
                    <a:pt x="78" y="23"/>
                    <a:pt x="97" y="16"/>
                    <a:pt x="116" y="10"/>
                  </a:cubicBezTo>
                  <a:cubicBezTo>
                    <a:pt x="97" y="7"/>
                    <a:pt x="77" y="4"/>
                    <a:pt x="57" y="0"/>
                  </a:cubicBezTo>
                  <a:cubicBezTo>
                    <a:pt x="38" y="7"/>
                    <a:pt x="19" y="13"/>
                    <a:pt x="0" y="20"/>
                  </a:cubicBezTo>
                  <a:cubicBezTo>
                    <a:pt x="20" y="23"/>
                    <a:pt x="40" y="26"/>
                    <a:pt x="59" y="29"/>
                  </a:cubicBezTo>
                  <a:close/>
                </a:path>
              </a:pathLst>
            </a:custGeom>
            <a:solidFill>
              <a:srgbClr val="9CCB3B"/>
            </a:solidFill>
            <a:ln w="3175">
              <a:solidFill>
                <a:srgbClr val="92D050"/>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Rectangle 3"/>
          <p:cNvSpPr txBox="1">
            <a:spLocks noChangeArrowheads="1"/>
          </p:cNvSpPr>
          <p:nvPr userDrawn="1"/>
        </p:nvSpPr>
        <p:spPr>
          <a:xfrm>
            <a:off x="1862611" y="252368"/>
            <a:ext cx="6436774" cy="606471"/>
          </a:xfrm>
          <a:prstGeom prst="rect">
            <a:avLst/>
          </a:prstGeom>
        </p:spPr>
        <p:txBody>
          <a:bodyPr vert="horz" lIns="0" tIns="0" rIns="0" bIns="0" rtlCol="0">
            <a:noAutofit/>
          </a:bodyPr>
          <a:lstStyle>
            <a:lvl1pPr marL="0" indent="0" algn="l" rtl="0" eaLnBrk="1" fontAlgn="base" hangingPunct="1">
              <a:spcBef>
                <a:spcPts val="600"/>
              </a:spcBef>
              <a:spcAft>
                <a:spcPct val="0"/>
              </a:spcAft>
              <a:buClr>
                <a:srgbClr val="00AEEF"/>
              </a:buClr>
              <a:buSzPct val="120000"/>
              <a:buFont typeface="Generis Sans Com Medium" pitchFamily="34" charset="0"/>
              <a:buNone/>
              <a:defRPr sz="3600" b="1" baseline="0">
                <a:solidFill>
                  <a:srgbClr val="FFC000"/>
                </a:solidFill>
                <a:latin typeface="Arial Black" panose="020B0A04020102020204" pitchFamily="34" charset="0"/>
                <a:ea typeface="+mn-ea"/>
                <a:cs typeface="Arial Black" panose="020B0A04020102020204" pitchFamily="34" charset="0"/>
              </a:defRPr>
            </a:lvl1pPr>
            <a:lvl2pPr marL="687388" indent="-228600" algn="l" rtl="0" eaLnBrk="1" fontAlgn="base" hangingPunct="1">
              <a:spcBef>
                <a:spcPts val="600"/>
              </a:spcBef>
              <a:spcAft>
                <a:spcPct val="0"/>
              </a:spcAft>
              <a:buClr>
                <a:schemeClr val="tx2"/>
              </a:buClr>
              <a:buSzPct val="110000"/>
              <a:buFont typeface="Calibri" pitchFamily="34" charset="0"/>
              <a:buChar char="+"/>
              <a:defRPr sz="1800" b="0">
                <a:solidFill>
                  <a:schemeClr val="tx1"/>
                </a:solidFill>
                <a:latin typeface="Calibri" pitchFamily="34" charset="0"/>
                <a:cs typeface="Calibri" pitchFamily="34" charset="0"/>
              </a:defRPr>
            </a:lvl2pPr>
            <a:lvl3pPr marL="1143000" indent="-228600" algn="l" rtl="0" eaLnBrk="1" fontAlgn="base" hangingPunct="1">
              <a:spcBef>
                <a:spcPts val="600"/>
              </a:spcBef>
              <a:spcAft>
                <a:spcPct val="0"/>
              </a:spcAft>
              <a:buClr>
                <a:schemeClr val="tx1">
                  <a:lumMod val="50000"/>
                  <a:lumOff val="50000"/>
                </a:schemeClr>
              </a:buClr>
              <a:buSzPct val="110000"/>
              <a:buFont typeface="Calibri" pitchFamily="34" charset="0"/>
              <a:buChar char="+"/>
              <a:defRPr sz="1800" b="0" i="0">
                <a:solidFill>
                  <a:schemeClr val="tx1">
                    <a:lumMod val="65000"/>
                    <a:lumOff val="35000"/>
                  </a:schemeClr>
                </a:solidFill>
                <a:latin typeface="Calibri" pitchFamily="34" charset="0"/>
                <a:cs typeface="Calibri" pitchFamily="34" charset="0"/>
              </a:defRPr>
            </a:lvl3pPr>
            <a:lvl4pPr marL="1600200" indent="-228600" algn="l" rtl="0" eaLnBrk="1" fontAlgn="base" hangingPunct="1">
              <a:spcBef>
                <a:spcPct val="20000"/>
              </a:spcBef>
              <a:spcAft>
                <a:spcPct val="0"/>
              </a:spcAft>
              <a:buClr>
                <a:schemeClr val="bg1">
                  <a:lumMod val="65000"/>
                </a:schemeClr>
              </a:buClr>
              <a:buFont typeface="Arial" pitchFamily="34" charset="0"/>
              <a:buChar char="+"/>
              <a:defRPr sz="1800">
                <a:solidFill>
                  <a:schemeClr val="tx1">
                    <a:lumMod val="65000"/>
                    <a:lumOff val="35000"/>
                  </a:schemeClr>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a:lstStyle>
          <a:p>
            <a:pPr algn="ctr"/>
            <a:r>
              <a:rPr lang="en-US" sz="3600" kern="0" dirty="0">
                <a:solidFill>
                  <a:schemeClr val="tx1"/>
                </a:solidFill>
              </a:rPr>
              <a:t>Six Sigma</a:t>
            </a:r>
            <a:endParaRPr lang="en-US" sz="3600" kern="0" dirty="0"/>
          </a:p>
        </p:txBody>
      </p:sp>
      <p:sp>
        <p:nvSpPr>
          <p:cNvPr id="10" name="Rectangle 3">
            <a:extLst>
              <a:ext uri="{FF2B5EF4-FFF2-40B4-BE49-F238E27FC236}">
                <a16:creationId xmlns:a16="http://schemas.microsoft.com/office/drawing/2014/main" id="{4A3158FC-ADA1-775F-22D6-70DFB29F6D9B}"/>
              </a:ext>
            </a:extLst>
          </p:cNvPr>
          <p:cNvSpPr txBox="1">
            <a:spLocks noChangeArrowheads="1"/>
          </p:cNvSpPr>
          <p:nvPr userDrawn="1"/>
        </p:nvSpPr>
        <p:spPr>
          <a:xfrm>
            <a:off x="1915796" y="1338781"/>
            <a:ext cx="6436774" cy="606471"/>
          </a:xfrm>
          <a:prstGeom prst="rect">
            <a:avLst/>
          </a:prstGeom>
        </p:spPr>
        <p:txBody>
          <a:bodyPr vert="horz" lIns="0" tIns="0" rIns="0" bIns="0" rtlCol="0">
            <a:noAutofit/>
          </a:bodyPr>
          <a:lstStyle>
            <a:lvl1pPr marL="0" indent="0" algn="l" rtl="0" eaLnBrk="1" fontAlgn="base" hangingPunct="1">
              <a:spcBef>
                <a:spcPts val="600"/>
              </a:spcBef>
              <a:spcAft>
                <a:spcPct val="0"/>
              </a:spcAft>
              <a:buClr>
                <a:srgbClr val="00AEEF"/>
              </a:buClr>
              <a:buSzPct val="120000"/>
              <a:buFont typeface="Generis Sans Com Medium" pitchFamily="34" charset="0"/>
              <a:buNone/>
              <a:defRPr sz="3600" b="1" baseline="0">
                <a:solidFill>
                  <a:srgbClr val="FFC000"/>
                </a:solidFill>
                <a:latin typeface="Arial Black" panose="020B0A04020102020204" pitchFamily="34" charset="0"/>
                <a:ea typeface="+mn-ea"/>
                <a:cs typeface="Arial Black" panose="020B0A04020102020204" pitchFamily="34" charset="0"/>
              </a:defRPr>
            </a:lvl1pPr>
            <a:lvl2pPr marL="687388" indent="-228600" algn="l" rtl="0" eaLnBrk="1" fontAlgn="base" hangingPunct="1">
              <a:spcBef>
                <a:spcPts val="600"/>
              </a:spcBef>
              <a:spcAft>
                <a:spcPct val="0"/>
              </a:spcAft>
              <a:buClr>
                <a:schemeClr val="tx2"/>
              </a:buClr>
              <a:buSzPct val="110000"/>
              <a:buFont typeface="Calibri" pitchFamily="34" charset="0"/>
              <a:buChar char="+"/>
              <a:defRPr sz="1800" b="0">
                <a:solidFill>
                  <a:schemeClr val="tx1"/>
                </a:solidFill>
                <a:latin typeface="Calibri" pitchFamily="34" charset="0"/>
                <a:cs typeface="Calibri" pitchFamily="34" charset="0"/>
              </a:defRPr>
            </a:lvl2pPr>
            <a:lvl3pPr marL="1143000" indent="-228600" algn="l" rtl="0" eaLnBrk="1" fontAlgn="base" hangingPunct="1">
              <a:spcBef>
                <a:spcPts val="600"/>
              </a:spcBef>
              <a:spcAft>
                <a:spcPct val="0"/>
              </a:spcAft>
              <a:buClr>
                <a:schemeClr val="tx1">
                  <a:lumMod val="50000"/>
                  <a:lumOff val="50000"/>
                </a:schemeClr>
              </a:buClr>
              <a:buSzPct val="110000"/>
              <a:buFont typeface="Calibri" pitchFamily="34" charset="0"/>
              <a:buChar char="+"/>
              <a:defRPr sz="1800" b="0" i="0">
                <a:solidFill>
                  <a:schemeClr val="tx1">
                    <a:lumMod val="65000"/>
                    <a:lumOff val="35000"/>
                  </a:schemeClr>
                </a:solidFill>
                <a:latin typeface="Calibri" pitchFamily="34" charset="0"/>
                <a:cs typeface="Calibri" pitchFamily="34" charset="0"/>
              </a:defRPr>
            </a:lvl3pPr>
            <a:lvl4pPr marL="1600200" indent="-228600" algn="l" rtl="0" eaLnBrk="1" fontAlgn="base" hangingPunct="1">
              <a:spcBef>
                <a:spcPct val="20000"/>
              </a:spcBef>
              <a:spcAft>
                <a:spcPct val="0"/>
              </a:spcAft>
              <a:buClr>
                <a:schemeClr val="bg1">
                  <a:lumMod val="65000"/>
                </a:schemeClr>
              </a:buClr>
              <a:buFont typeface="Arial" pitchFamily="34" charset="0"/>
              <a:buChar char="+"/>
              <a:defRPr sz="1800">
                <a:solidFill>
                  <a:schemeClr val="tx1">
                    <a:lumMod val="65000"/>
                    <a:lumOff val="35000"/>
                  </a:schemeClr>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a:lstStyle>
          <a:p>
            <a:pPr algn="ctr"/>
            <a:r>
              <a:rPr lang="en-US" sz="3600" kern="0" dirty="0"/>
              <a:t>Project Story Board</a:t>
            </a:r>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p:cNvSpPr/>
          <p:nvPr userDrawn="1"/>
        </p:nvSpPr>
        <p:spPr bwMode="auto">
          <a:xfrm>
            <a:off x="495300" y="457200"/>
            <a:ext cx="8915400" cy="5903407"/>
          </a:xfrm>
          <a:prstGeom prst="rect">
            <a:avLst/>
          </a:prstGeom>
          <a:solidFill>
            <a:schemeClr val="accent1"/>
          </a:solidFill>
          <a:ln w="12700" cap="flat" cmpd="sng" algn="ctr">
            <a:noFill/>
            <a:prstDash val="solid"/>
            <a:round/>
            <a:headEnd type="oval"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Generis Sans Com" pitchFamily="34" charset="0"/>
            </a:endParaRPr>
          </a:p>
        </p:txBody>
      </p:sp>
      <p:sp>
        <p:nvSpPr>
          <p:cNvPr id="7" name="Date Placeholder 6"/>
          <p:cNvSpPr>
            <a:spLocks noGrp="1"/>
          </p:cNvSpPr>
          <p:nvPr>
            <p:ph type="dt" sz="half" idx="10"/>
          </p:nvPr>
        </p:nvSpPr>
        <p:spPr/>
        <p:txBody>
          <a:bodyPr/>
          <a:lstStyle/>
          <a:p>
            <a:fld id="{3F0BFA1C-4E22-482F-955F-0702F15AC037}" type="datetime4">
              <a:rPr lang="en-US" smtClean="0"/>
              <a:pPr/>
              <a:t>October 15, 2024</a:t>
            </a:fld>
            <a:endParaRPr lang="en-US" dirty="0"/>
          </a:p>
        </p:txBody>
      </p:sp>
      <p:sp>
        <p:nvSpPr>
          <p:cNvPr id="8" name="Slide Number Placeholder 7"/>
          <p:cNvSpPr>
            <a:spLocks noGrp="1"/>
          </p:cNvSpPr>
          <p:nvPr>
            <p:ph type="sldNum" sz="quarter" idx="11"/>
          </p:nvPr>
        </p:nvSpPr>
        <p:spPr/>
        <p:txBody>
          <a:bodyPr/>
          <a:lstStyle/>
          <a:p>
            <a:fld id="{9D3844A5-3B38-4698-8943-B0AEDB74F334}" type="slidenum">
              <a:rPr lang="en-US" smtClean="0"/>
              <a:pPr/>
              <a:t>‹#›</a:t>
            </a:fld>
            <a:endParaRPr lang="en-US" dirty="0"/>
          </a:p>
        </p:txBody>
      </p:sp>
      <p:sp>
        <p:nvSpPr>
          <p:cNvPr id="12" name="Text Placeholder 11"/>
          <p:cNvSpPr>
            <a:spLocks noGrp="1"/>
          </p:cNvSpPr>
          <p:nvPr>
            <p:ph type="body" sz="quarter" idx="13"/>
          </p:nvPr>
        </p:nvSpPr>
        <p:spPr bwMode="white">
          <a:xfrm>
            <a:off x="1362075" y="1371600"/>
            <a:ext cx="7058025" cy="1371600"/>
          </a:xfrm>
        </p:spPr>
        <p:txBody>
          <a:bodyPr>
            <a:noAutofit/>
          </a:bodyPr>
          <a:lstStyle>
            <a:lvl1pPr>
              <a:defRPr sz="3200" b="1">
                <a:solidFill>
                  <a:schemeClr val="bg1"/>
                </a:solidFill>
              </a:defRPr>
            </a:lvl1pPr>
          </a:lstStyle>
          <a:p>
            <a:pPr lvl="0"/>
            <a:r>
              <a:rPr lang="en-US"/>
              <a:t>Click to edit Master text styles</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0" name="Google Shape;20;p3"/>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1" name="Google Shape;21;p3"/>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a:spcAft>
                <a:spcPts val="0"/>
              </a:spcAft>
            </a:pPr>
            <a:fld id="{00000000-1234-1234-1234-123412341234}" type="slidenum">
              <a:rPr lang="en-US" smtClean="0"/>
              <a:pPr>
                <a:spcAft>
                  <a:spcPts val="0"/>
                </a:spcAft>
              </a:pPr>
              <a:t>‹#›</a:t>
            </a:fld>
            <a:endParaRPr lang="en-US" dirty="0"/>
          </a:p>
        </p:txBody>
      </p:sp>
    </p:spTree>
    <p:extLst>
      <p:ext uri="{BB962C8B-B14F-4D97-AF65-F5344CB8AC3E}">
        <p14:creationId xmlns:p14="http://schemas.microsoft.com/office/powerpoint/2010/main" val="3581850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extBox 1"/>
          <p:cNvSpPr txBox="1"/>
          <p:nvPr userDrawn="1"/>
        </p:nvSpPr>
        <p:spPr>
          <a:xfrm>
            <a:off x="495300" y="6454503"/>
            <a:ext cx="8915400" cy="276999"/>
          </a:xfrm>
          <a:prstGeom prst="rect">
            <a:avLst/>
          </a:prstGeom>
          <a:solidFill>
            <a:schemeClr val="accent1"/>
          </a:solidFill>
        </p:spPr>
        <p:txBody>
          <a:bodyPr wrap="square" rtlCol="0">
            <a:spAutoFit/>
          </a:bodyPr>
          <a:lstStyle/>
          <a:p>
            <a:endParaRPr lang="en-US" sz="1200" dirty="0">
              <a:latin typeface="+mn-lt"/>
            </a:endParaRPr>
          </a:p>
        </p:txBody>
      </p:sp>
      <p:sp>
        <p:nvSpPr>
          <p:cNvPr id="5" name="Slide Number Placeholder 7"/>
          <p:cNvSpPr>
            <a:spLocks noGrp="1"/>
          </p:cNvSpPr>
          <p:nvPr>
            <p:ph type="sldNum" sz="quarter" idx="4"/>
          </p:nvPr>
        </p:nvSpPr>
        <p:spPr>
          <a:xfrm>
            <a:off x="8706926" y="6454503"/>
            <a:ext cx="504130" cy="282054"/>
          </a:xfrm>
          <a:prstGeom prst="rect">
            <a:avLst/>
          </a:prstGeom>
        </p:spPr>
        <p:txBody>
          <a:bodyPr vert="horz" lIns="91440" tIns="45720" rIns="91440" bIns="45720" rtlCol="0" anchor="ctr"/>
          <a:lstStyle>
            <a:lvl1pPr algn="ctr">
              <a:defRPr sz="1200">
                <a:solidFill>
                  <a:schemeClr val="tx1"/>
                </a:solidFill>
                <a:latin typeface="+mn-lt"/>
              </a:defRPr>
            </a:lvl1pPr>
          </a:lstStyle>
          <a:p>
            <a:fld id="{9D3844A5-3B38-4698-8943-B0AEDB74F334}" type="slidenum">
              <a:rPr lang="en-US" smtClean="0"/>
              <a:pPr/>
              <a:t>‹#›</a:t>
            </a:fld>
            <a:endParaRPr lang="en-US" dirty="0"/>
          </a:p>
        </p:txBody>
      </p:sp>
      <p:sp>
        <p:nvSpPr>
          <p:cNvPr id="4" name="Title 3"/>
          <p:cNvSpPr>
            <a:spLocks noGrp="1"/>
          </p:cNvSpPr>
          <p:nvPr>
            <p:ph type="title"/>
          </p:nvPr>
        </p:nvSpPr>
        <p:spPr>
          <a:xfrm>
            <a:off x="495300" y="457200"/>
            <a:ext cx="4762500" cy="381000"/>
          </a:xfrm>
        </p:spPr>
        <p:txBody>
          <a:bodyPr/>
          <a:lstStyle>
            <a:lvl1pPr>
              <a:defRPr sz="3000"/>
            </a:lvl1pPr>
          </a:lstStyle>
          <a:p>
            <a:r>
              <a:rPr lang="en-US"/>
              <a:t>Click to edit Master title style</a:t>
            </a:r>
            <a:endParaRPr lang="en-US" dirty="0"/>
          </a:p>
        </p:txBody>
      </p:sp>
      <p:sp>
        <p:nvSpPr>
          <p:cNvPr id="11" name="Text Placeholder 10"/>
          <p:cNvSpPr>
            <a:spLocks noGrp="1"/>
          </p:cNvSpPr>
          <p:nvPr>
            <p:ph type="body" sz="quarter" idx="12"/>
          </p:nvPr>
        </p:nvSpPr>
        <p:spPr>
          <a:xfrm>
            <a:off x="495300" y="1143000"/>
            <a:ext cx="8915400" cy="5143500"/>
          </a:xfrm>
        </p:spPr>
        <p:txBody>
          <a:bodyPr/>
          <a:lstStyle>
            <a:lvl1pPr>
              <a:buSzPct val="110000"/>
              <a:buFont typeface="Calibri" pitchFamily="34" charset="0"/>
              <a:buChar char="+"/>
              <a:defRPr>
                <a:latin typeface="+mn-lt"/>
              </a:defRPr>
            </a:lvl1pPr>
            <a:lvl2pPr>
              <a:defRPr>
                <a:latin typeface="+mn-lt"/>
              </a:defRPr>
            </a:lvl2pPr>
            <a:lvl3pPr>
              <a:defRPr>
                <a:latin typeface="+mn-lt"/>
              </a:defRPr>
            </a:lvl3pPr>
            <a:lvl4pPr>
              <a:buClr>
                <a:schemeClr val="tx1">
                  <a:lumMod val="50000"/>
                  <a:lumOff val="50000"/>
                </a:schemeClr>
              </a:buClr>
              <a:buSzPct val="80000"/>
              <a:buFont typeface="Courier New" pitchFamily="49" charset="0"/>
              <a:buChar char="o"/>
              <a:defRPr sz="1800">
                <a:solidFill>
                  <a:schemeClr val="tx1">
                    <a:lumMod val="65000"/>
                    <a:lumOff val="35000"/>
                  </a:schemeClr>
                </a:solidFill>
              </a:defRPr>
            </a:lvl4pPr>
            <a:lvl5pPr>
              <a:buClr>
                <a:schemeClr val="tx1">
                  <a:lumMod val="50000"/>
                  <a:lumOff val="50000"/>
                </a:schemeClr>
              </a:buClr>
              <a:buFont typeface="Arial" pitchFamily="34" charset="0"/>
              <a:buChar char="•"/>
              <a:defRPr sz="1800">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3"/>
          <p:cNvSpPr txBox="1">
            <a:spLocks/>
          </p:cNvSpPr>
          <p:nvPr userDrawn="1"/>
        </p:nvSpPr>
        <p:spPr bwMode="auto">
          <a:xfrm>
            <a:off x="3411026" y="6507957"/>
            <a:ext cx="3505200" cy="27384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sz="3000" b="1">
                <a:solidFill>
                  <a:schemeClr val="accent1"/>
                </a:solidFill>
                <a:latin typeface="Calibri" pitchFamily="34" charset="0"/>
                <a:ea typeface="+mj-ea"/>
                <a:cs typeface="Calibri" pitchFamily="34" charset="0"/>
              </a:defRPr>
            </a:lvl1pPr>
            <a:lvl2pPr algn="l" rtl="0" eaLnBrk="1" fontAlgn="base" hangingPunct="1">
              <a:spcBef>
                <a:spcPct val="0"/>
              </a:spcBef>
              <a:spcAft>
                <a:spcPct val="0"/>
              </a:spcAft>
              <a:defRPr sz="3200" b="1">
                <a:solidFill>
                  <a:schemeClr val="accent1"/>
                </a:solidFill>
                <a:latin typeface="Generis Sans Com" pitchFamily="34" charset="0"/>
              </a:defRPr>
            </a:lvl2pPr>
            <a:lvl3pPr algn="l" rtl="0" eaLnBrk="1" fontAlgn="base" hangingPunct="1">
              <a:spcBef>
                <a:spcPct val="0"/>
              </a:spcBef>
              <a:spcAft>
                <a:spcPct val="0"/>
              </a:spcAft>
              <a:defRPr sz="3200" b="1">
                <a:solidFill>
                  <a:schemeClr val="accent1"/>
                </a:solidFill>
                <a:latin typeface="Generis Sans Com" pitchFamily="34" charset="0"/>
              </a:defRPr>
            </a:lvl3pPr>
            <a:lvl4pPr algn="l" rtl="0" eaLnBrk="1" fontAlgn="base" hangingPunct="1">
              <a:spcBef>
                <a:spcPct val="0"/>
              </a:spcBef>
              <a:spcAft>
                <a:spcPct val="0"/>
              </a:spcAft>
              <a:defRPr sz="3200" b="1">
                <a:solidFill>
                  <a:schemeClr val="accent1"/>
                </a:solidFill>
                <a:latin typeface="Generis Sans Com" pitchFamily="34" charset="0"/>
              </a:defRPr>
            </a:lvl4pPr>
            <a:lvl5pPr algn="l" rtl="0" eaLnBrk="1" fontAlgn="base" hangingPunct="1">
              <a:spcBef>
                <a:spcPct val="0"/>
              </a:spcBef>
              <a:spcAft>
                <a:spcPct val="0"/>
              </a:spcAft>
              <a:defRPr sz="3200" b="1">
                <a:solidFill>
                  <a:schemeClr val="accent1"/>
                </a:solidFill>
                <a:latin typeface="Generis Sans Com" pitchFamily="34"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a:lstStyle>
          <a:p>
            <a:pPr algn="ctr"/>
            <a:r>
              <a:rPr lang="en-US" sz="1200" kern="0" dirty="0">
                <a:solidFill>
                  <a:schemeClr val="tx1"/>
                </a:solidFill>
                <a:latin typeface="+mn-lt"/>
              </a:rPr>
              <a:t>Project</a:t>
            </a:r>
            <a:r>
              <a:rPr lang="en-US" sz="1200" kern="0" baseline="0" dirty="0">
                <a:solidFill>
                  <a:schemeClr val="tx1"/>
                </a:solidFill>
                <a:latin typeface="+mn-lt"/>
              </a:rPr>
              <a:t> Story Board</a:t>
            </a:r>
            <a:endParaRPr lang="en-US" sz="1200" kern="0" dirty="0">
              <a:solidFill>
                <a:schemeClr val="tx1"/>
              </a:solidFill>
              <a:latin typeface="+mn-lt"/>
            </a:endParaRPr>
          </a:p>
        </p:txBody>
      </p:sp>
      <p:sp>
        <p:nvSpPr>
          <p:cNvPr id="6" name="Date Placeholder 5"/>
          <p:cNvSpPr>
            <a:spLocks noGrp="1"/>
          </p:cNvSpPr>
          <p:nvPr>
            <p:ph type="dt" sz="half" idx="10"/>
          </p:nvPr>
        </p:nvSpPr>
        <p:spPr>
          <a:xfrm>
            <a:off x="685800" y="6519309"/>
            <a:ext cx="1371600" cy="168003"/>
          </a:xfrm>
        </p:spPr>
        <p:txBody>
          <a:bodyPr/>
          <a:lstStyle>
            <a:lvl1pPr>
              <a:defRPr sz="1200">
                <a:latin typeface="+mn-lt"/>
              </a:defRPr>
            </a:lvl1pPr>
          </a:lstStyle>
          <a:p>
            <a:fld id="{07917A51-C835-42C0-8049-98CD01217C8D}" type="datetime4">
              <a:rPr lang="en-US" smtClean="0"/>
              <a:pPr/>
              <a:t>October 15, 2024</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95300" y="1143001"/>
            <a:ext cx="4244446" cy="5257799"/>
          </a:xfrm>
          <a:prstGeom prst="rect">
            <a:avLst/>
          </a:prstGeom>
        </p:spPr>
        <p:txBody>
          <a:bodyPr/>
          <a:lstStyle>
            <a:lvl1pPr>
              <a:defRPr sz="2400" b="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5166254" y="1143001"/>
            <a:ext cx="4244446" cy="5257799"/>
          </a:xfrm>
          <a:prstGeom prst="rect">
            <a:avLst/>
          </a:prstGeom>
        </p:spPr>
        <p:txBody>
          <a:bodyPr/>
          <a:lstStyle>
            <a:lvl1pPr>
              <a:defRPr sz="24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6" name="Slide Number Placeholder 7"/>
          <p:cNvSpPr>
            <a:spLocks noGrp="1"/>
          </p:cNvSpPr>
          <p:nvPr>
            <p:ph type="sldNum" sz="quarter" idx="4"/>
          </p:nvPr>
        </p:nvSpPr>
        <p:spPr>
          <a:xfrm>
            <a:off x="8141495" y="6407945"/>
            <a:ext cx="322461" cy="200025"/>
          </a:xfrm>
          <a:prstGeom prst="rect">
            <a:avLst/>
          </a:prstGeom>
        </p:spPr>
        <p:txBody>
          <a:bodyPr vert="horz" lIns="91440" tIns="45720" rIns="91440" bIns="45720" rtlCol="0" anchor="ctr"/>
          <a:lstStyle>
            <a:lvl1pPr algn="ctr">
              <a:defRPr sz="800">
                <a:solidFill>
                  <a:schemeClr val="tx1"/>
                </a:solidFill>
              </a:defRPr>
            </a:lvl1pPr>
          </a:lstStyle>
          <a:p>
            <a:fld id="{9D3844A5-3B38-4698-8943-B0AEDB74F334}" type="slidenum">
              <a:rPr lang="en-US" smtClean="0"/>
              <a:pPr/>
              <a:t>‹#›</a:t>
            </a:fld>
            <a:endParaRPr lang="en-US" dirty="0"/>
          </a:p>
        </p:txBody>
      </p:sp>
      <p:sp>
        <p:nvSpPr>
          <p:cNvPr id="5" name="Date Placeholder 4"/>
          <p:cNvSpPr>
            <a:spLocks noGrp="1"/>
          </p:cNvSpPr>
          <p:nvPr>
            <p:ph type="dt" sz="half" idx="10"/>
          </p:nvPr>
        </p:nvSpPr>
        <p:spPr/>
        <p:txBody>
          <a:bodyPr/>
          <a:lstStyle/>
          <a:p>
            <a:fld id="{15FC8E75-2A6F-4947-ABBF-CBBB02BFAD67}" type="datetime4">
              <a:rPr lang="en-US" smtClean="0"/>
              <a:pPr/>
              <a:t>October 15, 2024</a:t>
            </a:fld>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457200"/>
            <a:ext cx="8915400" cy="533400"/>
          </a:xfrm>
        </p:spPr>
        <p:txBody>
          <a:bodyPr anchor="b"/>
          <a:lstStyle>
            <a:lvl1pPr algn="l">
              <a:defRPr sz="3200" b="1"/>
            </a:lvl1pPr>
          </a:lstStyle>
          <a:p>
            <a:r>
              <a:rPr lang="en-US"/>
              <a:t>Click to edit Master title style</a:t>
            </a:r>
            <a:endParaRPr lang="en-US" dirty="0"/>
          </a:p>
        </p:txBody>
      </p:sp>
      <p:sp>
        <p:nvSpPr>
          <p:cNvPr id="3" name="Content Placeholder 2"/>
          <p:cNvSpPr>
            <a:spLocks noGrp="1"/>
          </p:cNvSpPr>
          <p:nvPr>
            <p:ph idx="1"/>
          </p:nvPr>
        </p:nvSpPr>
        <p:spPr>
          <a:xfrm>
            <a:off x="2682875" y="1143000"/>
            <a:ext cx="6727825" cy="5105400"/>
          </a:xfrm>
          <a:prstGeom prst="rect">
            <a:avLst/>
          </a:prstGeom>
        </p:spPr>
        <p:txBody>
          <a:bodyPr/>
          <a:lstStyle>
            <a:lvl1pPr>
              <a:defRPr sz="24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95300" y="1143000"/>
            <a:ext cx="1981199" cy="5105400"/>
          </a:xfrm>
          <a:prstGeom prst="rect">
            <a:avLst/>
          </a:prstGeom>
          <a:noFill/>
        </p:spPr>
        <p:txBody>
          <a:bodyPr lIns="228600" tIns="228600" rIns="228600" bIns="22860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7"/>
          <p:cNvSpPr>
            <a:spLocks noGrp="1"/>
          </p:cNvSpPr>
          <p:nvPr>
            <p:ph type="sldNum" sz="quarter" idx="4"/>
          </p:nvPr>
        </p:nvSpPr>
        <p:spPr>
          <a:xfrm>
            <a:off x="8141495" y="6407945"/>
            <a:ext cx="322461" cy="200025"/>
          </a:xfrm>
          <a:prstGeom prst="rect">
            <a:avLst/>
          </a:prstGeom>
        </p:spPr>
        <p:txBody>
          <a:bodyPr vert="horz" lIns="91440" tIns="45720" rIns="91440" bIns="45720" rtlCol="0" anchor="ctr"/>
          <a:lstStyle>
            <a:lvl1pPr algn="ctr">
              <a:defRPr sz="800">
                <a:solidFill>
                  <a:schemeClr val="tx1"/>
                </a:solidFill>
              </a:defRPr>
            </a:lvl1pPr>
          </a:lstStyle>
          <a:p>
            <a:fld id="{9D3844A5-3B38-4698-8943-B0AEDB74F334}" type="slidenum">
              <a:rPr lang="en-US" smtClean="0"/>
              <a:pPr/>
              <a:t>‹#›</a:t>
            </a:fld>
            <a:endParaRPr lang="en-US" dirty="0"/>
          </a:p>
        </p:txBody>
      </p:sp>
      <p:sp>
        <p:nvSpPr>
          <p:cNvPr id="5" name="Date Placeholder 4"/>
          <p:cNvSpPr>
            <a:spLocks noGrp="1"/>
          </p:cNvSpPr>
          <p:nvPr>
            <p:ph type="dt" sz="half" idx="10"/>
          </p:nvPr>
        </p:nvSpPr>
        <p:spPr/>
        <p:txBody>
          <a:bodyPr/>
          <a:lstStyle/>
          <a:p>
            <a:fld id="{D9000B56-1603-4A04-A29A-4E59F1EFDD98}" type="datetime4">
              <a:rPr lang="en-US" smtClean="0"/>
              <a:pPr/>
              <a:t>October 15, 2024</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95300" y="457201"/>
            <a:ext cx="8915400" cy="696913"/>
          </a:xfrm>
        </p:spPr>
        <p:txBody>
          <a:bodyPr/>
          <a:lstStyle/>
          <a:p>
            <a:r>
              <a:rPr lang="en-US"/>
              <a:t>Click to edit Master title style</a:t>
            </a:r>
            <a:endParaRPr lang="en-US" dirty="0"/>
          </a:p>
        </p:txBody>
      </p:sp>
      <p:sp>
        <p:nvSpPr>
          <p:cNvPr id="3" name="SmartArt Placeholder 2"/>
          <p:cNvSpPr>
            <a:spLocks noGrp="1"/>
          </p:cNvSpPr>
          <p:nvPr>
            <p:ph type="dgm" idx="1"/>
          </p:nvPr>
        </p:nvSpPr>
        <p:spPr>
          <a:xfrm>
            <a:off x="495300" y="1143000"/>
            <a:ext cx="8915401" cy="5257800"/>
          </a:xfrm>
          <a:prstGeom prst="rect">
            <a:avLst/>
          </a:prstGeom>
        </p:spPr>
        <p:txBody>
          <a:bodyPr/>
          <a:lstStyle/>
          <a:p>
            <a:r>
              <a:rPr lang="en-US" dirty="0"/>
              <a:t>Click icon to add SmartArt graphic</a:t>
            </a:r>
          </a:p>
        </p:txBody>
      </p:sp>
      <p:sp>
        <p:nvSpPr>
          <p:cNvPr id="5" name="Slide Number Placeholder 7"/>
          <p:cNvSpPr>
            <a:spLocks noGrp="1"/>
          </p:cNvSpPr>
          <p:nvPr>
            <p:ph type="sldNum" sz="quarter" idx="4"/>
          </p:nvPr>
        </p:nvSpPr>
        <p:spPr>
          <a:xfrm>
            <a:off x="8141495" y="6407945"/>
            <a:ext cx="322461" cy="200025"/>
          </a:xfrm>
          <a:prstGeom prst="rect">
            <a:avLst/>
          </a:prstGeom>
        </p:spPr>
        <p:txBody>
          <a:bodyPr vert="horz" lIns="91440" tIns="45720" rIns="91440" bIns="45720" rtlCol="0" anchor="ctr"/>
          <a:lstStyle>
            <a:lvl1pPr algn="ctr">
              <a:defRPr sz="800">
                <a:solidFill>
                  <a:schemeClr val="tx1"/>
                </a:solidFill>
              </a:defRPr>
            </a:lvl1pPr>
          </a:lstStyle>
          <a:p>
            <a:fld id="{9D3844A5-3B38-4698-8943-B0AEDB74F334}" type="slidenum">
              <a:rPr lang="en-US" smtClean="0"/>
              <a:pPr/>
              <a:t>‹#›</a:t>
            </a:fld>
            <a:endParaRPr lang="en-US" dirty="0"/>
          </a:p>
        </p:txBody>
      </p:sp>
      <p:sp>
        <p:nvSpPr>
          <p:cNvPr id="4" name="Date Placeholder 3"/>
          <p:cNvSpPr>
            <a:spLocks noGrp="1"/>
          </p:cNvSpPr>
          <p:nvPr>
            <p:ph type="dt" sz="half" idx="10"/>
          </p:nvPr>
        </p:nvSpPr>
        <p:spPr/>
        <p:txBody>
          <a:bodyPr/>
          <a:lstStyle/>
          <a:p>
            <a:fld id="{75BDA94A-59D0-4278-A86C-1BF8F1F3AE9D}" type="datetime4">
              <a:rPr lang="en-US" smtClean="0"/>
              <a:pPr/>
              <a:t>October 15, 2024</a:t>
            </a:fld>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9D3844A5-3B38-4698-8943-B0AEDB74F334}" type="slidenum">
              <a:rPr lang="en-US" smtClean="0"/>
              <a:pPr/>
              <a:t>‹#›</a:t>
            </a:fld>
            <a:endParaRPr lang="en-US" dirty="0"/>
          </a:p>
        </p:txBody>
      </p:sp>
      <p:sp>
        <p:nvSpPr>
          <p:cNvPr id="5" name="Date Placeholder 4"/>
          <p:cNvSpPr>
            <a:spLocks noGrp="1"/>
          </p:cNvSpPr>
          <p:nvPr>
            <p:ph type="dt" sz="half" idx="12"/>
          </p:nvPr>
        </p:nvSpPr>
        <p:spPr/>
        <p:txBody>
          <a:bodyPr/>
          <a:lstStyle/>
          <a:p>
            <a:fld id="{881369C7-AEE8-4E32-AD5A-B3F8432E9DEC}" type="datetime4">
              <a:rPr lang="en-US" smtClean="0"/>
              <a:pPr/>
              <a:t>October 15, 2024</a:t>
            </a:fld>
            <a:endParaRPr lang="en-US" dirty="0"/>
          </a:p>
        </p:txBody>
      </p:sp>
      <p:sp>
        <p:nvSpPr>
          <p:cNvPr id="6" name="Rounded Rectangle 4"/>
          <p:cNvSpPr/>
          <p:nvPr userDrawn="1"/>
        </p:nvSpPr>
        <p:spPr bwMode="ltGray">
          <a:xfrm rot="16200000">
            <a:off x="208690" y="1450248"/>
            <a:ext cx="5008562" cy="4435342"/>
          </a:xfrm>
          <a:custGeom>
            <a:avLst/>
            <a:gdLst>
              <a:gd name="connsiteX0" fmla="*/ 0 w 5887160"/>
              <a:gd name="connsiteY0" fmla="*/ 919906 h 5519328"/>
              <a:gd name="connsiteX1" fmla="*/ 919906 w 5887160"/>
              <a:gd name="connsiteY1" fmla="*/ 0 h 5519328"/>
              <a:gd name="connsiteX2" fmla="*/ 4967254 w 5887160"/>
              <a:gd name="connsiteY2" fmla="*/ 0 h 5519328"/>
              <a:gd name="connsiteX3" fmla="*/ 5887160 w 5887160"/>
              <a:gd name="connsiteY3" fmla="*/ 919906 h 5519328"/>
              <a:gd name="connsiteX4" fmla="*/ 5887160 w 5887160"/>
              <a:gd name="connsiteY4" fmla="*/ 4599422 h 5519328"/>
              <a:gd name="connsiteX5" fmla="*/ 4967254 w 5887160"/>
              <a:gd name="connsiteY5" fmla="*/ 5519328 h 5519328"/>
              <a:gd name="connsiteX6" fmla="*/ 919906 w 5887160"/>
              <a:gd name="connsiteY6" fmla="*/ 5519328 h 5519328"/>
              <a:gd name="connsiteX7" fmla="*/ 0 w 5887160"/>
              <a:gd name="connsiteY7" fmla="*/ 4599422 h 5519328"/>
              <a:gd name="connsiteX8" fmla="*/ 0 w 5887160"/>
              <a:gd name="connsiteY8" fmla="*/ 919906 h 5519328"/>
              <a:gd name="connsiteX0" fmla="*/ 0 w 5887160"/>
              <a:gd name="connsiteY0" fmla="*/ 4599422 h 5519328"/>
              <a:gd name="connsiteX1" fmla="*/ 919906 w 5887160"/>
              <a:gd name="connsiteY1" fmla="*/ 0 h 5519328"/>
              <a:gd name="connsiteX2" fmla="*/ 4967254 w 5887160"/>
              <a:gd name="connsiteY2" fmla="*/ 0 h 5519328"/>
              <a:gd name="connsiteX3" fmla="*/ 5887160 w 5887160"/>
              <a:gd name="connsiteY3" fmla="*/ 919906 h 5519328"/>
              <a:gd name="connsiteX4" fmla="*/ 5887160 w 5887160"/>
              <a:gd name="connsiteY4" fmla="*/ 4599422 h 5519328"/>
              <a:gd name="connsiteX5" fmla="*/ 4967254 w 5887160"/>
              <a:gd name="connsiteY5" fmla="*/ 5519328 h 5519328"/>
              <a:gd name="connsiteX6" fmla="*/ 919906 w 5887160"/>
              <a:gd name="connsiteY6" fmla="*/ 5519328 h 5519328"/>
              <a:gd name="connsiteX7" fmla="*/ 0 w 5887160"/>
              <a:gd name="connsiteY7" fmla="*/ 4599422 h 5519328"/>
              <a:gd name="connsiteX0" fmla="*/ 0 w 5887160"/>
              <a:gd name="connsiteY0" fmla="*/ 4599422 h 5519328"/>
              <a:gd name="connsiteX1" fmla="*/ 10601 w 5887160"/>
              <a:gd name="connsiteY1" fmla="*/ 31359 h 5519328"/>
              <a:gd name="connsiteX2" fmla="*/ 4967254 w 5887160"/>
              <a:gd name="connsiteY2" fmla="*/ 0 h 5519328"/>
              <a:gd name="connsiteX3" fmla="*/ 5887160 w 5887160"/>
              <a:gd name="connsiteY3" fmla="*/ 919906 h 5519328"/>
              <a:gd name="connsiteX4" fmla="*/ 5887160 w 5887160"/>
              <a:gd name="connsiteY4" fmla="*/ 4599422 h 5519328"/>
              <a:gd name="connsiteX5" fmla="*/ 4967254 w 5887160"/>
              <a:gd name="connsiteY5" fmla="*/ 5519328 h 5519328"/>
              <a:gd name="connsiteX6" fmla="*/ 919906 w 5887160"/>
              <a:gd name="connsiteY6" fmla="*/ 5519328 h 5519328"/>
              <a:gd name="connsiteX7" fmla="*/ 0 w 5887160"/>
              <a:gd name="connsiteY7" fmla="*/ 4599422 h 5519328"/>
              <a:gd name="connsiteX0" fmla="*/ 0 w 5887160"/>
              <a:gd name="connsiteY0" fmla="*/ 4599422 h 5519328"/>
              <a:gd name="connsiteX1" fmla="*/ 10601 w 5887160"/>
              <a:gd name="connsiteY1" fmla="*/ 31359 h 5519328"/>
              <a:gd name="connsiteX2" fmla="*/ 4967254 w 5887160"/>
              <a:gd name="connsiteY2" fmla="*/ 0 h 5519328"/>
              <a:gd name="connsiteX3" fmla="*/ 5887160 w 5887160"/>
              <a:gd name="connsiteY3" fmla="*/ 919906 h 5519328"/>
              <a:gd name="connsiteX4" fmla="*/ 5887160 w 5887160"/>
              <a:gd name="connsiteY4" fmla="*/ 4599422 h 5519328"/>
              <a:gd name="connsiteX5" fmla="*/ 919906 w 5887160"/>
              <a:gd name="connsiteY5" fmla="*/ 5519328 h 5519328"/>
              <a:gd name="connsiteX6" fmla="*/ 0 w 5887160"/>
              <a:gd name="connsiteY6" fmla="*/ 4599422 h 5519328"/>
              <a:gd name="connsiteX0" fmla="*/ 0 w 5887160"/>
              <a:gd name="connsiteY0" fmla="*/ 4599422 h 5919018"/>
              <a:gd name="connsiteX1" fmla="*/ 10601 w 5887160"/>
              <a:gd name="connsiteY1" fmla="*/ 31359 h 5919018"/>
              <a:gd name="connsiteX2" fmla="*/ 4967254 w 5887160"/>
              <a:gd name="connsiteY2" fmla="*/ 0 h 5919018"/>
              <a:gd name="connsiteX3" fmla="*/ 5887160 w 5887160"/>
              <a:gd name="connsiteY3" fmla="*/ 919906 h 5919018"/>
              <a:gd name="connsiteX4" fmla="*/ 5855805 w 5887160"/>
              <a:gd name="connsiteY4" fmla="*/ 5597461 h 5919018"/>
              <a:gd name="connsiteX5" fmla="*/ 919906 w 5887160"/>
              <a:gd name="connsiteY5" fmla="*/ 5519328 h 5919018"/>
              <a:gd name="connsiteX6" fmla="*/ 0 w 5887160"/>
              <a:gd name="connsiteY6" fmla="*/ 4599422 h 5919018"/>
              <a:gd name="connsiteX0" fmla="*/ 0 w 5887160"/>
              <a:gd name="connsiteY0" fmla="*/ 4599422 h 5597461"/>
              <a:gd name="connsiteX1" fmla="*/ 10601 w 5887160"/>
              <a:gd name="connsiteY1" fmla="*/ 31359 h 5597461"/>
              <a:gd name="connsiteX2" fmla="*/ 4967254 w 5887160"/>
              <a:gd name="connsiteY2" fmla="*/ 0 h 5597461"/>
              <a:gd name="connsiteX3" fmla="*/ 5887160 w 5887160"/>
              <a:gd name="connsiteY3" fmla="*/ 919906 h 5597461"/>
              <a:gd name="connsiteX4" fmla="*/ 5855805 w 5887160"/>
              <a:gd name="connsiteY4" fmla="*/ 5597461 h 5597461"/>
              <a:gd name="connsiteX5" fmla="*/ 919906 w 5887160"/>
              <a:gd name="connsiteY5" fmla="*/ 5519328 h 5597461"/>
              <a:gd name="connsiteX6" fmla="*/ 0 w 5887160"/>
              <a:gd name="connsiteY6" fmla="*/ 4599422 h 5597461"/>
              <a:gd name="connsiteX0" fmla="*/ 0 w 5887160"/>
              <a:gd name="connsiteY0" fmla="*/ 4599422 h 5597461"/>
              <a:gd name="connsiteX1" fmla="*/ 10601 w 5887160"/>
              <a:gd name="connsiteY1" fmla="*/ 31359 h 5597461"/>
              <a:gd name="connsiteX2" fmla="*/ 4967254 w 5887160"/>
              <a:gd name="connsiteY2" fmla="*/ 0 h 5597461"/>
              <a:gd name="connsiteX3" fmla="*/ 5887160 w 5887160"/>
              <a:gd name="connsiteY3" fmla="*/ 919906 h 5597461"/>
              <a:gd name="connsiteX4" fmla="*/ 5855805 w 5887160"/>
              <a:gd name="connsiteY4" fmla="*/ 5597461 h 5597461"/>
              <a:gd name="connsiteX5" fmla="*/ 919906 w 5887160"/>
              <a:gd name="connsiteY5" fmla="*/ 5519328 h 5597461"/>
              <a:gd name="connsiteX6" fmla="*/ 0 w 5887160"/>
              <a:gd name="connsiteY6" fmla="*/ 4599422 h 5597461"/>
              <a:gd name="connsiteX0" fmla="*/ 0 w 5887160"/>
              <a:gd name="connsiteY0" fmla="*/ 4599422 h 5597461"/>
              <a:gd name="connsiteX1" fmla="*/ 10601 w 5887160"/>
              <a:gd name="connsiteY1" fmla="*/ 31359 h 5597461"/>
              <a:gd name="connsiteX2" fmla="*/ 4967254 w 5887160"/>
              <a:gd name="connsiteY2" fmla="*/ 0 h 5597461"/>
              <a:gd name="connsiteX3" fmla="*/ 5887160 w 5887160"/>
              <a:gd name="connsiteY3" fmla="*/ 919906 h 5597461"/>
              <a:gd name="connsiteX4" fmla="*/ 5855805 w 5887160"/>
              <a:gd name="connsiteY4" fmla="*/ 5597461 h 5597461"/>
              <a:gd name="connsiteX5" fmla="*/ 919906 w 5887160"/>
              <a:gd name="connsiteY5" fmla="*/ 5519328 h 5597461"/>
              <a:gd name="connsiteX6" fmla="*/ 0 w 5887160"/>
              <a:gd name="connsiteY6" fmla="*/ 4599422 h 5597461"/>
              <a:gd name="connsiteX0" fmla="*/ 0 w 5887160"/>
              <a:gd name="connsiteY0" fmla="*/ 4609307 h 5607346"/>
              <a:gd name="connsiteX1" fmla="*/ 1530 w 5887160"/>
              <a:gd name="connsiteY1" fmla="*/ 0 h 5607346"/>
              <a:gd name="connsiteX2" fmla="*/ 4967254 w 5887160"/>
              <a:gd name="connsiteY2" fmla="*/ 9885 h 5607346"/>
              <a:gd name="connsiteX3" fmla="*/ 5887160 w 5887160"/>
              <a:gd name="connsiteY3" fmla="*/ 929791 h 5607346"/>
              <a:gd name="connsiteX4" fmla="*/ 5855805 w 5887160"/>
              <a:gd name="connsiteY4" fmla="*/ 5607346 h 5607346"/>
              <a:gd name="connsiteX5" fmla="*/ 919906 w 5887160"/>
              <a:gd name="connsiteY5" fmla="*/ 5529213 h 5607346"/>
              <a:gd name="connsiteX6" fmla="*/ 0 w 5887160"/>
              <a:gd name="connsiteY6" fmla="*/ 4609307 h 5607346"/>
              <a:gd name="connsiteX0" fmla="*/ 0 w 5887160"/>
              <a:gd name="connsiteY0" fmla="*/ 4609307 h 5607346"/>
              <a:gd name="connsiteX1" fmla="*/ 1530 w 5887160"/>
              <a:gd name="connsiteY1" fmla="*/ 0 h 5607346"/>
              <a:gd name="connsiteX2" fmla="*/ 4967254 w 5887160"/>
              <a:gd name="connsiteY2" fmla="*/ 9885 h 5607346"/>
              <a:gd name="connsiteX3" fmla="*/ 5887160 w 5887160"/>
              <a:gd name="connsiteY3" fmla="*/ 929791 h 5607346"/>
              <a:gd name="connsiteX4" fmla="*/ 5855805 w 5887160"/>
              <a:gd name="connsiteY4" fmla="*/ 5607346 h 5607346"/>
              <a:gd name="connsiteX5" fmla="*/ 919906 w 5887160"/>
              <a:gd name="connsiteY5" fmla="*/ 5529213 h 5607346"/>
              <a:gd name="connsiteX6" fmla="*/ 0 w 5887160"/>
              <a:gd name="connsiteY6" fmla="*/ 4609307 h 5607346"/>
              <a:gd name="connsiteX0" fmla="*/ 0 w 5887160"/>
              <a:gd name="connsiteY0" fmla="*/ 4609307 h 5607346"/>
              <a:gd name="connsiteX1" fmla="*/ 1530 w 5887160"/>
              <a:gd name="connsiteY1" fmla="*/ 0 h 5607346"/>
              <a:gd name="connsiteX2" fmla="*/ 4967254 w 5887160"/>
              <a:gd name="connsiteY2" fmla="*/ 9885 h 5607346"/>
              <a:gd name="connsiteX3" fmla="*/ 5887160 w 5887160"/>
              <a:gd name="connsiteY3" fmla="*/ 929791 h 5607346"/>
              <a:gd name="connsiteX4" fmla="*/ 5855805 w 5887160"/>
              <a:gd name="connsiteY4" fmla="*/ 5607346 h 5607346"/>
              <a:gd name="connsiteX5" fmla="*/ 5361592 w 5887160"/>
              <a:gd name="connsiteY5" fmla="*/ 5544406 h 5607346"/>
              <a:gd name="connsiteX6" fmla="*/ 919906 w 5887160"/>
              <a:gd name="connsiteY6" fmla="*/ 5529213 h 5607346"/>
              <a:gd name="connsiteX7" fmla="*/ 0 w 5887160"/>
              <a:gd name="connsiteY7" fmla="*/ 4609307 h 5607346"/>
              <a:gd name="connsiteX0" fmla="*/ 0 w 5887160"/>
              <a:gd name="connsiteY0" fmla="*/ 4609307 h 5546245"/>
              <a:gd name="connsiteX1" fmla="*/ 1530 w 5887160"/>
              <a:gd name="connsiteY1" fmla="*/ 0 h 5546245"/>
              <a:gd name="connsiteX2" fmla="*/ 4967254 w 5887160"/>
              <a:gd name="connsiteY2" fmla="*/ 9885 h 5546245"/>
              <a:gd name="connsiteX3" fmla="*/ 5887160 w 5887160"/>
              <a:gd name="connsiteY3" fmla="*/ 929791 h 5546245"/>
              <a:gd name="connsiteX4" fmla="*/ 5867901 w 5887160"/>
              <a:gd name="connsiteY4" fmla="*/ 5546245 h 5546245"/>
              <a:gd name="connsiteX5" fmla="*/ 5361592 w 5887160"/>
              <a:gd name="connsiteY5" fmla="*/ 5544406 h 5546245"/>
              <a:gd name="connsiteX6" fmla="*/ 919906 w 5887160"/>
              <a:gd name="connsiteY6" fmla="*/ 5529213 h 5546245"/>
              <a:gd name="connsiteX7" fmla="*/ 0 w 5887160"/>
              <a:gd name="connsiteY7" fmla="*/ 4609307 h 5546245"/>
              <a:gd name="connsiteX0" fmla="*/ 0 w 5887160"/>
              <a:gd name="connsiteY0" fmla="*/ 4609307 h 5919197"/>
              <a:gd name="connsiteX1" fmla="*/ 1530 w 5887160"/>
              <a:gd name="connsiteY1" fmla="*/ 0 h 5919197"/>
              <a:gd name="connsiteX2" fmla="*/ 4967254 w 5887160"/>
              <a:gd name="connsiteY2" fmla="*/ 9885 h 5919197"/>
              <a:gd name="connsiteX3" fmla="*/ 5887160 w 5887160"/>
              <a:gd name="connsiteY3" fmla="*/ 929791 h 5919197"/>
              <a:gd name="connsiteX4" fmla="*/ 5867901 w 5887160"/>
              <a:gd name="connsiteY4" fmla="*/ 5546245 h 5919197"/>
              <a:gd name="connsiteX5" fmla="*/ 919906 w 5887160"/>
              <a:gd name="connsiteY5" fmla="*/ 5529213 h 5919197"/>
              <a:gd name="connsiteX6" fmla="*/ 0 w 5887160"/>
              <a:gd name="connsiteY6" fmla="*/ 4609307 h 5919197"/>
              <a:gd name="connsiteX0" fmla="*/ 0 w 5887160"/>
              <a:gd name="connsiteY0" fmla="*/ 4609307 h 5919197"/>
              <a:gd name="connsiteX1" fmla="*/ 1530 w 5887160"/>
              <a:gd name="connsiteY1" fmla="*/ 0 h 5919197"/>
              <a:gd name="connsiteX2" fmla="*/ 4967254 w 5887160"/>
              <a:gd name="connsiteY2" fmla="*/ 9885 h 5919197"/>
              <a:gd name="connsiteX3" fmla="*/ 5887160 w 5887160"/>
              <a:gd name="connsiteY3" fmla="*/ 929791 h 5919197"/>
              <a:gd name="connsiteX4" fmla="*/ 5867901 w 5887160"/>
              <a:gd name="connsiteY4" fmla="*/ 5546245 h 5919197"/>
              <a:gd name="connsiteX5" fmla="*/ 919906 w 5887160"/>
              <a:gd name="connsiteY5" fmla="*/ 5529213 h 5919197"/>
              <a:gd name="connsiteX6" fmla="*/ 0 w 5887160"/>
              <a:gd name="connsiteY6" fmla="*/ 4609307 h 5919197"/>
              <a:gd name="connsiteX0" fmla="*/ 0 w 5887160"/>
              <a:gd name="connsiteY0" fmla="*/ 4609307 h 5919197"/>
              <a:gd name="connsiteX1" fmla="*/ 1530 w 5887160"/>
              <a:gd name="connsiteY1" fmla="*/ 0 h 5919197"/>
              <a:gd name="connsiteX2" fmla="*/ 4967254 w 5887160"/>
              <a:gd name="connsiteY2" fmla="*/ 9885 h 5919197"/>
              <a:gd name="connsiteX3" fmla="*/ 5887160 w 5887160"/>
              <a:gd name="connsiteY3" fmla="*/ 929791 h 5919197"/>
              <a:gd name="connsiteX4" fmla="*/ 5867901 w 5887160"/>
              <a:gd name="connsiteY4" fmla="*/ 5546245 h 5919197"/>
              <a:gd name="connsiteX5" fmla="*/ 919906 w 5887160"/>
              <a:gd name="connsiteY5" fmla="*/ 5529213 h 5919197"/>
              <a:gd name="connsiteX6" fmla="*/ 0 w 5887160"/>
              <a:gd name="connsiteY6" fmla="*/ 4609307 h 5919197"/>
              <a:gd name="connsiteX0" fmla="*/ 0 w 5887160"/>
              <a:gd name="connsiteY0" fmla="*/ 4609307 h 5602511"/>
              <a:gd name="connsiteX1" fmla="*/ 1530 w 5887160"/>
              <a:gd name="connsiteY1" fmla="*/ 0 h 5602511"/>
              <a:gd name="connsiteX2" fmla="*/ 4967254 w 5887160"/>
              <a:gd name="connsiteY2" fmla="*/ 9885 h 5602511"/>
              <a:gd name="connsiteX3" fmla="*/ 5887160 w 5887160"/>
              <a:gd name="connsiteY3" fmla="*/ 929791 h 5602511"/>
              <a:gd name="connsiteX4" fmla="*/ 5867901 w 5887160"/>
              <a:gd name="connsiteY4" fmla="*/ 5546245 h 5602511"/>
              <a:gd name="connsiteX5" fmla="*/ 919906 w 5887160"/>
              <a:gd name="connsiteY5" fmla="*/ 5529213 h 5602511"/>
              <a:gd name="connsiteX6" fmla="*/ 0 w 5887160"/>
              <a:gd name="connsiteY6" fmla="*/ 4609307 h 5602511"/>
              <a:gd name="connsiteX0" fmla="*/ 0 w 5887160"/>
              <a:gd name="connsiteY0" fmla="*/ 4609307 h 5546245"/>
              <a:gd name="connsiteX1" fmla="*/ 1530 w 5887160"/>
              <a:gd name="connsiteY1" fmla="*/ 0 h 5546245"/>
              <a:gd name="connsiteX2" fmla="*/ 4967254 w 5887160"/>
              <a:gd name="connsiteY2" fmla="*/ 9885 h 5546245"/>
              <a:gd name="connsiteX3" fmla="*/ 5887160 w 5887160"/>
              <a:gd name="connsiteY3" fmla="*/ 929791 h 5546245"/>
              <a:gd name="connsiteX4" fmla="*/ 5867901 w 5887160"/>
              <a:gd name="connsiteY4" fmla="*/ 5546245 h 5546245"/>
              <a:gd name="connsiteX5" fmla="*/ 919906 w 5887160"/>
              <a:gd name="connsiteY5" fmla="*/ 5529213 h 5546245"/>
              <a:gd name="connsiteX6" fmla="*/ 0 w 5887160"/>
              <a:gd name="connsiteY6" fmla="*/ 4609307 h 5546245"/>
              <a:gd name="connsiteX0" fmla="*/ 0 w 5887160"/>
              <a:gd name="connsiteY0" fmla="*/ 4609307 h 5546245"/>
              <a:gd name="connsiteX1" fmla="*/ 1530 w 5887160"/>
              <a:gd name="connsiteY1" fmla="*/ 0 h 5546245"/>
              <a:gd name="connsiteX2" fmla="*/ 5358718 w 5887160"/>
              <a:gd name="connsiteY2" fmla="*/ 62801 h 5546245"/>
              <a:gd name="connsiteX3" fmla="*/ 5887160 w 5887160"/>
              <a:gd name="connsiteY3" fmla="*/ 929791 h 5546245"/>
              <a:gd name="connsiteX4" fmla="*/ 5867901 w 5887160"/>
              <a:gd name="connsiteY4" fmla="*/ 5546245 h 5546245"/>
              <a:gd name="connsiteX5" fmla="*/ 919906 w 5887160"/>
              <a:gd name="connsiteY5" fmla="*/ 5529213 h 5546245"/>
              <a:gd name="connsiteX6" fmla="*/ 0 w 5887160"/>
              <a:gd name="connsiteY6" fmla="*/ 4609307 h 5546245"/>
              <a:gd name="connsiteX0" fmla="*/ 291 w 5887451"/>
              <a:gd name="connsiteY0" fmla="*/ 4609307 h 5608587"/>
              <a:gd name="connsiteX1" fmla="*/ 1821 w 5887451"/>
              <a:gd name="connsiteY1" fmla="*/ 0 h 5608587"/>
              <a:gd name="connsiteX2" fmla="*/ 5359009 w 5887451"/>
              <a:gd name="connsiteY2" fmla="*/ 62801 h 5608587"/>
              <a:gd name="connsiteX3" fmla="*/ 5887451 w 5887451"/>
              <a:gd name="connsiteY3" fmla="*/ 929791 h 5608587"/>
              <a:gd name="connsiteX4" fmla="*/ 5868192 w 5887451"/>
              <a:gd name="connsiteY4" fmla="*/ 5546245 h 5608587"/>
              <a:gd name="connsiteX5" fmla="*/ 479799 w 5887451"/>
              <a:gd name="connsiteY5" fmla="*/ 5608587 h 5608587"/>
              <a:gd name="connsiteX6" fmla="*/ 291 w 5887451"/>
              <a:gd name="connsiteY6" fmla="*/ 4609307 h 5608587"/>
              <a:gd name="connsiteX0" fmla="*/ 291 w 5887451"/>
              <a:gd name="connsiteY0" fmla="*/ 4609307 h 5608587"/>
              <a:gd name="connsiteX1" fmla="*/ 1821 w 5887451"/>
              <a:gd name="connsiteY1" fmla="*/ 0 h 5608587"/>
              <a:gd name="connsiteX2" fmla="*/ 5287588 w 5887451"/>
              <a:gd name="connsiteY2" fmla="*/ 74385 h 5608587"/>
              <a:gd name="connsiteX3" fmla="*/ 5887451 w 5887451"/>
              <a:gd name="connsiteY3" fmla="*/ 929791 h 5608587"/>
              <a:gd name="connsiteX4" fmla="*/ 5868192 w 5887451"/>
              <a:gd name="connsiteY4" fmla="*/ 5546245 h 5608587"/>
              <a:gd name="connsiteX5" fmla="*/ 479799 w 5887451"/>
              <a:gd name="connsiteY5" fmla="*/ 5608587 h 5608587"/>
              <a:gd name="connsiteX6" fmla="*/ 291 w 5887451"/>
              <a:gd name="connsiteY6" fmla="*/ 4609307 h 5608587"/>
              <a:gd name="connsiteX0" fmla="*/ 291 w 5887451"/>
              <a:gd name="connsiteY0" fmla="*/ 4609307 h 5608587"/>
              <a:gd name="connsiteX1" fmla="*/ 1821 w 5887451"/>
              <a:gd name="connsiteY1" fmla="*/ 0 h 5608587"/>
              <a:gd name="connsiteX2" fmla="*/ 5287588 w 5887451"/>
              <a:gd name="connsiteY2" fmla="*/ 74385 h 5608587"/>
              <a:gd name="connsiteX3" fmla="*/ 5887451 w 5887451"/>
              <a:gd name="connsiteY3" fmla="*/ 822642 h 5608587"/>
              <a:gd name="connsiteX4" fmla="*/ 5868192 w 5887451"/>
              <a:gd name="connsiteY4" fmla="*/ 5546245 h 5608587"/>
              <a:gd name="connsiteX5" fmla="*/ 479799 w 5887451"/>
              <a:gd name="connsiteY5" fmla="*/ 5608587 h 5608587"/>
              <a:gd name="connsiteX6" fmla="*/ 291 w 5887451"/>
              <a:gd name="connsiteY6" fmla="*/ 4609307 h 5608587"/>
              <a:gd name="connsiteX0" fmla="*/ 291 w 5887451"/>
              <a:gd name="connsiteY0" fmla="*/ 4609307 h 5608587"/>
              <a:gd name="connsiteX1" fmla="*/ 1821 w 5887451"/>
              <a:gd name="connsiteY1" fmla="*/ 0 h 5608587"/>
              <a:gd name="connsiteX2" fmla="*/ 5287588 w 5887451"/>
              <a:gd name="connsiteY2" fmla="*/ 74385 h 5608587"/>
              <a:gd name="connsiteX3" fmla="*/ 5887451 w 5887451"/>
              <a:gd name="connsiteY3" fmla="*/ 906831 h 5608587"/>
              <a:gd name="connsiteX4" fmla="*/ 5868192 w 5887451"/>
              <a:gd name="connsiteY4" fmla="*/ 5546245 h 5608587"/>
              <a:gd name="connsiteX5" fmla="*/ 479799 w 5887451"/>
              <a:gd name="connsiteY5" fmla="*/ 5608587 h 5608587"/>
              <a:gd name="connsiteX6" fmla="*/ 291 w 5887451"/>
              <a:gd name="connsiteY6" fmla="*/ 4609307 h 5608587"/>
              <a:gd name="connsiteX0" fmla="*/ 291 w 5887451"/>
              <a:gd name="connsiteY0" fmla="*/ 4609307 h 5608587"/>
              <a:gd name="connsiteX1" fmla="*/ 1821 w 5887451"/>
              <a:gd name="connsiteY1" fmla="*/ 0 h 5608587"/>
              <a:gd name="connsiteX2" fmla="*/ 5226242 w 5887451"/>
              <a:gd name="connsiteY2" fmla="*/ 89691 h 5608587"/>
              <a:gd name="connsiteX3" fmla="*/ 5887451 w 5887451"/>
              <a:gd name="connsiteY3" fmla="*/ 906831 h 5608587"/>
              <a:gd name="connsiteX4" fmla="*/ 5868192 w 5887451"/>
              <a:gd name="connsiteY4" fmla="*/ 5546245 h 5608587"/>
              <a:gd name="connsiteX5" fmla="*/ 479799 w 5887451"/>
              <a:gd name="connsiteY5" fmla="*/ 5608587 h 5608587"/>
              <a:gd name="connsiteX6" fmla="*/ 291 w 5887451"/>
              <a:gd name="connsiteY6" fmla="*/ 4609307 h 5608587"/>
              <a:gd name="connsiteX0" fmla="*/ 291 w 5887451"/>
              <a:gd name="connsiteY0" fmla="*/ 4614859 h 5614139"/>
              <a:gd name="connsiteX1" fmla="*/ 1821 w 5887451"/>
              <a:gd name="connsiteY1" fmla="*/ 5552 h 5614139"/>
              <a:gd name="connsiteX2" fmla="*/ 5218902 w 5887451"/>
              <a:gd name="connsiteY2" fmla="*/ 0 h 5614139"/>
              <a:gd name="connsiteX3" fmla="*/ 5887451 w 5887451"/>
              <a:gd name="connsiteY3" fmla="*/ 912383 h 5614139"/>
              <a:gd name="connsiteX4" fmla="*/ 5868192 w 5887451"/>
              <a:gd name="connsiteY4" fmla="*/ 5551797 h 5614139"/>
              <a:gd name="connsiteX5" fmla="*/ 479799 w 5887451"/>
              <a:gd name="connsiteY5" fmla="*/ 5614139 h 5614139"/>
              <a:gd name="connsiteX6" fmla="*/ 291 w 5887451"/>
              <a:gd name="connsiteY6" fmla="*/ 4614859 h 5614139"/>
              <a:gd name="connsiteX0" fmla="*/ 291 w 5887451"/>
              <a:gd name="connsiteY0" fmla="*/ 4400561 h 5614139"/>
              <a:gd name="connsiteX1" fmla="*/ 1821 w 5887451"/>
              <a:gd name="connsiteY1" fmla="*/ 5552 h 5614139"/>
              <a:gd name="connsiteX2" fmla="*/ 5218902 w 5887451"/>
              <a:gd name="connsiteY2" fmla="*/ 0 h 5614139"/>
              <a:gd name="connsiteX3" fmla="*/ 5887451 w 5887451"/>
              <a:gd name="connsiteY3" fmla="*/ 912383 h 5614139"/>
              <a:gd name="connsiteX4" fmla="*/ 5868192 w 5887451"/>
              <a:gd name="connsiteY4" fmla="*/ 5551797 h 5614139"/>
              <a:gd name="connsiteX5" fmla="*/ 479799 w 5887451"/>
              <a:gd name="connsiteY5" fmla="*/ 5614139 h 5614139"/>
              <a:gd name="connsiteX6" fmla="*/ 291 w 5887451"/>
              <a:gd name="connsiteY6" fmla="*/ 4400561 h 5614139"/>
              <a:gd name="connsiteX0" fmla="*/ 0 w 5887160"/>
              <a:gd name="connsiteY0" fmla="*/ 4400561 h 5614139"/>
              <a:gd name="connsiteX1" fmla="*/ 1530 w 5887160"/>
              <a:gd name="connsiteY1" fmla="*/ 5552 h 5614139"/>
              <a:gd name="connsiteX2" fmla="*/ 5218611 w 5887160"/>
              <a:gd name="connsiteY2" fmla="*/ 0 h 5614139"/>
              <a:gd name="connsiteX3" fmla="*/ 5887160 w 5887160"/>
              <a:gd name="connsiteY3" fmla="*/ 912383 h 5614139"/>
              <a:gd name="connsiteX4" fmla="*/ 5867901 w 5887160"/>
              <a:gd name="connsiteY4" fmla="*/ 5551797 h 5614139"/>
              <a:gd name="connsiteX5" fmla="*/ 602829 w 5887160"/>
              <a:gd name="connsiteY5" fmla="*/ 5614139 h 5614139"/>
              <a:gd name="connsiteX6" fmla="*/ 0 w 5887160"/>
              <a:gd name="connsiteY6" fmla="*/ 4400561 h 5614139"/>
              <a:gd name="connsiteX0" fmla="*/ 0 w 5904777"/>
              <a:gd name="connsiteY0" fmla="*/ 4572000 h 5614139"/>
              <a:gd name="connsiteX1" fmla="*/ 19147 w 5904777"/>
              <a:gd name="connsiteY1" fmla="*/ 5552 h 5614139"/>
              <a:gd name="connsiteX2" fmla="*/ 5236228 w 5904777"/>
              <a:gd name="connsiteY2" fmla="*/ 0 h 5614139"/>
              <a:gd name="connsiteX3" fmla="*/ 5904777 w 5904777"/>
              <a:gd name="connsiteY3" fmla="*/ 912383 h 5614139"/>
              <a:gd name="connsiteX4" fmla="*/ 5885518 w 5904777"/>
              <a:gd name="connsiteY4" fmla="*/ 5551797 h 5614139"/>
              <a:gd name="connsiteX5" fmla="*/ 620446 w 5904777"/>
              <a:gd name="connsiteY5" fmla="*/ 5614139 h 5614139"/>
              <a:gd name="connsiteX6" fmla="*/ 0 w 5904777"/>
              <a:gd name="connsiteY6" fmla="*/ 4572000 h 5614139"/>
              <a:gd name="connsiteX0" fmla="*/ 0 w 5904777"/>
              <a:gd name="connsiteY0" fmla="*/ 4592409 h 5634548"/>
              <a:gd name="connsiteX1" fmla="*/ 19147 w 5904777"/>
              <a:gd name="connsiteY1" fmla="*/ 25961 h 5634548"/>
              <a:gd name="connsiteX2" fmla="*/ 5173309 w 5904777"/>
              <a:gd name="connsiteY2" fmla="*/ 0 h 5634548"/>
              <a:gd name="connsiteX3" fmla="*/ 5904777 w 5904777"/>
              <a:gd name="connsiteY3" fmla="*/ 932792 h 5634548"/>
              <a:gd name="connsiteX4" fmla="*/ 5885518 w 5904777"/>
              <a:gd name="connsiteY4" fmla="*/ 5572206 h 5634548"/>
              <a:gd name="connsiteX5" fmla="*/ 620446 w 5904777"/>
              <a:gd name="connsiteY5" fmla="*/ 5634548 h 5634548"/>
              <a:gd name="connsiteX6" fmla="*/ 0 w 5904777"/>
              <a:gd name="connsiteY6" fmla="*/ 4592409 h 5634548"/>
              <a:gd name="connsiteX0" fmla="*/ 0 w 5904777"/>
              <a:gd name="connsiteY0" fmla="*/ 4592409 h 5634548"/>
              <a:gd name="connsiteX1" fmla="*/ 19147 w 5904777"/>
              <a:gd name="connsiteY1" fmla="*/ 25961 h 5634548"/>
              <a:gd name="connsiteX2" fmla="*/ 5173309 w 5904777"/>
              <a:gd name="connsiteY2" fmla="*/ 0 h 5634548"/>
              <a:gd name="connsiteX3" fmla="*/ 5904777 w 5904777"/>
              <a:gd name="connsiteY3" fmla="*/ 1075658 h 5634548"/>
              <a:gd name="connsiteX4" fmla="*/ 5885518 w 5904777"/>
              <a:gd name="connsiteY4" fmla="*/ 5572206 h 5634548"/>
              <a:gd name="connsiteX5" fmla="*/ 620446 w 5904777"/>
              <a:gd name="connsiteY5" fmla="*/ 5634548 h 5634548"/>
              <a:gd name="connsiteX6" fmla="*/ 0 w 5904777"/>
              <a:gd name="connsiteY6" fmla="*/ 4592409 h 5634548"/>
              <a:gd name="connsiteX0" fmla="*/ 0 w 5904777"/>
              <a:gd name="connsiteY0" fmla="*/ 4592409 h 5580434"/>
              <a:gd name="connsiteX1" fmla="*/ 19147 w 5904777"/>
              <a:gd name="connsiteY1" fmla="*/ 25961 h 5580434"/>
              <a:gd name="connsiteX2" fmla="*/ 5173309 w 5904777"/>
              <a:gd name="connsiteY2" fmla="*/ 0 h 5580434"/>
              <a:gd name="connsiteX3" fmla="*/ 5904777 w 5904777"/>
              <a:gd name="connsiteY3" fmla="*/ 1075658 h 5580434"/>
              <a:gd name="connsiteX4" fmla="*/ 5885518 w 5904777"/>
              <a:gd name="connsiteY4" fmla="*/ 5572206 h 5580434"/>
              <a:gd name="connsiteX5" fmla="*/ 620446 w 5904777"/>
              <a:gd name="connsiteY5" fmla="*/ 5580434 h 5580434"/>
              <a:gd name="connsiteX6" fmla="*/ 0 w 5904777"/>
              <a:gd name="connsiteY6" fmla="*/ 4592409 h 5580434"/>
              <a:gd name="connsiteX0" fmla="*/ 0 w 5904777"/>
              <a:gd name="connsiteY0" fmla="*/ 4592409 h 5580434"/>
              <a:gd name="connsiteX1" fmla="*/ 19147 w 5904777"/>
              <a:gd name="connsiteY1" fmla="*/ 25961 h 5580434"/>
              <a:gd name="connsiteX2" fmla="*/ 5173309 w 5904777"/>
              <a:gd name="connsiteY2" fmla="*/ 0 h 5580434"/>
              <a:gd name="connsiteX3" fmla="*/ 5904777 w 5904777"/>
              <a:gd name="connsiteY3" fmla="*/ 727260 h 5580434"/>
              <a:gd name="connsiteX4" fmla="*/ 5885518 w 5904777"/>
              <a:gd name="connsiteY4" fmla="*/ 5572206 h 5580434"/>
              <a:gd name="connsiteX5" fmla="*/ 620446 w 5904777"/>
              <a:gd name="connsiteY5" fmla="*/ 5580434 h 5580434"/>
              <a:gd name="connsiteX6" fmla="*/ 0 w 5904777"/>
              <a:gd name="connsiteY6" fmla="*/ 4592409 h 5580434"/>
              <a:gd name="connsiteX0" fmla="*/ 0 w 5927086"/>
              <a:gd name="connsiteY0" fmla="*/ 4612439 h 5600464"/>
              <a:gd name="connsiteX1" fmla="*/ 19147 w 5927086"/>
              <a:gd name="connsiteY1" fmla="*/ 45991 h 5600464"/>
              <a:gd name="connsiteX2" fmla="*/ 5173309 w 5927086"/>
              <a:gd name="connsiteY2" fmla="*/ 20030 h 5600464"/>
              <a:gd name="connsiteX3" fmla="*/ 5904777 w 5927086"/>
              <a:gd name="connsiteY3" fmla="*/ 747290 h 5600464"/>
              <a:gd name="connsiteX4" fmla="*/ 5885518 w 5927086"/>
              <a:gd name="connsiteY4" fmla="*/ 5592236 h 5600464"/>
              <a:gd name="connsiteX5" fmla="*/ 620446 w 5927086"/>
              <a:gd name="connsiteY5" fmla="*/ 5600464 h 5600464"/>
              <a:gd name="connsiteX6" fmla="*/ 0 w 5927086"/>
              <a:gd name="connsiteY6" fmla="*/ 4612439 h 5600464"/>
              <a:gd name="connsiteX0" fmla="*/ 0 w 5904777"/>
              <a:gd name="connsiteY0" fmla="*/ 4592409 h 5580434"/>
              <a:gd name="connsiteX1" fmla="*/ 19147 w 5904777"/>
              <a:gd name="connsiteY1" fmla="*/ 25961 h 5580434"/>
              <a:gd name="connsiteX2" fmla="*/ 5173309 w 5904777"/>
              <a:gd name="connsiteY2" fmla="*/ 0 h 5580434"/>
              <a:gd name="connsiteX3" fmla="*/ 5904777 w 5904777"/>
              <a:gd name="connsiteY3" fmla="*/ 727260 h 5580434"/>
              <a:gd name="connsiteX4" fmla="*/ 5885518 w 5904777"/>
              <a:gd name="connsiteY4" fmla="*/ 5572206 h 5580434"/>
              <a:gd name="connsiteX5" fmla="*/ 620446 w 5904777"/>
              <a:gd name="connsiteY5" fmla="*/ 5580434 h 5580434"/>
              <a:gd name="connsiteX6" fmla="*/ 0 w 5904777"/>
              <a:gd name="connsiteY6" fmla="*/ 4592409 h 5580434"/>
              <a:gd name="connsiteX0" fmla="*/ 0 w 5904777"/>
              <a:gd name="connsiteY0" fmla="*/ 4612302 h 5600327"/>
              <a:gd name="connsiteX1" fmla="*/ 19147 w 5904777"/>
              <a:gd name="connsiteY1" fmla="*/ 45854 h 5600327"/>
              <a:gd name="connsiteX2" fmla="*/ 5173309 w 5904777"/>
              <a:gd name="connsiteY2" fmla="*/ 19893 h 5600327"/>
              <a:gd name="connsiteX3" fmla="*/ 5904777 w 5904777"/>
              <a:gd name="connsiteY3" fmla="*/ 747153 h 5600327"/>
              <a:gd name="connsiteX4" fmla="*/ 5885518 w 5904777"/>
              <a:gd name="connsiteY4" fmla="*/ 5592099 h 5600327"/>
              <a:gd name="connsiteX5" fmla="*/ 620446 w 5904777"/>
              <a:gd name="connsiteY5" fmla="*/ 5600327 h 5600327"/>
              <a:gd name="connsiteX6" fmla="*/ 0 w 5904777"/>
              <a:gd name="connsiteY6" fmla="*/ 4612302 h 5600327"/>
              <a:gd name="connsiteX0" fmla="*/ 0 w 5904777"/>
              <a:gd name="connsiteY0" fmla="*/ 4592409 h 5580434"/>
              <a:gd name="connsiteX1" fmla="*/ 19147 w 5904777"/>
              <a:gd name="connsiteY1" fmla="*/ 25961 h 5580434"/>
              <a:gd name="connsiteX2" fmla="*/ 5173309 w 5904777"/>
              <a:gd name="connsiteY2" fmla="*/ 0 h 5580434"/>
              <a:gd name="connsiteX3" fmla="*/ 5904777 w 5904777"/>
              <a:gd name="connsiteY3" fmla="*/ 727260 h 5580434"/>
              <a:gd name="connsiteX4" fmla="*/ 5885518 w 5904777"/>
              <a:gd name="connsiteY4" fmla="*/ 5572206 h 5580434"/>
              <a:gd name="connsiteX5" fmla="*/ 620446 w 5904777"/>
              <a:gd name="connsiteY5" fmla="*/ 5580434 h 5580434"/>
              <a:gd name="connsiteX6" fmla="*/ 0 w 5904777"/>
              <a:gd name="connsiteY6" fmla="*/ 4592409 h 5580434"/>
              <a:gd name="connsiteX0" fmla="*/ 0 w 5904777"/>
              <a:gd name="connsiteY0" fmla="*/ 4593792 h 5581817"/>
              <a:gd name="connsiteX1" fmla="*/ 19147 w 5904777"/>
              <a:gd name="connsiteY1" fmla="*/ 27344 h 5581817"/>
              <a:gd name="connsiteX2" fmla="*/ 5173309 w 5904777"/>
              <a:gd name="connsiteY2" fmla="*/ 1383 h 5581817"/>
              <a:gd name="connsiteX3" fmla="*/ 5904777 w 5904777"/>
              <a:gd name="connsiteY3" fmla="*/ 728643 h 5581817"/>
              <a:gd name="connsiteX4" fmla="*/ 5885518 w 5904777"/>
              <a:gd name="connsiteY4" fmla="*/ 5573589 h 5581817"/>
              <a:gd name="connsiteX5" fmla="*/ 620446 w 5904777"/>
              <a:gd name="connsiteY5" fmla="*/ 5581817 h 5581817"/>
              <a:gd name="connsiteX6" fmla="*/ 0 w 5904777"/>
              <a:gd name="connsiteY6" fmla="*/ 4593792 h 5581817"/>
              <a:gd name="connsiteX0" fmla="*/ 0 w 5904777"/>
              <a:gd name="connsiteY0" fmla="*/ 4593792 h 5581817"/>
              <a:gd name="connsiteX1" fmla="*/ 19147 w 5904777"/>
              <a:gd name="connsiteY1" fmla="*/ 27344 h 5581817"/>
              <a:gd name="connsiteX2" fmla="*/ 5173309 w 5904777"/>
              <a:gd name="connsiteY2" fmla="*/ 1383 h 5581817"/>
              <a:gd name="connsiteX3" fmla="*/ 5904777 w 5904777"/>
              <a:gd name="connsiteY3" fmla="*/ 728643 h 5581817"/>
              <a:gd name="connsiteX4" fmla="*/ 5885518 w 5904777"/>
              <a:gd name="connsiteY4" fmla="*/ 5573589 h 5581817"/>
              <a:gd name="connsiteX5" fmla="*/ 620446 w 5904777"/>
              <a:gd name="connsiteY5" fmla="*/ 5581817 h 5581817"/>
              <a:gd name="connsiteX6" fmla="*/ 0 w 5904777"/>
              <a:gd name="connsiteY6" fmla="*/ 4593792 h 5581817"/>
              <a:gd name="connsiteX0" fmla="*/ 0 w 5904777"/>
              <a:gd name="connsiteY0" fmla="*/ 4593792 h 5581817"/>
              <a:gd name="connsiteX1" fmla="*/ 19147 w 5904777"/>
              <a:gd name="connsiteY1" fmla="*/ 27344 h 5581817"/>
              <a:gd name="connsiteX2" fmla="*/ 5173309 w 5904777"/>
              <a:gd name="connsiteY2" fmla="*/ 1383 h 5581817"/>
              <a:gd name="connsiteX3" fmla="*/ 5904777 w 5904777"/>
              <a:gd name="connsiteY3" fmla="*/ 728643 h 5581817"/>
              <a:gd name="connsiteX4" fmla="*/ 5885518 w 5904777"/>
              <a:gd name="connsiteY4" fmla="*/ 5573589 h 5581817"/>
              <a:gd name="connsiteX5" fmla="*/ 620446 w 5904777"/>
              <a:gd name="connsiteY5" fmla="*/ 5581817 h 5581817"/>
              <a:gd name="connsiteX6" fmla="*/ 0 w 5904777"/>
              <a:gd name="connsiteY6" fmla="*/ 4593792 h 5581817"/>
              <a:gd name="connsiteX0" fmla="*/ 0 w 5904778"/>
              <a:gd name="connsiteY0" fmla="*/ 4980994 h 5702876"/>
              <a:gd name="connsiteX1" fmla="*/ 19148 w 5904778"/>
              <a:gd name="connsiteY1" fmla="*/ 27344 h 5702876"/>
              <a:gd name="connsiteX2" fmla="*/ 5173310 w 5904778"/>
              <a:gd name="connsiteY2" fmla="*/ 1383 h 5702876"/>
              <a:gd name="connsiteX3" fmla="*/ 5904778 w 5904778"/>
              <a:gd name="connsiteY3" fmla="*/ 728643 h 5702876"/>
              <a:gd name="connsiteX4" fmla="*/ 5885519 w 5904778"/>
              <a:gd name="connsiteY4" fmla="*/ 5573589 h 5702876"/>
              <a:gd name="connsiteX5" fmla="*/ 620447 w 5904778"/>
              <a:gd name="connsiteY5" fmla="*/ 5581817 h 5702876"/>
              <a:gd name="connsiteX6" fmla="*/ 0 w 5904778"/>
              <a:gd name="connsiteY6" fmla="*/ 4980994 h 5702876"/>
              <a:gd name="connsiteX0" fmla="*/ 0 w 5904777"/>
              <a:gd name="connsiteY0" fmla="*/ 4905865 h 5627747"/>
              <a:gd name="connsiteX1" fmla="*/ 19147 w 5904777"/>
              <a:gd name="connsiteY1" fmla="*/ 27344 h 5627747"/>
              <a:gd name="connsiteX2" fmla="*/ 5173309 w 5904777"/>
              <a:gd name="connsiteY2" fmla="*/ 1383 h 5627747"/>
              <a:gd name="connsiteX3" fmla="*/ 5904777 w 5904777"/>
              <a:gd name="connsiteY3" fmla="*/ 728643 h 5627747"/>
              <a:gd name="connsiteX4" fmla="*/ 5885518 w 5904777"/>
              <a:gd name="connsiteY4" fmla="*/ 5573589 h 5627747"/>
              <a:gd name="connsiteX5" fmla="*/ 620446 w 5904777"/>
              <a:gd name="connsiteY5" fmla="*/ 5581817 h 5627747"/>
              <a:gd name="connsiteX6" fmla="*/ 0 w 5904777"/>
              <a:gd name="connsiteY6" fmla="*/ 4905865 h 5627747"/>
              <a:gd name="connsiteX0" fmla="*/ 0 w 5904777"/>
              <a:gd name="connsiteY0" fmla="*/ 4905865 h 5581817"/>
              <a:gd name="connsiteX1" fmla="*/ 19147 w 5904777"/>
              <a:gd name="connsiteY1" fmla="*/ 27344 h 5581817"/>
              <a:gd name="connsiteX2" fmla="*/ 5173309 w 5904777"/>
              <a:gd name="connsiteY2" fmla="*/ 1383 h 5581817"/>
              <a:gd name="connsiteX3" fmla="*/ 5904777 w 5904777"/>
              <a:gd name="connsiteY3" fmla="*/ 728643 h 5581817"/>
              <a:gd name="connsiteX4" fmla="*/ 5885518 w 5904777"/>
              <a:gd name="connsiteY4" fmla="*/ 5573589 h 5581817"/>
              <a:gd name="connsiteX5" fmla="*/ 620446 w 5904777"/>
              <a:gd name="connsiteY5" fmla="*/ 5581817 h 5581817"/>
              <a:gd name="connsiteX6" fmla="*/ 0 w 5904777"/>
              <a:gd name="connsiteY6" fmla="*/ 4905865 h 5581817"/>
              <a:gd name="connsiteX0" fmla="*/ 0 w 5904777"/>
              <a:gd name="connsiteY0" fmla="*/ 4905865 h 5581817"/>
              <a:gd name="connsiteX1" fmla="*/ 19147 w 5904777"/>
              <a:gd name="connsiteY1" fmla="*/ 27344 h 5581817"/>
              <a:gd name="connsiteX2" fmla="*/ 5173309 w 5904777"/>
              <a:gd name="connsiteY2" fmla="*/ 1383 h 5581817"/>
              <a:gd name="connsiteX3" fmla="*/ 5904777 w 5904777"/>
              <a:gd name="connsiteY3" fmla="*/ 728643 h 5581817"/>
              <a:gd name="connsiteX4" fmla="*/ 5885518 w 5904777"/>
              <a:gd name="connsiteY4" fmla="*/ 5573589 h 5581817"/>
              <a:gd name="connsiteX5" fmla="*/ 620446 w 5904777"/>
              <a:gd name="connsiteY5" fmla="*/ 5581817 h 5581817"/>
              <a:gd name="connsiteX6" fmla="*/ 0 w 5904777"/>
              <a:gd name="connsiteY6" fmla="*/ 4905865 h 5581817"/>
              <a:gd name="connsiteX0" fmla="*/ 0 w 5904777"/>
              <a:gd name="connsiteY0" fmla="*/ 4905865 h 5581817"/>
              <a:gd name="connsiteX1" fmla="*/ 19147 w 5904777"/>
              <a:gd name="connsiteY1" fmla="*/ 27344 h 5581817"/>
              <a:gd name="connsiteX2" fmla="*/ 5173309 w 5904777"/>
              <a:gd name="connsiteY2" fmla="*/ 1383 h 5581817"/>
              <a:gd name="connsiteX3" fmla="*/ 5904777 w 5904777"/>
              <a:gd name="connsiteY3" fmla="*/ 728643 h 5581817"/>
              <a:gd name="connsiteX4" fmla="*/ 5885518 w 5904777"/>
              <a:gd name="connsiteY4" fmla="*/ 5573589 h 5581817"/>
              <a:gd name="connsiteX5" fmla="*/ 620446 w 5904777"/>
              <a:gd name="connsiteY5" fmla="*/ 5581817 h 5581817"/>
              <a:gd name="connsiteX6" fmla="*/ 0 w 5904777"/>
              <a:gd name="connsiteY6" fmla="*/ 4905865 h 5581817"/>
              <a:gd name="connsiteX0" fmla="*/ 0 w 5904777"/>
              <a:gd name="connsiteY0" fmla="*/ 4905865 h 5581818"/>
              <a:gd name="connsiteX1" fmla="*/ 19147 w 5904777"/>
              <a:gd name="connsiteY1" fmla="*/ 27344 h 5581818"/>
              <a:gd name="connsiteX2" fmla="*/ 5173309 w 5904777"/>
              <a:gd name="connsiteY2" fmla="*/ 1383 h 5581818"/>
              <a:gd name="connsiteX3" fmla="*/ 5904777 w 5904777"/>
              <a:gd name="connsiteY3" fmla="*/ 728643 h 5581818"/>
              <a:gd name="connsiteX4" fmla="*/ 5885518 w 5904777"/>
              <a:gd name="connsiteY4" fmla="*/ 5573589 h 5581818"/>
              <a:gd name="connsiteX5" fmla="*/ 852615 w 5904777"/>
              <a:gd name="connsiteY5" fmla="*/ 5581818 h 5581818"/>
              <a:gd name="connsiteX6" fmla="*/ 0 w 5904777"/>
              <a:gd name="connsiteY6" fmla="*/ 4905865 h 5581818"/>
              <a:gd name="connsiteX0" fmla="*/ 0 w 5904777"/>
              <a:gd name="connsiteY0" fmla="*/ 4724844 h 5581818"/>
              <a:gd name="connsiteX1" fmla="*/ 19147 w 5904777"/>
              <a:gd name="connsiteY1" fmla="*/ 27344 h 5581818"/>
              <a:gd name="connsiteX2" fmla="*/ 5173309 w 5904777"/>
              <a:gd name="connsiteY2" fmla="*/ 1383 h 5581818"/>
              <a:gd name="connsiteX3" fmla="*/ 5904777 w 5904777"/>
              <a:gd name="connsiteY3" fmla="*/ 728643 h 5581818"/>
              <a:gd name="connsiteX4" fmla="*/ 5885518 w 5904777"/>
              <a:gd name="connsiteY4" fmla="*/ 5573589 h 5581818"/>
              <a:gd name="connsiteX5" fmla="*/ 852615 w 5904777"/>
              <a:gd name="connsiteY5" fmla="*/ 5581818 h 5581818"/>
              <a:gd name="connsiteX6" fmla="*/ 0 w 5904777"/>
              <a:gd name="connsiteY6" fmla="*/ 4724844 h 5581818"/>
              <a:gd name="connsiteX0" fmla="*/ 0 w 5904777"/>
              <a:gd name="connsiteY0" fmla="*/ 4724844 h 5581818"/>
              <a:gd name="connsiteX1" fmla="*/ 19147 w 5904777"/>
              <a:gd name="connsiteY1" fmla="*/ 27344 h 5581818"/>
              <a:gd name="connsiteX2" fmla="*/ 5173309 w 5904777"/>
              <a:gd name="connsiteY2" fmla="*/ 1383 h 5581818"/>
              <a:gd name="connsiteX3" fmla="*/ 5904777 w 5904777"/>
              <a:gd name="connsiteY3" fmla="*/ 728643 h 5581818"/>
              <a:gd name="connsiteX4" fmla="*/ 5885518 w 5904777"/>
              <a:gd name="connsiteY4" fmla="*/ 5573589 h 5581818"/>
              <a:gd name="connsiteX5" fmla="*/ 852615 w 5904777"/>
              <a:gd name="connsiteY5" fmla="*/ 5581818 h 5581818"/>
              <a:gd name="connsiteX6" fmla="*/ 0 w 5904777"/>
              <a:gd name="connsiteY6" fmla="*/ 4724844 h 5581818"/>
              <a:gd name="connsiteX0" fmla="*/ 0 w 5904778"/>
              <a:gd name="connsiteY0" fmla="*/ 4724847 h 5581818"/>
              <a:gd name="connsiteX1" fmla="*/ 19148 w 5904778"/>
              <a:gd name="connsiteY1" fmla="*/ 27344 h 5581818"/>
              <a:gd name="connsiteX2" fmla="*/ 5173310 w 5904778"/>
              <a:gd name="connsiteY2" fmla="*/ 1383 h 5581818"/>
              <a:gd name="connsiteX3" fmla="*/ 5904778 w 5904778"/>
              <a:gd name="connsiteY3" fmla="*/ 728643 h 5581818"/>
              <a:gd name="connsiteX4" fmla="*/ 5885519 w 5904778"/>
              <a:gd name="connsiteY4" fmla="*/ 5573589 h 5581818"/>
              <a:gd name="connsiteX5" fmla="*/ 852616 w 5904778"/>
              <a:gd name="connsiteY5" fmla="*/ 5581818 h 5581818"/>
              <a:gd name="connsiteX6" fmla="*/ 0 w 5904778"/>
              <a:gd name="connsiteY6" fmla="*/ 4724847 h 5581818"/>
              <a:gd name="connsiteX0" fmla="*/ 0 w 5904778"/>
              <a:gd name="connsiteY0" fmla="*/ 4724847 h 5581814"/>
              <a:gd name="connsiteX1" fmla="*/ 19148 w 5904778"/>
              <a:gd name="connsiteY1" fmla="*/ 27344 h 5581814"/>
              <a:gd name="connsiteX2" fmla="*/ 5173310 w 5904778"/>
              <a:gd name="connsiteY2" fmla="*/ 1383 h 5581814"/>
              <a:gd name="connsiteX3" fmla="*/ 5904778 w 5904778"/>
              <a:gd name="connsiteY3" fmla="*/ 728643 h 5581814"/>
              <a:gd name="connsiteX4" fmla="*/ 5885519 w 5904778"/>
              <a:gd name="connsiteY4" fmla="*/ 5573589 h 5581814"/>
              <a:gd name="connsiteX5" fmla="*/ 771342 w 5904778"/>
              <a:gd name="connsiteY5" fmla="*/ 5581814 h 5581814"/>
              <a:gd name="connsiteX6" fmla="*/ 0 w 5904778"/>
              <a:gd name="connsiteY6" fmla="*/ 4724847 h 5581814"/>
              <a:gd name="connsiteX0" fmla="*/ 0 w 5904779"/>
              <a:gd name="connsiteY0" fmla="*/ 4819904 h 5581814"/>
              <a:gd name="connsiteX1" fmla="*/ 19149 w 5904779"/>
              <a:gd name="connsiteY1" fmla="*/ 27344 h 5581814"/>
              <a:gd name="connsiteX2" fmla="*/ 5173311 w 5904779"/>
              <a:gd name="connsiteY2" fmla="*/ 1383 h 5581814"/>
              <a:gd name="connsiteX3" fmla="*/ 5904779 w 5904779"/>
              <a:gd name="connsiteY3" fmla="*/ 728643 h 5581814"/>
              <a:gd name="connsiteX4" fmla="*/ 5885520 w 5904779"/>
              <a:gd name="connsiteY4" fmla="*/ 5573589 h 5581814"/>
              <a:gd name="connsiteX5" fmla="*/ 771343 w 5904779"/>
              <a:gd name="connsiteY5" fmla="*/ 5581814 h 5581814"/>
              <a:gd name="connsiteX6" fmla="*/ 0 w 5904779"/>
              <a:gd name="connsiteY6" fmla="*/ 4819904 h 5581814"/>
              <a:gd name="connsiteX0" fmla="*/ 0 w 5904780"/>
              <a:gd name="connsiteY0" fmla="*/ 4724845 h 5581814"/>
              <a:gd name="connsiteX1" fmla="*/ 19150 w 5904780"/>
              <a:gd name="connsiteY1" fmla="*/ 27344 h 5581814"/>
              <a:gd name="connsiteX2" fmla="*/ 5173312 w 5904780"/>
              <a:gd name="connsiteY2" fmla="*/ 1383 h 5581814"/>
              <a:gd name="connsiteX3" fmla="*/ 5904780 w 5904780"/>
              <a:gd name="connsiteY3" fmla="*/ 728643 h 5581814"/>
              <a:gd name="connsiteX4" fmla="*/ 5885521 w 5904780"/>
              <a:gd name="connsiteY4" fmla="*/ 5573589 h 5581814"/>
              <a:gd name="connsiteX5" fmla="*/ 771344 w 5904780"/>
              <a:gd name="connsiteY5" fmla="*/ 5581814 h 5581814"/>
              <a:gd name="connsiteX6" fmla="*/ 0 w 5904780"/>
              <a:gd name="connsiteY6" fmla="*/ 4724845 h 5581814"/>
              <a:gd name="connsiteX0" fmla="*/ 0 w 5904781"/>
              <a:gd name="connsiteY0" fmla="*/ 4841049 h 5581814"/>
              <a:gd name="connsiteX1" fmla="*/ 19151 w 5904781"/>
              <a:gd name="connsiteY1" fmla="*/ 27344 h 5581814"/>
              <a:gd name="connsiteX2" fmla="*/ 5173313 w 5904781"/>
              <a:gd name="connsiteY2" fmla="*/ 1383 h 5581814"/>
              <a:gd name="connsiteX3" fmla="*/ 5904781 w 5904781"/>
              <a:gd name="connsiteY3" fmla="*/ 728643 h 5581814"/>
              <a:gd name="connsiteX4" fmla="*/ 5885522 w 5904781"/>
              <a:gd name="connsiteY4" fmla="*/ 5573589 h 5581814"/>
              <a:gd name="connsiteX5" fmla="*/ 771345 w 5904781"/>
              <a:gd name="connsiteY5" fmla="*/ 5581814 h 5581814"/>
              <a:gd name="connsiteX6" fmla="*/ 0 w 5904781"/>
              <a:gd name="connsiteY6" fmla="*/ 4841049 h 5581814"/>
              <a:gd name="connsiteX0" fmla="*/ 0 w 5904781"/>
              <a:gd name="connsiteY0" fmla="*/ 4841049 h 5581815"/>
              <a:gd name="connsiteX1" fmla="*/ 19151 w 5904781"/>
              <a:gd name="connsiteY1" fmla="*/ 27344 h 5581815"/>
              <a:gd name="connsiteX2" fmla="*/ 5173313 w 5904781"/>
              <a:gd name="connsiteY2" fmla="*/ 1383 h 5581815"/>
              <a:gd name="connsiteX3" fmla="*/ 5904781 w 5904781"/>
              <a:gd name="connsiteY3" fmla="*/ 728643 h 5581815"/>
              <a:gd name="connsiteX4" fmla="*/ 5885522 w 5904781"/>
              <a:gd name="connsiteY4" fmla="*/ 5573589 h 5581815"/>
              <a:gd name="connsiteX5" fmla="*/ 703618 w 5904781"/>
              <a:gd name="connsiteY5" fmla="*/ 5581815 h 5581815"/>
              <a:gd name="connsiteX6" fmla="*/ 0 w 5904781"/>
              <a:gd name="connsiteY6" fmla="*/ 4841049 h 5581815"/>
              <a:gd name="connsiteX0" fmla="*/ 0 w 5904782"/>
              <a:gd name="connsiteY0" fmla="*/ 4904489 h 5581815"/>
              <a:gd name="connsiteX1" fmla="*/ 19152 w 5904782"/>
              <a:gd name="connsiteY1" fmla="*/ 27344 h 5581815"/>
              <a:gd name="connsiteX2" fmla="*/ 5173314 w 5904782"/>
              <a:gd name="connsiteY2" fmla="*/ 1383 h 5581815"/>
              <a:gd name="connsiteX3" fmla="*/ 5904782 w 5904782"/>
              <a:gd name="connsiteY3" fmla="*/ 728643 h 5581815"/>
              <a:gd name="connsiteX4" fmla="*/ 5885523 w 5904782"/>
              <a:gd name="connsiteY4" fmla="*/ 5573589 h 5581815"/>
              <a:gd name="connsiteX5" fmla="*/ 703619 w 5904782"/>
              <a:gd name="connsiteY5" fmla="*/ 5581815 h 5581815"/>
              <a:gd name="connsiteX6" fmla="*/ 0 w 5904782"/>
              <a:gd name="connsiteY6" fmla="*/ 4904489 h 5581815"/>
              <a:gd name="connsiteX0" fmla="*/ 0 w 5904782"/>
              <a:gd name="connsiteY0" fmla="*/ 4904489 h 5581815"/>
              <a:gd name="connsiteX1" fmla="*/ 19152 w 5904782"/>
              <a:gd name="connsiteY1" fmla="*/ 27344 h 5581815"/>
              <a:gd name="connsiteX2" fmla="*/ 5173314 w 5904782"/>
              <a:gd name="connsiteY2" fmla="*/ 1383 h 5581815"/>
              <a:gd name="connsiteX3" fmla="*/ 5904782 w 5904782"/>
              <a:gd name="connsiteY3" fmla="*/ 728643 h 5581815"/>
              <a:gd name="connsiteX4" fmla="*/ 5885523 w 5904782"/>
              <a:gd name="connsiteY4" fmla="*/ 5573589 h 5581815"/>
              <a:gd name="connsiteX5" fmla="*/ 703619 w 5904782"/>
              <a:gd name="connsiteY5" fmla="*/ 5581815 h 5581815"/>
              <a:gd name="connsiteX6" fmla="*/ 0 w 5904782"/>
              <a:gd name="connsiteY6" fmla="*/ 4904489 h 5581815"/>
              <a:gd name="connsiteX0" fmla="*/ 0 w 5904782"/>
              <a:gd name="connsiteY0" fmla="*/ 4904489 h 5581815"/>
              <a:gd name="connsiteX1" fmla="*/ 19152 w 5904782"/>
              <a:gd name="connsiteY1" fmla="*/ 27344 h 5581815"/>
              <a:gd name="connsiteX2" fmla="*/ 5173314 w 5904782"/>
              <a:gd name="connsiteY2" fmla="*/ 1383 h 5581815"/>
              <a:gd name="connsiteX3" fmla="*/ 5904782 w 5904782"/>
              <a:gd name="connsiteY3" fmla="*/ 728643 h 5581815"/>
              <a:gd name="connsiteX4" fmla="*/ 5885523 w 5904782"/>
              <a:gd name="connsiteY4" fmla="*/ 5573589 h 5581815"/>
              <a:gd name="connsiteX5" fmla="*/ 703619 w 5904782"/>
              <a:gd name="connsiteY5" fmla="*/ 5581815 h 5581815"/>
              <a:gd name="connsiteX6" fmla="*/ 0 w 5904782"/>
              <a:gd name="connsiteY6" fmla="*/ 4904489 h 5581815"/>
              <a:gd name="connsiteX0" fmla="*/ 0 w 5904782"/>
              <a:gd name="connsiteY0" fmla="*/ 4904489 h 5581815"/>
              <a:gd name="connsiteX1" fmla="*/ 19152 w 5904782"/>
              <a:gd name="connsiteY1" fmla="*/ 27344 h 5581815"/>
              <a:gd name="connsiteX2" fmla="*/ 5173314 w 5904782"/>
              <a:gd name="connsiteY2" fmla="*/ 1383 h 5581815"/>
              <a:gd name="connsiteX3" fmla="*/ 5904782 w 5904782"/>
              <a:gd name="connsiteY3" fmla="*/ 728643 h 5581815"/>
              <a:gd name="connsiteX4" fmla="*/ 5885523 w 5904782"/>
              <a:gd name="connsiteY4" fmla="*/ 5573589 h 5581815"/>
              <a:gd name="connsiteX5" fmla="*/ 703619 w 5904782"/>
              <a:gd name="connsiteY5" fmla="*/ 5581815 h 5581815"/>
              <a:gd name="connsiteX6" fmla="*/ 0 w 5904782"/>
              <a:gd name="connsiteY6" fmla="*/ 4904489 h 5581815"/>
              <a:gd name="connsiteX0" fmla="*/ 0 w 5904782"/>
              <a:gd name="connsiteY0" fmla="*/ 4904489 h 5586629"/>
              <a:gd name="connsiteX1" fmla="*/ 19152 w 5904782"/>
              <a:gd name="connsiteY1" fmla="*/ 27344 h 5586629"/>
              <a:gd name="connsiteX2" fmla="*/ 5173314 w 5904782"/>
              <a:gd name="connsiteY2" fmla="*/ 1383 h 5586629"/>
              <a:gd name="connsiteX3" fmla="*/ 5904782 w 5904782"/>
              <a:gd name="connsiteY3" fmla="*/ 728643 h 5586629"/>
              <a:gd name="connsiteX4" fmla="*/ 5885523 w 5904782"/>
              <a:gd name="connsiteY4" fmla="*/ 5573589 h 5586629"/>
              <a:gd name="connsiteX5" fmla="*/ 703619 w 5904782"/>
              <a:gd name="connsiteY5" fmla="*/ 5581815 h 5586629"/>
              <a:gd name="connsiteX6" fmla="*/ 0 w 5904782"/>
              <a:gd name="connsiteY6" fmla="*/ 4904489 h 5586629"/>
              <a:gd name="connsiteX0" fmla="*/ 0 w 5904782"/>
              <a:gd name="connsiteY0" fmla="*/ 4904489 h 5581815"/>
              <a:gd name="connsiteX1" fmla="*/ 19152 w 5904782"/>
              <a:gd name="connsiteY1" fmla="*/ 27344 h 5581815"/>
              <a:gd name="connsiteX2" fmla="*/ 5173314 w 5904782"/>
              <a:gd name="connsiteY2" fmla="*/ 1383 h 5581815"/>
              <a:gd name="connsiteX3" fmla="*/ 5904782 w 5904782"/>
              <a:gd name="connsiteY3" fmla="*/ 728643 h 5581815"/>
              <a:gd name="connsiteX4" fmla="*/ 5885523 w 5904782"/>
              <a:gd name="connsiteY4" fmla="*/ 5573589 h 5581815"/>
              <a:gd name="connsiteX5" fmla="*/ 703619 w 5904782"/>
              <a:gd name="connsiteY5" fmla="*/ 5581815 h 5581815"/>
              <a:gd name="connsiteX6" fmla="*/ 0 w 5904782"/>
              <a:gd name="connsiteY6" fmla="*/ 4904489 h 5581815"/>
              <a:gd name="connsiteX0" fmla="*/ 0 w 5904782"/>
              <a:gd name="connsiteY0" fmla="*/ 4904489 h 5581815"/>
              <a:gd name="connsiteX1" fmla="*/ 19152 w 5904782"/>
              <a:gd name="connsiteY1" fmla="*/ 27344 h 5581815"/>
              <a:gd name="connsiteX2" fmla="*/ 5173314 w 5904782"/>
              <a:gd name="connsiteY2" fmla="*/ 1383 h 5581815"/>
              <a:gd name="connsiteX3" fmla="*/ 5904782 w 5904782"/>
              <a:gd name="connsiteY3" fmla="*/ 728643 h 5581815"/>
              <a:gd name="connsiteX4" fmla="*/ 5885523 w 5904782"/>
              <a:gd name="connsiteY4" fmla="*/ 5573589 h 5581815"/>
              <a:gd name="connsiteX5" fmla="*/ 703619 w 5904782"/>
              <a:gd name="connsiteY5" fmla="*/ 5581815 h 5581815"/>
              <a:gd name="connsiteX6" fmla="*/ 0 w 5904782"/>
              <a:gd name="connsiteY6" fmla="*/ 4904489 h 5581815"/>
              <a:gd name="connsiteX0" fmla="*/ 0 w 5904782"/>
              <a:gd name="connsiteY0" fmla="*/ 4904489 h 5581815"/>
              <a:gd name="connsiteX1" fmla="*/ 19152 w 5904782"/>
              <a:gd name="connsiteY1" fmla="*/ 27344 h 5581815"/>
              <a:gd name="connsiteX2" fmla="*/ 5173314 w 5904782"/>
              <a:gd name="connsiteY2" fmla="*/ 1383 h 5581815"/>
              <a:gd name="connsiteX3" fmla="*/ 5904782 w 5904782"/>
              <a:gd name="connsiteY3" fmla="*/ 728643 h 5581815"/>
              <a:gd name="connsiteX4" fmla="*/ 5885523 w 5904782"/>
              <a:gd name="connsiteY4" fmla="*/ 5573589 h 5581815"/>
              <a:gd name="connsiteX5" fmla="*/ 703619 w 5904782"/>
              <a:gd name="connsiteY5" fmla="*/ 5581815 h 5581815"/>
              <a:gd name="connsiteX6" fmla="*/ 0 w 5904782"/>
              <a:gd name="connsiteY6" fmla="*/ 4904489 h 5581815"/>
              <a:gd name="connsiteX0" fmla="*/ 0 w 5904782"/>
              <a:gd name="connsiteY0" fmla="*/ 4904489 h 5581815"/>
              <a:gd name="connsiteX1" fmla="*/ 19152 w 5904782"/>
              <a:gd name="connsiteY1" fmla="*/ 27344 h 5581815"/>
              <a:gd name="connsiteX2" fmla="*/ 5173314 w 5904782"/>
              <a:gd name="connsiteY2" fmla="*/ 1383 h 5581815"/>
              <a:gd name="connsiteX3" fmla="*/ 5904782 w 5904782"/>
              <a:gd name="connsiteY3" fmla="*/ 728643 h 5581815"/>
              <a:gd name="connsiteX4" fmla="*/ 5885523 w 5904782"/>
              <a:gd name="connsiteY4" fmla="*/ 5573589 h 5581815"/>
              <a:gd name="connsiteX5" fmla="*/ 703619 w 5904782"/>
              <a:gd name="connsiteY5" fmla="*/ 5581815 h 5581815"/>
              <a:gd name="connsiteX6" fmla="*/ 0 w 5904782"/>
              <a:gd name="connsiteY6" fmla="*/ 4904489 h 5581815"/>
              <a:gd name="connsiteX0" fmla="*/ 0 w 5904782"/>
              <a:gd name="connsiteY0" fmla="*/ 4904489 h 5581815"/>
              <a:gd name="connsiteX1" fmla="*/ 19152 w 5904782"/>
              <a:gd name="connsiteY1" fmla="*/ 27344 h 5581815"/>
              <a:gd name="connsiteX2" fmla="*/ 5173314 w 5904782"/>
              <a:gd name="connsiteY2" fmla="*/ 1383 h 5581815"/>
              <a:gd name="connsiteX3" fmla="*/ 5904782 w 5904782"/>
              <a:gd name="connsiteY3" fmla="*/ 728643 h 5581815"/>
              <a:gd name="connsiteX4" fmla="*/ 5885523 w 5904782"/>
              <a:gd name="connsiteY4" fmla="*/ 5573589 h 5581815"/>
              <a:gd name="connsiteX5" fmla="*/ 703619 w 5904782"/>
              <a:gd name="connsiteY5" fmla="*/ 5581815 h 5581815"/>
              <a:gd name="connsiteX6" fmla="*/ 0 w 5904782"/>
              <a:gd name="connsiteY6" fmla="*/ 4904489 h 5581815"/>
              <a:gd name="connsiteX0" fmla="*/ 0 w 5904782"/>
              <a:gd name="connsiteY0" fmla="*/ 4904489 h 5581815"/>
              <a:gd name="connsiteX1" fmla="*/ 19152 w 5904782"/>
              <a:gd name="connsiteY1" fmla="*/ 27344 h 5581815"/>
              <a:gd name="connsiteX2" fmla="*/ 5173314 w 5904782"/>
              <a:gd name="connsiteY2" fmla="*/ 1383 h 5581815"/>
              <a:gd name="connsiteX3" fmla="*/ 5904782 w 5904782"/>
              <a:gd name="connsiteY3" fmla="*/ 728643 h 5581815"/>
              <a:gd name="connsiteX4" fmla="*/ 5885523 w 5904782"/>
              <a:gd name="connsiteY4" fmla="*/ 5573589 h 5581815"/>
              <a:gd name="connsiteX5" fmla="*/ 703619 w 5904782"/>
              <a:gd name="connsiteY5" fmla="*/ 5581815 h 5581815"/>
              <a:gd name="connsiteX6" fmla="*/ 0 w 5904782"/>
              <a:gd name="connsiteY6" fmla="*/ 4904489 h 5581815"/>
              <a:gd name="connsiteX0" fmla="*/ 0 w 5904782"/>
              <a:gd name="connsiteY0" fmla="*/ 4904489 h 5581815"/>
              <a:gd name="connsiteX1" fmla="*/ 19152 w 5904782"/>
              <a:gd name="connsiteY1" fmla="*/ 27344 h 5581815"/>
              <a:gd name="connsiteX2" fmla="*/ 5173314 w 5904782"/>
              <a:gd name="connsiteY2" fmla="*/ 1383 h 5581815"/>
              <a:gd name="connsiteX3" fmla="*/ 5904782 w 5904782"/>
              <a:gd name="connsiteY3" fmla="*/ 728643 h 5581815"/>
              <a:gd name="connsiteX4" fmla="*/ 5885523 w 5904782"/>
              <a:gd name="connsiteY4" fmla="*/ 5573589 h 5581815"/>
              <a:gd name="connsiteX5" fmla="*/ 703619 w 5904782"/>
              <a:gd name="connsiteY5" fmla="*/ 5581815 h 5581815"/>
              <a:gd name="connsiteX6" fmla="*/ 0 w 5904782"/>
              <a:gd name="connsiteY6" fmla="*/ 4904489 h 5581815"/>
              <a:gd name="connsiteX0" fmla="*/ 0 w 5904782"/>
              <a:gd name="connsiteY0" fmla="*/ 4904489 h 5581814"/>
              <a:gd name="connsiteX1" fmla="*/ 19152 w 5904782"/>
              <a:gd name="connsiteY1" fmla="*/ 27344 h 5581814"/>
              <a:gd name="connsiteX2" fmla="*/ 5173314 w 5904782"/>
              <a:gd name="connsiteY2" fmla="*/ 1383 h 5581814"/>
              <a:gd name="connsiteX3" fmla="*/ 5904782 w 5904782"/>
              <a:gd name="connsiteY3" fmla="*/ 728643 h 5581814"/>
              <a:gd name="connsiteX4" fmla="*/ 5885523 w 5904782"/>
              <a:gd name="connsiteY4" fmla="*/ 5573589 h 5581814"/>
              <a:gd name="connsiteX5" fmla="*/ 610276 w 5904782"/>
              <a:gd name="connsiteY5" fmla="*/ 5581814 h 5581814"/>
              <a:gd name="connsiteX6" fmla="*/ 0 w 5904782"/>
              <a:gd name="connsiteY6" fmla="*/ 4904489 h 5581814"/>
              <a:gd name="connsiteX0" fmla="*/ 0 w 5904782"/>
              <a:gd name="connsiteY0" fmla="*/ 4904490 h 5581815"/>
              <a:gd name="connsiteX1" fmla="*/ 8626 w 5904782"/>
              <a:gd name="connsiteY1" fmla="*/ 0 h 5581815"/>
              <a:gd name="connsiteX2" fmla="*/ 5173314 w 5904782"/>
              <a:gd name="connsiteY2" fmla="*/ 1384 h 5581815"/>
              <a:gd name="connsiteX3" fmla="*/ 5904782 w 5904782"/>
              <a:gd name="connsiteY3" fmla="*/ 728644 h 5581815"/>
              <a:gd name="connsiteX4" fmla="*/ 5885523 w 5904782"/>
              <a:gd name="connsiteY4" fmla="*/ 5573590 h 5581815"/>
              <a:gd name="connsiteX5" fmla="*/ 610276 w 5904782"/>
              <a:gd name="connsiteY5" fmla="*/ 5581815 h 5581815"/>
              <a:gd name="connsiteX6" fmla="*/ 0 w 5904782"/>
              <a:gd name="connsiteY6" fmla="*/ 4904490 h 5581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4782" h="5581815">
                <a:moveTo>
                  <a:pt x="0" y="4904490"/>
                </a:moveTo>
                <a:cubicBezTo>
                  <a:pt x="3534" y="3381802"/>
                  <a:pt x="5092" y="1522688"/>
                  <a:pt x="8626" y="0"/>
                </a:cubicBezTo>
                <a:lnTo>
                  <a:pt x="5173314" y="1384"/>
                </a:lnTo>
                <a:cubicBezTo>
                  <a:pt x="5661567" y="1"/>
                  <a:pt x="5881814" y="330396"/>
                  <a:pt x="5904782" y="728644"/>
                </a:cubicBezTo>
                <a:cubicBezTo>
                  <a:pt x="5898362" y="2267462"/>
                  <a:pt x="5891943" y="4034772"/>
                  <a:pt x="5885523" y="5573590"/>
                </a:cubicBezTo>
                <a:lnTo>
                  <a:pt x="610276" y="5581815"/>
                </a:lnTo>
                <a:cubicBezTo>
                  <a:pt x="213200" y="5572923"/>
                  <a:pt x="4896" y="5269894"/>
                  <a:pt x="0" y="4904490"/>
                </a:cubicBezTo>
                <a:close/>
              </a:path>
            </a:pathLst>
          </a:custGeom>
          <a:solidFill>
            <a:schemeClr val="accent2"/>
          </a:solidFill>
          <a:ln w="44450" cap="sq">
            <a:solidFill>
              <a:schemeClr val="accent2"/>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7" name="Picture Placeholder 16"/>
          <p:cNvSpPr>
            <a:spLocks noGrp="1"/>
          </p:cNvSpPr>
          <p:nvPr>
            <p:ph type="pic" sz="quarter" idx="14"/>
          </p:nvPr>
        </p:nvSpPr>
        <p:spPr>
          <a:xfrm>
            <a:off x="4953000" y="1163638"/>
            <a:ext cx="4457700" cy="5008562"/>
          </a:xfrm>
          <a:prstGeom prst="rect">
            <a:avLst/>
          </a:prstGeom>
          <a:ln w="12700" cap="sq">
            <a:solidFill>
              <a:schemeClr val="accent2"/>
            </a:solidFill>
            <a:miter lim="800000"/>
          </a:ln>
        </p:spPr>
        <p:txBody>
          <a:bodyPr/>
          <a:lstStyle/>
          <a:p>
            <a:r>
              <a:rPr lang="en-US" dirty="0"/>
              <a:t>Click icon to add picture</a:t>
            </a:r>
          </a:p>
        </p:txBody>
      </p:sp>
      <p:sp>
        <p:nvSpPr>
          <p:cNvPr id="10" name="Text Placeholder 8"/>
          <p:cNvSpPr>
            <a:spLocks noGrp="1"/>
          </p:cNvSpPr>
          <p:nvPr>
            <p:ph type="body" sz="quarter" idx="13"/>
          </p:nvPr>
        </p:nvSpPr>
        <p:spPr>
          <a:xfrm>
            <a:off x="742950" y="1447801"/>
            <a:ext cx="4044950" cy="4343400"/>
          </a:xfrm>
          <a:prstGeom prst="rect">
            <a:avLst/>
          </a:prstGeom>
        </p:spPr>
        <p:txBody>
          <a:bodyPr/>
          <a:lstStyle>
            <a:lvl1pPr marL="228600" marR="0" indent="-228600" algn="l" defTabSz="914400" rtl="0" eaLnBrk="1" fontAlgn="base" latinLnBrk="0" hangingPunct="1">
              <a:lnSpc>
                <a:spcPct val="100000"/>
              </a:lnSpc>
              <a:spcBef>
                <a:spcPts val="600"/>
              </a:spcBef>
              <a:spcAft>
                <a:spcPct val="0"/>
              </a:spcAft>
              <a:buClr>
                <a:schemeClr val="bg1"/>
              </a:buClr>
              <a:buSzPct val="120000"/>
              <a:buFont typeface="Calibri" pitchFamily="34" charset="0"/>
              <a:buChar char="+"/>
              <a:tabLst/>
              <a:defRPr sz="2400" b="0" i="0">
                <a:solidFill>
                  <a:schemeClr val="tx1"/>
                </a:solidFill>
              </a:defRPr>
            </a:lvl1pPr>
            <a:lvl2pPr marL="801688" indent="-342900">
              <a:buClr>
                <a:schemeClr val="bg1"/>
              </a:buClr>
              <a:buFont typeface="Arial" pitchFamily="34" charset="0"/>
              <a:buChar char="+"/>
              <a:defRPr sz="2400" b="1" i="0">
                <a:solidFill>
                  <a:schemeClr val="bg1"/>
                </a:solidFill>
              </a:defRPr>
            </a:lvl2pPr>
            <a:lvl3pPr marL="1257300" indent="-342900">
              <a:buClr>
                <a:schemeClr val="bg1"/>
              </a:buClr>
              <a:buFont typeface="Arial" pitchFamily="34" charset="0"/>
              <a:buChar char="+"/>
              <a:defRPr sz="2400" b="1" i="0">
                <a:solidFill>
                  <a:schemeClr val="bg1"/>
                </a:solidFill>
              </a:defRPr>
            </a:lvl3pPr>
            <a:lvl4pPr marL="1714500" indent="-342900">
              <a:buClr>
                <a:schemeClr val="bg1"/>
              </a:buClr>
              <a:buFont typeface="Arial" pitchFamily="34" charset="0"/>
              <a:buChar char="+"/>
              <a:defRPr sz="2400" b="1" i="0">
                <a:solidFill>
                  <a:schemeClr val="bg1"/>
                </a:solidFill>
              </a:defRPr>
            </a:lvl4pPr>
            <a:lvl5pPr marL="1828800" indent="0">
              <a:buFontTx/>
              <a:buNone/>
              <a:defRPr sz="2400" b="1" i="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9D3844A5-3B38-4698-8943-B0AEDB74F334}" type="slidenum">
              <a:rPr lang="en-US" smtClean="0"/>
              <a:pPr/>
              <a:t>‹#›</a:t>
            </a:fld>
            <a:endParaRPr lang="en-US" dirty="0"/>
          </a:p>
        </p:txBody>
      </p:sp>
      <p:sp>
        <p:nvSpPr>
          <p:cNvPr id="5" name="Date Placeholder 4"/>
          <p:cNvSpPr>
            <a:spLocks noGrp="1"/>
          </p:cNvSpPr>
          <p:nvPr>
            <p:ph type="dt" sz="half" idx="12"/>
          </p:nvPr>
        </p:nvSpPr>
        <p:spPr/>
        <p:txBody>
          <a:bodyPr/>
          <a:lstStyle/>
          <a:p>
            <a:fld id="{BC6103A9-7521-4D14-AAAB-AF470B03EB63}" type="datetime4">
              <a:rPr lang="en-US" smtClean="0"/>
              <a:pPr/>
              <a:t>October 15, 2024</a:t>
            </a:fld>
            <a:endParaRPr lang="en-US" dirty="0"/>
          </a:p>
        </p:txBody>
      </p:sp>
      <p:sp>
        <p:nvSpPr>
          <p:cNvPr id="6" name="Rounded Rectangle 4"/>
          <p:cNvSpPr/>
          <p:nvPr userDrawn="1"/>
        </p:nvSpPr>
        <p:spPr bwMode="ltGray">
          <a:xfrm rot="16200000">
            <a:off x="208690" y="1450248"/>
            <a:ext cx="5008562" cy="4435342"/>
          </a:xfrm>
          <a:custGeom>
            <a:avLst/>
            <a:gdLst>
              <a:gd name="connsiteX0" fmla="*/ 0 w 5887160"/>
              <a:gd name="connsiteY0" fmla="*/ 919906 h 5519328"/>
              <a:gd name="connsiteX1" fmla="*/ 919906 w 5887160"/>
              <a:gd name="connsiteY1" fmla="*/ 0 h 5519328"/>
              <a:gd name="connsiteX2" fmla="*/ 4967254 w 5887160"/>
              <a:gd name="connsiteY2" fmla="*/ 0 h 5519328"/>
              <a:gd name="connsiteX3" fmla="*/ 5887160 w 5887160"/>
              <a:gd name="connsiteY3" fmla="*/ 919906 h 5519328"/>
              <a:gd name="connsiteX4" fmla="*/ 5887160 w 5887160"/>
              <a:gd name="connsiteY4" fmla="*/ 4599422 h 5519328"/>
              <a:gd name="connsiteX5" fmla="*/ 4967254 w 5887160"/>
              <a:gd name="connsiteY5" fmla="*/ 5519328 h 5519328"/>
              <a:gd name="connsiteX6" fmla="*/ 919906 w 5887160"/>
              <a:gd name="connsiteY6" fmla="*/ 5519328 h 5519328"/>
              <a:gd name="connsiteX7" fmla="*/ 0 w 5887160"/>
              <a:gd name="connsiteY7" fmla="*/ 4599422 h 5519328"/>
              <a:gd name="connsiteX8" fmla="*/ 0 w 5887160"/>
              <a:gd name="connsiteY8" fmla="*/ 919906 h 5519328"/>
              <a:gd name="connsiteX0" fmla="*/ 0 w 5887160"/>
              <a:gd name="connsiteY0" fmla="*/ 4599422 h 5519328"/>
              <a:gd name="connsiteX1" fmla="*/ 919906 w 5887160"/>
              <a:gd name="connsiteY1" fmla="*/ 0 h 5519328"/>
              <a:gd name="connsiteX2" fmla="*/ 4967254 w 5887160"/>
              <a:gd name="connsiteY2" fmla="*/ 0 h 5519328"/>
              <a:gd name="connsiteX3" fmla="*/ 5887160 w 5887160"/>
              <a:gd name="connsiteY3" fmla="*/ 919906 h 5519328"/>
              <a:gd name="connsiteX4" fmla="*/ 5887160 w 5887160"/>
              <a:gd name="connsiteY4" fmla="*/ 4599422 h 5519328"/>
              <a:gd name="connsiteX5" fmla="*/ 4967254 w 5887160"/>
              <a:gd name="connsiteY5" fmla="*/ 5519328 h 5519328"/>
              <a:gd name="connsiteX6" fmla="*/ 919906 w 5887160"/>
              <a:gd name="connsiteY6" fmla="*/ 5519328 h 5519328"/>
              <a:gd name="connsiteX7" fmla="*/ 0 w 5887160"/>
              <a:gd name="connsiteY7" fmla="*/ 4599422 h 5519328"/>
              <a:gd name="connsiteX0" fmla="*/ 0 w 5887160"/>
              <a:gd name="connsiteY0" fmla="*/ 4599422 h 5519328"/>
              <a:gd name="connsiteX1" fmla="*/ 10601 w 5887160"/>
              <a:gd name="connsiteY1" fmla="*/ 31359 h 5519328"/>
              <a:gd name="connsiteX2" fmla="*/ 4967254 w 5887160"/>
              <a:gd name="connsiteY2" fmla="*/ 0 h 5519328"/>
              <a:gd name="connsiteX3" fmla="*/ 5887160 w 5887160"/>
              <a:gd name="connsiteY3" fmla="*/ 919906 h 5519328"/>
              <a:gd name="connsiteX4" fmla="*/ 5887160 w 5887160"/>
              <a:gd name="connsiteY4" fmla="*/ 4599422 h 5519328"/>
              <a:gd name="connsiteX5" fmla="*/ 4967254 w 5887160"/>
              <a:gd name="connsiteY5" fmla="*/ 5519328 h 5519328"/>
              <a:gd name="connsiteX6" fmla="*/ 919906 w 5887160"/>
              <a:gd name="connsiteY6" fmla="*/ 5519328 h 5519328"/>
              <a:gd name="connsiteX7" fmla="*/ 0 w 5887160"/>
              <a:gd name="connsiteY7" fmla="*/ 4599422 h 5519328"/>
              <a:gd name="connsiteX0" fmla="*/ 0 w 5887160"/>
              <a:gd name="connsiteY0" fmla="*/ 4599422 h 5519328"/>
              <a:gd name="connsiteX1" fmla="*/ 10601 w 5887160"/>
              <a:gd name="connsiteY1" fmla="*/ 31359 h 5519328"/>
              <a:gd name="connsiteX2" fmla="*/ 4967254 w 5887160"/>
              <a:gd name="connsiteY2" fmla="*/ 0 h 5519328"/>
              <a:gd name="connsiteX3" fmla="*/ 5887160 w 5887160"/>
              <a:gd name="connsiteY3" fmla="*/ 919906 h 5519328"/>
              <a:gd name="connsiteX4" fmla="*/ 5887160 w 5887160"/>
              <a:gd name="connsiteY4" fmla="*/ 4599422 h 5519328"/>
              <a:gd name="connsiteX5" fmla="*/ 919906 w 5887160"/>
              <a:gd name="connsiteY5" fmla="*/ 5519328 h 5519328"/>
              <a:gd name="connsiteX6" fmla="*/ 0 w 5887160"/>
              <a:gd name="connsiteY6" fmla="*/ 4599422 h 5519328"/>
              <a:gd name="connsiteX0" fmla="*/ 0 w 5887160"/>
              <a:gd name="connsiteY0" fmla="*/ 4599422 h 5919018"/>
              <a:gd name="connsiteX1" fmla="*/ 10601 w 5887160"/>
              <a:gd name="connsiteY1" fmla="*/ 31359 h 5919018"/>
              <a:gd name="connsiteX2" fmla="*/ 4967254 w 5887160"/>
              <a:gd name="connsiteY2" fmla="*/ 0 h 5919018"/>
              <a:gd name="connsiteX3" fmla="*/ 5887160 w 5887160"/>
              <a:gd name="connsiteY3" fmla="*/ 919906 h 5919018"/>
              <a:gd name="connsiteX4" fmla="*/ 5855805 w 5887160"/>
              <a:gd name="connsiteY4" fmla="*/ 5597461 h 5919018"/>
              <a:gd name="connsiteX5" fmla="*/ 919906 w 5887160"/>
              <a:gd name="connsiteY5" fmla="*/ 5519328 h 5919018"/>
              <a:gd name="connsiteX6" fmla="*/ 0 w 5887160"/>
              <a:gd name="connsiteY6" fmla="*/ 4599422 h 5919018"/>
              <a:gd name="connsiteX0" fmla="*/ 0 w 5887160"/>
              <a:gd name="connsiteY0" fmla="*/ 4599422 h 5597461"/>
              <a:gd name="connsiteX1" fmla="*/ 10601 w 5887160"/>
              <a:gd name="connsiteY1" fmla="*/ 31359 h 5597461"/>
              <a:gd name="connsiteX2" fmla="*/ 4967254 w 5887160"/>
              <a:gd name="connsiteY2" fmla="*/ 0 h 5597461"/>
              <a:gd name="connsiteX3" fmla="*/ 5887160 w 5887160"/>
              <a:gd name="connsiteY3" fmla="*/ 919906 h 5597461"/>
              <a:gd name="connsiteX4" fmla="*/ 5855805 w 5887160"/>
              <a:gd name="connsiteY4" fmla="*/ 5597461 h 5597461"/>
              <a:gd name="connsiteX5" fmla="*/ 919906 w 5887160"/>
              <a:gd name="connsiteY5" fmla="*/ 5519328 h 5597461"/>
              <a:gd name="connsiteX6" fmla="*/ 0 w 5887160"/>
              <a:gd name="connsiteY6" fmla="*/ 4599422 h 5597461"/>
              <a:gd name="connsiteX0" fmla="*/ 0 w 5887160"/>
              <a:gd name="connsiteY0" fmla="*/ 4599422 h 5597461"/>
              <a:gd name="connsiteX1" fmla="*/ 10601 w 5887160"/>
              <a:gd name="connsiteY1" fmla="*/ 31359 h 5597461"/>
              <a:gd name="connsiteX2" fmla="*/ 4967254 w 5887160"/>
              <a:gd name="connsiteY2" fmla="*/ 0 h 5597461"/>
              <a:gd name="connsiteX3" fmla="*/ 5887160 w 5887160"/>
              <a:gd name="connsiteY3" fmla="*/ 919906 h 5597461"/>
              <a:gd name="connsiteX4" fmla="*/ 5855805 w 5887160"/>
              <a:gd name="connsiteY4" fmla="*/ 5597461 h 5597461"/>
              <a:gd name="connsiteX5" fmla="*/ 919906 w 5887160"/>
              <a:gd name="connsiteY5" fmla="*/ 5519328 h 5597461"/>
              <a:gd name="connsiteX6" fmla="*/ 0 w 5887160"/>
              <a:gd name="connsiteY6" fmla="*/ 4599422 h 5597461"/>
              <a:gd name="connsiteX0" fmla="*/ 0 w 5887160"/>
              <a:gd name="connsiteY0" fmla="*/ 4599422 h 5597461"/>
              <a:gd name="connsiteX1" fmla="*/ 10601 w 5887160"/>
              <a:gd name="connsiteY1" fmla="*/ 31359 h 5597461"/>
              <a:gd name="connsiteX2" fmla="*/ 4967254 w 5887160"/>
              <a:gd name="connsiteY2" fmla="*/ 0 h 5597461"/>
              <a:gd name="connsiteX3" fmla="*/ 5887160 w 5887160"/>
              <a:gd name="connsiteY3" fmla="*/ 919906 h 5597461"/>
              <a:gd name="connsiteX4" fmla="*/ 5855805 w 5887160"/>
              <a:gd name="connsiteY4" fmla="*/ 5597461 h 5597461"/>
              <a:gd name="connsiteX5" fmla="*/ 919906 w 5887160"/>
              <a:gd name="connsiteY5" fmla="*/ 5519328 h 5597461"/>
              <a:gd name="connsiteX6" fmla="*/ 0 w 5887160"/>
              <a:gd name="connsiteY6" fmla="*/ 4599422 h 5597461"/>
              <a:gd name="connsiteX0" fmla="*/ 0 w 5887160"/>
              <a:gd name="connsiteY0" fmla="*/ 4609307 h 5607346"/>
              <a:gd name="connsiteX1" fmla="*/ 1530 w 5887160"/>
              <a:gd name="connsiteY1" fmla="*/ 0 h 5607346"/>
              <a:gd name="connsiteX2" fmla="*/ 4967254 w 5887160"/>
              <a:gd name="connsiteY2" fmla="*/ 9885 h 5607346"/>
              <a:gd name="connsiteX3" fmla="*/ 5887160 w 5887160"/>
              <a:gd name="connsiteY3" fmla="*/ 929791 h 5607346"/>
              <a:gd name="connsiteX4" fmla="*/ 5855805 w 5887160"/>
              <a:gd name="connsiteY4" fmla="*/ 5607346 h 5607346"/>
              <a:gd name="connsiteX5" fmla="*/ 919906 w 5887160"/>
              <a:gd name="connsiteY5" fmla="*/ 5529213 h 5607346"/>
              <a:gd name="connsiteX6" fmla="*/ 0 w 5887160"/>
              <a:gd name="connsiteY6" fmla="*/ 4609307 h 5607346"/>
              <a:gd name="connsiteX0" fmla="*/ 0 w 5887160"/>
              <a:gd name="connsiteY0" fmla="*/ 4609307 h 5607346"/>
              <a:gd name="connsiteX1" fmla="*/ 1530 w 5887160"/>
              <a:gd name="connsiteY1" fmla="*/ 0 h 5607346"/>
              <a:gd name="connsiteX2" fmla="*/ 4967254 w 5887160"/>
              <a:gd name="connsiteY2" fmla="*/ 9885 h 5607346"/>
              <a:gd name="connsiteX3" fmla="*/ 5887160 w 5887160"/>
              <a:gd name="connsiteY3" fmla="*/ 929791 h 5607346"/>
              <a:gd name="connsiteX4" fmla="*/ 5855805 w 5887160"/>
              <a:gd name="connsiteY4" fmla="*/ 5607346 h 5607346"/>
              <a:gd name="connsiteX5" fmla="*/ 919906 w 5887160"/>
              <a:gd name="connsiteY5" fmla="*/ 5529213 h 5607346"/>
              <a:gd name="connsiteX6" fmla="*/ 0 w 5887160"/>
              <a:gd name="connsiteY6" fmla="*/ 4609307 h 5607346"/>
              <a:gd name="connsiteX0" fmla="*/ 0 w 5887160"/>
              <a:gd name="connsiteY0" fmla="*/ 4609307 h 5607346"/>
              <a:gd name="connsiteX1" fmla="*/ 1530 w 5887160"/>
              <a:gd name="connsiteY1" fmla="*/ 0 h 5607346"/>
              <a:gd name="connsiteX2" fmla="*/ 4967254 w 5887160"/>
              <a:gd name="connsiteY2" fmla="*/ 9885 h 5607346"/>
              <a:gd name="connsiteX3" fmla="*/ 5887160 w 5887160"/>
              <a:gd name="connsiteY3" fmla="*/ 929791 h 5607346"/>
              <a:gd name="connsiteX4" fmla="*/ 5855805 w 5887160"/>
              <a:gd name="connsiteY4" fmla="*/ 5607346 h 5607346"/>
              <a:gd name="connsiteX5" fmla="*/ 5361592 w 5887160"/>
              <a:gd name="connsiteY5" fmla="*/ 5544406 h 5607346"/>
              <a:gd name="connsiteX6" fmla="*/ 919906 w 5887160"/>
              <a:gd name="connsiteY6" fmla="*/ 5529213 h 5607346"/>
              <a:gd name="connsiteX7" fmla="*/ 0 w 5887160"/>
              <a:gd name="connsiteY7" fmla="*/ 4609307 h 5607346"/>
              <a:gd name="connsiteX0" fmla="*/ 0 w 5887160"/>
              <a:gd name="connsiteY0" fmla="*/ 4609307 h 5546245"/>
              <a:gd name="connsiteX1" fmla="*/ 1530 w 5887160"/>
              <a:gd name="connsiteY1" fmla="*/ 0 h 5546245"/>
              <a:gd name="connsiteX2" fmla="*/ 4967254 w 5887160"/>
              <a:gd name="connsiteY2" fmla="*/ 9885 h 5546245"/>
              <a:gd name="connsiteX3" fmla="*/ 5887160 w 5887160"/>
              <a:gd name="connsiteY3" fmla="*/ 929791 h 5546245"/>
              <a:gd name="connsiteX4" fmla="*/ 5867901 w 5887160"/>
              <a:gd name="connsiteY4" fmla="*/ 5546245 h 5546245"/>
              <a:gd name="connsiteX5" fmla="*/ 5361592 w 5887160"/>
              <a:gd name="connsiteY5" fmla="*/ 5544406 h 5546245"/>
              <a:gd name="connsiteX6" fmla="*/ 919906 w 5887160"/>
              <a:gd name="connsiteY6" fmla="*/ 5529213 h 5546245"/>
              <a:gd name="connsiteX7" fmla="*/ 0 w 5887160"/>
              <a:gd name="connsiteY7" fmla="*/ 4609307 h 5546245"/>
              <a:gd name="connsiteX0" fmla="*/ 0 w 5887160"/>
              <a:gd name="connsiteY0" fmla="*/ 4609307 h 5919197"/>
              <a:gd name="connsiteX1" fmla="*/ 1530 w 5887160"/>
              <a:gd name="connsiteY1" fmla="*/ 0 h 5919197"/>
              <a:gd name="connsiteX2" fmla="*/ 4967254 w 5887160"/>
              <a:gd name="connsiteY2" fmla="*/ 9885 h 5919197"/>
              <a:gd name="connsiteX3" fmla="*/ 5887160 w 5887160"/>
              <a:gd name="connsiteY3" fmla="*/ 929791 h 5919197"/>
              <a:gd name="connsiteX4" fmla="*/ 5867901 w 5887160"/>
              <a:gd name="connsiteY4" fmla="*/ 5546245 h 5919197"/>
              <a:gd name="connsiteX5" fmla="*/ 919906 w 5887160"/>
              <a:gd name="connsiteY5" fmla="*/ 5529213 h 5919197"/>
              <a:gd name="connsiteX6" fmla="*/ 0 w 5887160"/>
              <a:gd name="connsiteY6" fmla="*/ 4609307 h 5919197"/>
              <a:gd name="connsiteX0" fmla="*/ 0 w 5887160"/>
              <a:gd name="connsiteY0" fmla="*/ 4609307 h 5919197"/>
              <a:gd name="connsiteX1" fmla="*/ 1530 w 5887160"/>
              <a:gd name="connsiteY1" fmla="*/ 0 h 5919197"/>
              <a:gd name="connsiteX2" fmla="*/ 4967254 w 5887160"/>
              <a:gd name="connsiteY2" fmla="*/ 9885 h 5919197"/>
              <a:gd name="connsiteX3" fmla="*/ 5887160 w 5887160"/>
              <a:gd name="connsiteY3" fmla="*/ 929791 h 5919197"/>
              <a:gd name="connsiteX4" fmla="*/ 5867901 w 5887160"/>
              <a:gd name="connsiteY4" fmla="*/ 5546245 h 5919197"/>
              <a:gd name="connsiteX5" fmla="*/ 919906 w 5887160"/>
              <a:gd name="connsiteY5" fmla="*/ 5529213 h 5919197"/>
              <a:gd name="connsiteX6" fmla="*/ 0 w 5887160"/>
              <a:gd name="connsiteY6" fmla="*/ 4609307 h 5919197"/>
              <a:gd name="connsiteX0" fmla="*/ 0 w 5887160"/>
              <a:gd name="connsiteY0" fmla="*/ 4609307 h 5919197"/>
              <a:gd name="connsiteX1" fmla="*/ 1530 w 5887160"/>
              <a:gd name="connsiteY1" fmla="*/ 0 h 5919197"/>
              <a:gd name="connsiteX2" fmla="*/ 4967254 w 5887160"/>
              <a:gd name="connsiteY2" fmla="*/ 9885 h 5919197"/>
              <a:gd name="connsiteX3" fmla="*/ 5887160 w 5887160"/>
              <a:gd name="connsiteY3" fmla="*/ 929791 h 5919197"/>
              <a:gd name="connsiteX4" fmla="*/ 5867901 w 5887160"/>
              <a:gd name="connsiteY4" fmla="*/ 5546245 h 5919197"/>
              <a:gd name="connsiteX5" fmla="*/ 919906 w 5887160"/>
              <a:gd name="connsiteY5" fmla="*/ 5529213 h 5919197"/>
              <a:gd name="connsiteX6" fmla="*/ 0 w 5887160"/>
              <a:gd name="connsiteY6" fmla="*/ 4609307 h 5919197"/>
              <a:gd name="connsiteX0" fmla="*/ 0 w 5887160"/>
              <a:gd name="connsiteY0" fmla="*/ 4609307 h 5602511"/>
              <a:gd name="connsiteX1" fmla="*/ 1530 w 5887160"/>
              <a:gd name="connsiteY1" fmla="*/ 0 h 5602511"/>
              <a:gd name="connsiteX2" fmla="*/ 4967254 w 5887160"/>
              <a:gd name="connsiteY2" fmla="*/ 9885 h 5602511"/>
              <a:gd name="connsiteX3" fmla="*/ 5887160 w 5887160"/>
              <a:gd name="connsiteY3" fmla="*/ 929791 h 5602511"/>
              <a:gd name="connsiteX4" fmla="*/ 5867901 w 5887160"/>
              <a:gd name="connsiteY4" fmla="*/ 5546245 h 5602511"/>
              <a:gd name="connsiteX5" fmla="*/ 919906 w 5887160"/>
              <a:gd name="connsiteY5" fmla="*/ 5529213 h 5602511"/>
              <a:gd name="connsiteX6" fmla="*/ 0 w 5887160"/>
              <a:gd name="connsiteY6" fmla="*/ 4609307 h 5602511"/>
              <a:gd name="connsiteX0" fmla="*/ 0 w 5887160"/>
              <a:gd name="connsiteY0" fmla="*/ 4609307 h 5546245"/>
              <a:gd name="connsiteX1" fmla="*/ 1530 w 5887160"/>
              <a:gd name="connsiteY1" fmla="*/ 0 h 5546245"/>
              <a:gd name="connsiteX2" fmla="*/ 4967254 w 5887160"/>
              <a:gd name="connsiteY2" fmla="*/ 9885 h 5546245"/>
              <a:gd name="connsiteX3" fmla="*/ 5887160 w 5887160"/>
              <a:gd name="connsiteY3" fmla="*/ 929791 h 5546245"/>
              <a:gd name="connsiteX4" fmla="*/ 5867901 w 5887160"/>
              <a:gd name="connsiteY4" fmla="*/ 5546245 h 5546245"/>
              <a:gd name="connsiteX5" fmla="*/ 919906 w 5887160"/>
              <a:gd name="connsiteY5" fmla="*/ 5529213 h 5546245"/>
              <a:gd name="connsiteX6" fmla="*/ 0 w 5887160"/>
              <a:gd name="connsiteY6" fmla="*/ 4609307 h 5546245"/>
              <a:gd name="connsiteX0" fmla="*/ 0 w 5887160"/>
              <a:gd name="connsiteY0" fmla="*/ 4609307 h 5546245"/>
              <a:gd name="connsiteX1" fmla="*/ 1530 w 5887160"/>
              <a:gd name="connsiteY1" fmla="*/ 0 h 5546245"/>
              <a:gd name="connsiteX2" fmla="*/ 5358718 w 5887160"/>
              <a:gd name="connsiteY2" fmla="*/ 62801 h 5546245"/>
              <a:gd name="connsiteX3" fmla="*/ 5887160 w 5887160"/>
              <a:gd name="connsiteY3" fmla="*/ 929791 h 5546245"/>
              <a:gd name="connsiteX4" fmla="*/ 5867901 w 5887160"/>
              <a:gd name="connsiteY4" fmla="*/ 5546245 h 5546245"/>
              <a:gd name="connsiteX5" fmla="*/ 919906 w 5887160"/>
              <a:gd name="connsiteY5" fmla="*/ 5529213 h 5546245"/>
              <a:gd name="connsiteX6" fmla="*/ 0 w 5887160"/>
              <a:gd name="connsiteY6" fmla="*/ 4609307 h 5546245"/>
              <a:gd name="connsiteX0" fmla="*/ 291 w 5887451"/>
              <a:gd name="connsiteY0" fmla="*/ 4609307 h 5608587"/>
              <a:gd name="connsiteX1" fmla="*/ 1821 w 5887451"/>
              <a:gd name="connsiteY1" fmla="*/ 0 h 5608587"/>
              <a:gd name="connsiteX2" fmla="*/ 5359009 w 5887451"/>
              <a:gd name="connsiteY2" fmla="*/ 62801 h 5608587"/>
              <a:gd name="connsiteX3" fmla="*/ 5887451 w 5887451"/>
              <a:gd name="connsiteY3" fmla="*/ 929791 h 5608587"/>
              <a:gd name="connsiteX4" fmla="*/ 5868192 w 5887451"/>
              <a:gd name="connsiteY4" fmla="*/ 5546245 h 5608587"/>
              <a:gd name="connsiteX5" fmla="*/ 479799 w 5887451"/>
              <a:gd name="connsiteY5" fmla="*/ 5608587 h 5608587"/>
              <a:gd name="connsiteX6" fmla="*/ 291 w 5887451"/>
              <a:gd name="connsiteY6" fmla="*/ 4609307 h 5608587"/>
              <a:gd name="connsiteX0" fmla="*/ 291 w 5887451"/>
              <a:gd name="connsiteY0" fmla="*/ 4609307 h 5608587"/>
              <a:gd name="connsiteX1" fmla="*/ 1821 w 5887451"/>
              <a:gd name="connsiteY1" fmla="*/ 0 h 5608587"/>
              <a:gd name="connsiteX2" fmla="*/ 5287588 w 5887451"/>
              <a:gd name="connsiteY2" fmla="*/ 74385 h 5608587"/>
              <a:gd name="connsiteX3" fmla="*/ 5887451 w 5887451"/>
              <a:gd name="connsiteY3" fmla="*/ 929791 h 5608587"/>
              <a:gd name="connsiteX4" fmla="*/ 5868192 w 5887451"/>
              <a:gd name="connsiteY4" fmla="*/ 5546245 h 5608587"/>
              <a:gd name="connsiteX5" fmla="*/ 479799 w 5887451"/>
              <a:gd name="connsiteY5" fmla="*/ 5608587 h 5608587"/>
              <a:gd name="connsiteX6" fmla="*/ 291 w 5887451"/>
              <a:gd name="connsiteY6" fmla="*/ 4609307 h 5608587"/>
              <a:gd name="connsiteX0" fmla="*/ 291 w 5887451"/>
              <a:gd name="connsiteY0" fmla="*/ 4609307 h 5608587"/>
              <a:gd name="connsiteX1" fmla="*/ 1821 w 5887451"/>
              <a:gd name="connsiteY1" fmla="*/ 0 h 5608587"/>
              <a:gd name="connsiteX2" fmla="*/ 5287588 w 5887451"/>
              <a:gd name="connsiteY2" fmla="*/ 74385 h 5608587"/>
              <a:gd name="connsiteX3" fmla="*/ 5887451 w 5887451"/>
              <a:gd name="connsiteY3" fmla="*/ 822642 h 5608587"/>
              <a:gd name="connsiteX4" fmla="*/ 5868192 w 5887451"/>
              <a:gd name="connsiteY4" fmla="*/ 5546245 h 5608587"/>
              <a:gd name="connsiteX5" fmla="*/ 479799 w 5887451"/>
              <a:gd name="connsiteY5" fmla="*/ 5608587 h 5608587"/>
              <a:gd name="connsiteX6" fmla="*/ 291 w 5887451"/>
              <a:gd name="connsiteY6" fmla="*/ 4609307 h 5608587"/>
              <a:gd name="connsiteX0" fmla="*/ 291 w 5887451"/>
              <a:gd name="connsiteY0" fmla="*/ 4609307 h 5608587"/>
              <a:gd name="connsiteX1" fmla="*/ 1821 w 5887451"/>
              <a:gd name="connsiteY1" fmla="*/ 0 h 5608587"/>
              <a:gd name="connsiteX2" fmla="*/ 5287588 w 5887451"/>
              <a:gd name="connsiteY2" fmla="*/ 74385 h 5608587"/>
              <a:gd name="connsiteX3" fmla="*/ 5887451 w 5887451"/>
              <a:gd name="connsiteY3" fmla="*/ 906831 h 5608587"/>
              <a:gd name="connsiteX4" fmla="*/ 5868192 w 5887451"/>
              <a:gd name="connsiteY4" fmla="*/ 5546245 h 5608587"/>
              <a:gd name="connsiteX5" fmla="*/ 479799 w 5887451"/>
              <a:gd name="connsiteY5" fmla="*/ 5608587 h 5608587"/>
              <a:gd name="connsiteX6" fmla="*/ 291 w 5887451"/>
              <a:gd name="connsiteY6" fmla="*/ 4609307 h 5608587"/>
              <a:gd name="connsiteX0" fmla="*/ 291 w 5887451"/>
              <a:gd name="connsiteY0" fmla="*/ 4609307 h 5608587"/>
              <a:gd name="connsiteX1" fmla="*/ 1821 w 5887451"/>
              <a:gd name="connsiteY1" fmla="*/ 0 h 5608587"/>
              <a:gd name="connsiteX2" fmla="*/ 5226242 w 5887451"/>
              <a:gd name="connsiteY2" fmla="*/ 89691 h 5608587"/>
              <a:gd name="connsiteX3" fmla="*/ 5887451 w 5887451"/>
              <a:gd name="connsiteY3" fmla="*/ 906831 h 5608587"/>
              <a:gd name="connsiteX4" fmla="*/ 5868192 w 5887451"/>
              <a:gd name="connsiteY4" fmla="*/ 5546245 h 5608587"/>
              <a:gd name="connsiteX5" fmla="*/ 479799 w 5887451"/>
              <a:gd name="connsiteY5" fmla="*/ 5608587 h 5608587"/>
              <a:gd name="connsiteX6" fmla="*/ 291 w 5887451"/>
              <a:gd name="connsiteY6" fmla="*/ 4609307 h 5608587"/>
              <a:gd name="connsiteX0" fmla="*/ 291 w 5887451"/>
              <a:gd name="connsiteY0" fmla="*/ 4614859 h 5614139"/>
              <a:gd name="connsiteX1" fmla="*/ 1821 w 5887451"/>
              <a:gd name="connsiteY1" fmla="*/ 5552 h 5614139"/>
              <a:gd name="connsiteX2" fmla="*/ 5218902 w 5887451"/>
              <a:gd name="connsiteY2" fmla="*/ 0 h 5614139"/>
              <a:gd name="connsiteX3" fmla="*/ 5887451 w 5887451"/>
              <a:gd name="connsiteY3" fmla="*/ 912383 h 5614139"/>
              <a:gd name="connsiteX4" fmla="*/ 5868192 w 5887451"/>
              <a:gd name="connsiteY4" fmla="*/ 5551797 h 5614139"/>
              <a:gd name="connsiteX5" fmla="*/ 479799 w 5887451"/>
              <a:gd name="connsiteY5" fmla="*/ 5614139 h 5614139"/>
              <a:gd name="connsiteX6" fmla="*/ 291 w 5887451"/>
              <a:gd name="connsiteY6" fmla="*/ 4614859 h 5614139"/>
              <a:gd name="connsiteX0" fmla="*/ 291 w 5887451"/>
              <a:gd name="connsiteY0" fmla="*/ 4400561 h 5614139"/>
              <a:gd name="connsiteX1" fmla="*/ 1821 w 5887451"/>
              <a:gd name="connsiteY1" fmla="*/ 5552 h 5614139"/>
              <a:gd name="connsiteX2" fmla="*/ 5218902 w 5887451"/>
              <a:gd name="connsiteY2" fmla="*/ 0 h 5614139"/>
              <a:gd name="connsiteX3" fmla="*/ 5887451 w 5887451"/>
              <a:gd name="connsiteY3" fmla="*/ 912383 h 5614139"/>
              <a:gd name="connsiteX4" fmla="*/ 5868192 w 5887451"/>
              <a:gd name="connsiteY4" fmla="*/ 5551797 h 5614139"/>
              <a:gd name="connsiteX5" fmla="*/ 479799 w 5887451"/>
              <a:gd name="connsiteY5" fmla="*/ 5614139 h 5614139"/>
              <a:gd name="connsiteX6" fmla="*/ 291 w 5887451"/>
              <a:gd name="connsiteY6" fmla="*/ 4400561 h 5614139"/>
              <a:gd name="connsiteX0" fmla="*/ 0 w 5887160"/>
              <a:gd name="connsiteY0" fmla="*/ 4400561 h 5614139"/>
              <a:gd name="connsiteX1" fmla="*/ 1530 w 5887160"/>
              <a:gd name="connsiteY1" fmla="*/ 5552 h 5614139"/>
              <a:gd name="connsiteX2" fmla="*/ 5218611 w 5887160"/>
              <a:gd name="connsiteY2" fmla="*/ 0 h 5614139"/>
              <a:gd name="connsiteX3" fmla="*/ 5887160 w 5887160"/>
              <a:gd name="connsiteY3" fmla="*/ 912383 h 5614139"/>
              <a:gd name="connsiteX4" fmla="*/ 5867901 w 5887160"/>
              <a:gd name="connsiteY4" fmla="*/ 5551797 h 5614139"/>
              <a:gd name="connsiteX5" fmla="*/ 602829 w 5887160"/>
              <a:gd name="connsiteY5" fmla="*/ 5614139 h 5614139"/>
              <a:gd name="connsiteX6" fmla="*/ 0 w 5887160"/>
              <a:gd name="connsiteY6" fmla="*/ 4400561 h 5614139"/>
              <a:gd name="connsiteX0" fmla="*/ 0 w 5904777"/>
              <a:gd name="connsiteY0" fmla="*/ 4572000 h 5614139"/>
              <a:gd name="connsiteX1" fmla="*/ 19147 w 5904777"/>
              <a:gd name="connsiteY1" fmla="*/ 5552 h 5614139"/>
              <a:gd name="connsiteX2" fmla="*/ 5236228 w 5904777"/>
              <a:gd name="connsiteY2" fmla="*/ 0 h 5614139"/>
              <a:gd name="connsiteX3" fmla="*/ 5904777 w 5904777"/>
              <a:gd name="connsiteY3" fmla="*/ 912383 h 5614139"/>
              <a:gd name="connsiteX4" fmla="*/ 5885518 w 5904777"/>
              <a:gd name="connsiteY4" fmla="*/ 5551797 h 5614139"/>
              <a:gd name="connsiteX5" fmla="*/ 620446 w 5904777"/>
              <a:gd name="connsiteY5" fmla="*/ 5614139 h 5614139"/>
              <a:gd name="connsiteX6" fmla="*/ 0 w 5904777"/>
              <a:gd name="connsiteY6" fmla="*/ 4572000 h 5614139"/>
              <a:gd name="connsiteX0" fmla="*/ 0 w 5904777"/>
              <a:gd name="connsiteY0" fmla="*/ 4592409 h 5634548"/>
              <a:gd name="connsiteX1" fmla="*/ 19147 w 5904777"/>
              <a:gd name="connsiteY1" fmla="*/ 25961 h 5634548"/>
              <a:gd name="connsiteX2" fmla="*/ 5173309 w 5904777"/>
              <a:gd name="connsiteY2" fmla="*/ 0 h 5634548"/>
              <a:gd name="connsiteX3" fmla="*/ 5904777 w 5904777"/>
              <a:gd name="connsiteY3" fmla="*/ 932792 h 5634548"/>
              <a:gd name="connsiteX4" fmla="*/ 5885518 w 5904777"/>
              <a:gd name="connsiteY4" fmla="*/ 5572206 h 5634548"/>
              <a:gd name="connsiteX5" fmla="*/ 620446 w 5904777"/>
              <a:gd name="connsiteY5" fmla="*/ 5634548 h 5634548"/>
              <a:gd name="connsiteX6" fmla="*/ 0 w 5904777"/>
              <a:gd name="connsiteY6" fmla="*/ 4592409 h 5634548"/>
              <a:gd name="connsiteX0" fmla="*/ 0 w 5904777"/>
              <a:gd name="connsiteY0" fmla="*/ 4592409 h 5634548"/>
              <a:gd name="connsiteX1" fmla="*/ 19147 w 5904777"/>
              <a:gd name="connsiteY1" fmla="*/ 25961 h 5634548"/>
              <a:gd name="connsiteX2" fmla="*/ 5173309 w 5904777"/>
              <a:gd name="connsiteY2" fmla="*/ 0 h 5634548"/>
              <a:gd name="connsiteX3" fmla="*/ 5904777 w 5904777"/>
              <a:gd name="connsiteY3" fmla="*/ 1075658 h 5634548"/>
              <a:gd name="connsiteX4" fmla="*/ 5885518 w 5904777"/>
              <a:gd name="connsiteY4" fmla="*/ 5572206 h 5634548"/>
              <a:gd name="connsiteX5" fmla="*/ 620446 w 5904777"/>
              <a:gd name="connsiteY5" fmla="*/ 5634548 h 5634548"/>
              <a:gd name="connsiteX6" fmla="*/ 0 w 5904777"/>
              <a:gd name="connsiteY6" fmla="*/ 4592409 h 5634548"/>
              <a:gd name="connsiteX0" fmla="*/ 0 w 5904777"/>
              <a:gd name="connsiteY0" fmla="*/ 4592409 h 5580434"/>
              <a:gd name="connsiteX1" fmla="*/ 19147 w 5904777"/>
              <a:gd name="connsiteY1" fmla="*/ 25961 h 5580434"/>
              <a:gd name="connsiteX2" fmla="*/ 5173309 w 5904777"/>
              <a:gd name="connsiteY2" fmla="*/ 0 h 5580434"/>
              <a:gd name="connsiteX3" fmla="*/ 5904777 w 5904777"/>
              <a:gd name="connsiteY3" fmla="*/ 1075658 h 5580434"/>
              <a:gd name="connsiteX4" fmla="*/ 5885518 w 5904777"/>
              <a:gd name="connsiteY4" fmla="*/ 5572206 h 5580434"/>
              <a:gd name="connsiteX5" fmla="*/ 620446 w 5904777"/>
              <a:gd name="connsiteY5" fmla="*/ 5580434 h 5580434"/>
              <a:gd name="connsiteX6" fmla="*/ 0 w 5904777"/>
              <a:gd name="connsiteY6" fmla="*/ 4592409 h 5580434"/>
              <a:gd name="connsiteX0" fmla="*/ 0 w 5904777"/>
              <a:gd name="connsiteY0" fmla="*/ 4592409 h 5580434"/>
              <a:gd name="connsiteX1" fmla="*/ 19147 w 5904777"/>
              <a:gd name="connsiteY1" fmla="*/ 25961 h 5580434"/>
              <a:gd name="connsiteX2" fmla="*/ 5173309 w 5904777"/>
              <a:gd name="connsiteY2" fmla="*/ 0 h 5580434"/>
              <a:gd name="connsiteX3" fmla="*/ 5904777 w 5904777"/>
              <a:gd name="connsiteY3" fmla="*/ 727260 h 5580434"/>
              <a:gd name="connsiteX4" fmla="*/ 5885518 w 5904777"/>
              <a:gd name="connsiteY4" fmla="*/ 5572206 h 5580434"/>
              <a:gd name="connsiteX5" fmla="*/ 620446 w 5904777"/>
              <a:gd name="connsiteY5" fmla="*/ 5580434 h 5580434"/>
              <a:gd name="connsiteX6" fmla="*/ 0 w 5904777"/>
              <a:gd name="connsiteY6" fmla="*/ 4592409 h 5580434"/>
              <a:gd name="connsiteX0" fmla="*/ 0 w 5927086"/>
              <a:gd name="connsiteY0" fmla="*/ 4612439 h 5600464"/>
              <a:gd name="connsiteX1" fmla="*/ 19147 w 5927086"/>
              <a:gd name="connsiteY1" fmla="*/ 45991 h 5600464"/>
              <a:gd name="connsiteX2" fmla="*/ 5173309 w 5927086"/>
              <a:gd name="connsiteY2" fmla="*/ 20030 h 5600464"/>
              <a:gd name="connsiteX3" fmla="*/ 5904777 w 5927086"/>
              <a:gd name="connsiteY3" fmla="*/ 747290 h 5600464"/>
              <a:gd name="connsiteX4" fmla="*/ 5885518 w 5927086"/>
              <a:gd name="connsiteY4" fmla="*/ 5592236 h 5600464"/>
              <a:gd name="connsiteX5" fmla="*/ 620446 w 5927086"/>
              <a:gd name="connsiteY5" fmla="*/ 5600464 h 5600464"/>
              <a:gd name="connsiteX6" fmla="*/ 0 w 5927086"/>
              <a:gd name="connsiteY6" fmla="*/ 4612439 h 5600464"/>
              <a:gd name="connsiteX0" fmla="*/ 0 w 5904777"/>
              <a:gd name="connsiteY0" fmla="*/ 4592409 h 5580434"/>
              <a:gd name="connsiteX1" fmla="*/ 19147 w 5904777"/>
              <a:gd name="connsiteY1" fmla="*/ 25961 h 5580434"/>
              <a:gd name="connsiteX2" fmla="*/ 5173309 w 5904777"/>
              <a:gd name="connsiteY2" fmla="*/ 0 h 5580434"/>
              <a:gd name="connsiteX3" fmla="*/ 5904777 w 5904777"/>
              <a:gd name="connsiteY3" fmla="*/ 727260 h 5580434"/>
              <a:gd name="connsiteX4" fmla="*/ 5885518 w 5904777"/>
              <a:gd name="connsiteY4" fmla="*/ 5572206 h 5580434"/>
              <a:gd name="connsiteX5" fmla="*/ 620446 w 5904777"/>
              <a:gd name="connsiteY5" fmla="*/ 5580434 h 5580434"/>
              <a:gd name="connsiteX6" fmla="*/ 0 w 5904777"/>
              <a:gd name="connsiteY6" fmla="*/ 4592409 h 5580434"/>
              <a:gd name="connsiteX0" fmla="*/ 0 w 5904777"/>
              <a:gd name="connsiteY0" fmla="*/ 4612302 h 5600327"/>
              <a:gd name="connsiteX1" fmla="*/ 19147 w 5904777"/>
              <a:gd name="connsiteY1" fmla="*/ 45854 h 5600327"/>
              <a:gd name="connsiteX2" fmla="*/ 5173309 w 5904777"/>
              <a:gd name="connsiteY2" fmla="*/ 19893 h 5600327"/>
              <a:gd name="connsiteX3" fmla="*/ 5904777 w 5904777"/>
              <a:gd name="connsiteY3" fmla="*/ 747153 h 5600327"/>
              <a:gd name="connsiteX4" fmla="*/ 5885518 w 5904777"/>
              <a:gd name="connsiteY4" fmla="*/ 5592099 h 5600327"/>
              <a:gd name="connsiteX5" fmla="*/ 620446 w 5904777"/>
              <a:gd name="connsiteY5" fmla="*/ 5600327 h 5600327"/>
              <a:gd name="connsiteX6" fmla="*/ 0 w 5904777"/>
              <a:gd name="connsiteY6" fmla="*/ 4612302 h 5600327"/>
              <a:gd name="connsiteX0" fmla="*/ 0 w 5904777"/>
              <a:gd name="connsiteY0" fmla="*/ 4592409 h 5580434"/>
              <a:gd name="connsiteX1" fmla="*/ 19147 w 5904777"/>
              <a:gd name="connsiteY1" fmla="*/ 25961 h 5580434"/>
              <a:gd name="connsiteX2" fmla="*/ 5173309 w 5904777"/>
              <a:gd name="connsiteY2" fmla="*/ 0 h 5580434"/>
              <a:gd name="connsiteX3" fmla="*/ 5904777 w 5904777"/>
              <a:gd name="connsiteY3" fmla="*/ 727260 h 5580434"/>
              <a:gd name="connsiteX4" fmla="*/ 5885518 w 5904777"/>
              <a:gd name="connsiteY4" fmla="*/ 5572206 h 5580434"/>
              <a:gd name="connsiteX5" fmla="*/ 620446 w 5904777"/>
              <a:gd name="connsiteY5" fmla="*/ 5580434 h 5580434"/>
              <a:gd name="connsiteX6" fmla="*/ 0 w 5904777"/>
              <a:gd name="connsiteY6" fmla="*/ 4592409 h 5580434"/>
              <a:gd name="connsiteX0" fmla="*/ 0 w 5904777"/>
              <a:gd name="connsiteY0" fmla="*/ 4593792 h 5581817"/>
              <a:gd name="connsiteX1" fmla="*/ 19147 w 5904777"/>
              <a:gd name="connsiteY1" fmla="*/ 27344 h 5581817"/>
              <a:gd name="connsiteX2" fmla="*/ 5173309 w 5904777"/>
              <a:gd name="connsiteY2" fmla="*/ 1383 h 5581817"/>
              <a:gd name="connsiteX3" fmla="*/ 5904777 w 5904777"/>
              <a:gd name="connsiteY3" fmla="*/ 728643 h 5581817"/>
              <a:gd name="connsiteX4" fmla="*/ 5885518 w 5904777"/>
              <a:gd name="connsiteY4" fmla="*/ 5573589 h 5581817"/>
              <a:gd name="connsiteX5" fmla="*/ 620446 w 5904777"/>
              <a:gd name="connsiteY5" fmla="*/ 5581817 h 5581817"/>
              <a:gd name="connsiteX6" fmla="*/ 0 w 5904777"/>
              <a:gd name="connsiteY6" fmla="*/ 4593792 h 5581817"/>
              <a:gd name="connsiteX0" fmla="*/ 0 w 5904777"/>
              <a:gd name="connsiteY0" fmla="*/ 4593792 h 5581817"/>
              <a:gd name="connsiteX1" fmla="*/ 19147 w 5904777"/>
              <a:gd name="connsiteY1" fmla="*/ 27344 h 5581817"/>
              <a:gd name="connsiteX2" fmla="*/ 5173309 w 5904777"/>
              <a:gd name="connsiteY2" fmla="*/ 1383 h 5581817"/>
              <a:gd name="connsiteX3" fmla="*/ 5904777 w 5904777"/>
              <a:gd name="connsiteY3" fmla="*/ 728643 h 5581817"/>
              <a:gd name="connsiteX4" fmla="*/ 5885518 w 5904777"/>
              <a:gd name="connsiteY4" fmla="*/ 5573589 h 5581817"/>
              <a:gd name="connsiteX5" fmla="*/ 620446 w 5904777"/>
              <a:gd name="connsiteY5" fmla="*/ 5581817 h 5581817"/>
              <a:gd name="connsiteX6" fmla="*/ 0 w 5904777"/>
              <a:gd name="connsiteY6" fmla="*/ 4593792 h 5581817"/>
              <a:gd name="connsiteX0" fmla="*/ 0 w 5904777"/>
              <a:gd name="connsiteY0" fmla="*/ 4593792 h 5581817"/>
              <a:gd name="connsiteX1" fmla="*/ 19147 w 5904777"/>
              <a:gd name="connsiteY1" fmla="*/ 27344 h 5581817"/>
              <a:gd name="connsiteX2" fmla="*/ 5173309 w 5904777"/>
              <a:gd name="connsiteY2" fmla="*/ 1383 h 5581817"/>
              <a:gd name="connsiteX3" fmla="*/ 5904777 w 5904777"/>
              <a:gd name="connsiteY3" fmla="*/ 728643 h 5581817"/>
              <a:gd name="connsiteX4" fmla="*/ 5885518 w 5904777"/>
              <a:gd name="connsiteY4" fmla="*/ 5573589 h 5581817"/>
              <a:gd name="connsiteX5" fmla="*/ 620446 w 5904777"/>
              <a:gd name="connsiteY5" fmla="*/ 5581817 h 5581817"/>
              <a:gd name="connsiteX6" fmla="*/ 0 w 5904777"/>
              <a:gd name="connsiteY6" fmla="*/ 4593792 h 5581817"/>
              <a:gd name="connsiteX0" fmla="*/ 0 w 5904778"/>
              <a:gd name="connsiteY0" fmla="*/ 4980994 h 5702876"/>
              <a:gd name="connsiteX1" fmla="*/ 19148 w 5904778"/>
              <a:gd name="connsiteY1" fmla="*/ 27344 h 5702876"/>
              <a:gd name="connsiteX2" fmla="*/ 5173310 w 5904778"/>
              <a:gd name="connsiteY2" fmla="*/ 1383 h 5702876"/>
              <a:gd name="connsiteX3" fmla="*/ 5904778 w 5904778"/>
              <a:gd name="connsiteY3" fmla="*/ 728643 h 5702876"/>
              <a:gd name="connsiteX4" fmla="*/ 5885519 w 5904778"/>
              <a:gd name="connsiteY4" fmla="*/ 5573589 h 5702876"/>
              <a:gd name="connsiteX5" fmla="*/ 620447 w 5904778"/>
              <a:gd name="connsiteY5" fmla="*/ 5581817 h 5702876"/>
              <a:gd name="connsiteX6" fmla="*/ 0 w 5904778"/>
              <a:gd name="connsiteY6" fmla="*/ 4980994 h 5702876"/>
              <a:gd name="connsiteX0" fmla="*/ 0 w 5904777"/>
              <a:gd name="connsiteY0" fmla="*/ 4905865 h 5627747"/>
              <a:gd name="connsiteX1" fmla="*/ 19147 w 5904777"/>
              <a:gd name="connsiteY1" fmla="*/ 27344 h 5627747"/>
              <a:gd name="connsiteX2" fmla="*/ 5173309 w 5904777"/>
              <a:gd name="connsiteY2" fmla="*/ 1383 h 5627747"/>
              <a:gd name="connsiteX3" fmla="*/ 5904777 w 5904777"/>
              <a:gd name="connsiteY3" fmla="*/ 728643 h 5627747"/>
              <a:gd name="connsiteX4" fmla="*/ 5885518 w 5904777"/>
              <a:gd name="connsiteY4" fmla="*/ 5573589 h 5627747"/>
              <a:gd name="connsiteX5" fmla="*/ 620446 w 5904777"/>
              <a:gd name="connsiteY5" fmla="*/ 5581817 h 5627747"/>
              <a:gd name="connsiteX6" fmla="*/ 0 w 5904777"/>
              <a:gd name="connsiteY6" fmla="*/ 4905865 h 5627747"/>
              <a:gd name="connsiteX0" fmla="*/ 0 w 5904777"/>
              <a:gd name="connsiteY0" fmla="*/ 4905865 h 5581817"/>
              <a:gd name="connsiteX1" fmla="*/ 19147 w 5904777"/>
              <a:gd name="connsiteY1" fmla="*/ 27344 h 5581817"/>
              <a:gd name="connsiteX2" fmla="*/ 5173309 w 5904777"/>
              <a:gd name="connsiteY2" fmla="*/ 1383 h 5581817"/>
              <a:gd name="connsiteX3" fmla="*/ 5904777 w 5904777"/>
              <a:gd name="connsiteY3" fmla="*/ 728643 h 5581817"/>
              <a:gd name="connsiteX4" fmla="*/ 5885518 w 5904777"/>
              <a:gd name="connsiteY4" fmla="*/ 5573589 h 5581817"/>
              <a:gd name="connsiteX5" fmla="*/ 620446 w 5904777"/>
              <a:gd name="connsiteY5" fmla="*/ 5581817 h 5581817"/>
              <a:gd name="connsiteX6" fmla="*/ 0 w 5904777"/>
              <a:gd name="connsiteY6" fmla="*/ 4905865 h 5581817"/>
              <a:gd name="connsiteX0" fmla="*/ 0 w 5904777"/>
              <a:gd name="connsiteY0" fmla="*/ 4905865 h 5581817"/>
              <a:gd name="connsiteX1" fmla="*/ 19147 w 5904777"/>
              <a:gd name="connsiteY1" fmla="*/ 27344 h 5581817"/>
              <a:gd name="connsiteX2" fmla="*/ 5173309 w 5904777"/>
              <a:gd name="connsiteY2" fmla="*/ 1383 h 5581817"/>
              <a:gd name="connsiteX3" fmla="*/ 5904777 w 5904777"/>
              <a:gd name="connsiteY3" fmla="*/ 728643 h 5581817"/>
              <a:gd name="connsiteX4" fmla="*/ 5885518 w 5904777"/>
              <a:gd name="connsiteY4" fmla="*/ 5573589 h 5581817"/>
              <a:gd name="connsiteX5" fmla="*/ 620446 w 5904777"/>
              <a:gd name="connsiteY5" fmla="*/ 5581817 h 5581817"/>
              <a:gd name="connsiteX6" fmla="*/ 0 w 5904777"/>
              <a:gd name="connsiteY6" fmla="*/ 4905865 h 5581817"/>
              <a:gd name="connsiteX0" fmla="*/ 0 w 5904777"/>
              <a:gd name="connsiteY0" fmla="*/ 4905865 h 5581817"/>
              <a:gd name="connsiteX1" fmla="*/ 19147 w 5904777"/>
              <a:gd name="connsiteY1" fmla="*/ 27344 h 5581817"/>
              <a:gd name="connsiteX2" fmla="*/ 5173309 w 5904777"/>
              <a:gd name="connsiteY2" fmla="*/ 1383 h 5581817"/>
              <a:gd name="connsiteX3" fmla="*/ 5904777 w 5904777"/>
              <a:gd name="connsiteY3" fmla="*/ 728643 h 5581817"/>
              <a:gd name="connsiteX4" fmla="*/ 5885518 w 5904777"/>
              <a:gd name="connsiteY4" fmla="*/ 5573589 h 5581817"/>
              <a:gd name="connsiteX5" fmla="*/ 620446 w 5904777"/>
              <a:gd name="connsiteY5" fmla="*/ 5581817 h 5581817"/>
              <a:gd name="connsiteX6" fmla="*/ 0 w 5904777"/>
              <a:gd name="connsiteY6" fmla="*/ 4905865 h 5581817"/>
              <a:gd name="connsiteX0" fmla="*/ 0 w 5904777"/>
              <a:gd name="connsiteY0" fmla="*/ 4905865 h 5581818"/>
              <a:gd name="connsiteX1" fmla="*/ 19147 w 5904777"/>
              <a:gd name="connsiteY1" fmla="*/ 27344 h 5581818"/>
              <a:gd name="connsiteX2" fmla="*/ 5173309 w 5904777"/>
              <a:gd name="connsiteY2" fmla="*/ 1383 h 5581818"/>
              <a:gd name="connsiteX3" fmla="*/ 5904777 w 5904777"/>
              <a:gd name="connsiteY3" fmla="*/ 728643 h 5581818"/>
              <a:gd name="connsiteX4" fmla="*/ 5885518 w 5904777"/>
              <a:gd name="connsiteY4" fmla="*/ 5573589 h 5581818"/>
              <a:gd name="connsiteX5" fmla="*/ 852615 w 5904777"/>
              <a:gd name="connsiteY5" fmla="*/ 5581818 h 5581818"/>
              <a:gd name="connsiteX6" fmla="*/ 0 w 5904777"/>
              <a:gd name="connsiteY6" fmla="*/ 4905865 h 5581818"/>
              <a:gd name="connsiteX0" fmla="*/ 0 w 5904777"/>
              <a:gd name="connsiteY0" fmla="*/ 4724844 h 5581818"/>
              <a:gd name="connsiteX1" fmla="*/ 19147 w 5904777"/>
              <a:gd name="connsiteY1" fmla="*/ 27344 h 5581818"/>
              <a:gd name="connsiteX2" fmla="*/ 5173309 w 5904777"/>
              <a:gd name="connsiteY2" fmla="*/ 1383 h 5581818"/>
              <a:gd name="connsiteX3" fmla="*/ 5904777 w 5904777"/>
              <a:gd name="connsiteY3" fmla="*/ 728643 h 5581818"/>
              <a:gd name="connsiteX4" fmla="*/ 5885518 w 5904777"/>
              <a:gd name="connsiteY4" fmla="*/ 5573589 h 5581818"/>
              <a:gd name="connsiteX5" fmla="*/ 852615 w 5904777"/>
              <a:gd name="connsiteY5" fmla="*/ 5581818 h 5581818"/>
              <a:gd name="connsiteX6" fmla="*/ 0 w 5904777"/>
              <a:gd name="connsiteY6" fmla="*/ 4724844 h 5581818"/>
              <a:gd name="connsiteX0" fmla="*/ 0 w 5904777"/>
              <a:gd name="connsiteY0" fmla="*/ 4724844 h 5581818"/>
              <a:gd name="connsiteX1" fmla="*/ 19147 w 5904777"/>
              <a:gd name="connsiteY1" fmla="*/ 27344 h 5581818"/>
              <a:gd name="connsiteX2" fmla="*/ 5173309 w 5904777"/>
              <a:gd name="connsiteY2" fmla="*/ 1383 h 5581818"/>
              <a:gd name="connsiteX3" fmla="*/ 5904777 w 5904777"/>
              <a:gd name="connsiteY3" fmla="*/ 728643 h 5581818"/>
              <a:gd name="connsiteX4" fmla="*/ 5885518 w 5904777"/>
              <a:gd name="connsiteY4" fmla="*/ 5573589 h 5581818"/>
              <a:gd name="connsiteX5" fmla="*/ 852615 w 5904777"/>
              <a:gd name="connsiteY5" fmla="*/ 5581818 h 5581818"/>
              <a:gd name="connsiteX6" fmla="*/ 0 w 5904777"/>
              <a:gd name="connsiteY6" fmla="*/ 4724844 h 5581818"/>
              <a:gd name="connsiteX0" fmla="*/ 0 w 5904778"/>
              <a:gd name="connsiteY0" fmla="*/ 4724847 h 5581818"/>
              <a:gd name="connsiteX1" fmla="*/ 19148 w 5904778"/>
              <a:gd name="connsiteY1" fmla="*/ 27344 h 5581818"/>
              <a:gd name="connsiteX2" fmla="*/ 5173310 w 5904778"/>
              <a:gd name="connsiteY2" fmla="*/ 1383 h 5581818"/>
              <a:gd name="connsiteX3" fmla="*/ 5904778 w 5904778"/>
              <a:gd name="connsiteY3" fmla="*/ 728643 h 5581818"/>
              <a:gd name="connsiteX4" fmla="*/ 5885519 w 5904778"/>
              <a:gd name="connsiteY4" fmla="*/ 5573589 h 5581818"/>
              <a:gd name="connsiteX5" fmla="*/ 852616 w 5904778"/>
              <a:gd name="connsiteY5" fmla="*/ 5581818 h 5581818"/>
              <a:gd name="connsiteX6" fmla="*/ 0 w 5904778"/>
              <a:gd name="connsiteY6" fmla="*/ 4724847 h 5581818"/>
              <a:gd name="connsiteX0" fmla="*/ 0 w 5904778"/>
              <a:gd name="connsiteY0" fmla="*/ 4724847 h 5581814"/>
              <a:gd name="connsiteX1" fmla="*/ 19148 w 5904778"/>
              <a:gd name="connsiteY1" fmla="*/ 27344 h 5581814"/>
              <a:gd name="connsiteX2" fmla="*/ 5173310 w 5904778"/>
              <a:gd name="connsiteY2" fmla="*/ 1383 h 5581814"/>
              <a:gd name="connsiteX3" fmla="*/ 5904778 w 5904778"/>
              <a:gd name="connsiteY3" fmla="*/ 728643 h 5581814"/>
              <a:gd name="connsiteX4" fmla="*/ 5885519 w 5904778"/>
              <a:gd name="connsiteY4" fmla="*/ 5573589 h 5581814"/>
              <a:gd name="connsiteX5" fmla="*/ 771342 w 5904778"/>
              <a:gd name="connsiteY5" fmla="*/ 5581814 h 5581814"/>
              <a:gd name="connsiteX6" fmla="*/ 0 w 5904778"/>
              <a:gd name="connsiteY6" fmla="*/ 4724847 h 5581814"/>
              <a:gd name="connsiteX0" fmla="*/ 0 w 5904779"/>
              <a:gd name="connsiteY0" fmla="*/ 4819904 h 5581814"/>
              <a:gd name="connsiteX1" fmla="*/ 19149 w 5904779"/>
              <a:gd name="connsiteY1" fmla="*/ 27344 h 5581814"/>
              <a:gd name="connsiteX2" fmla="*/ 5173311 w 5904779"/>
              <a:gd name="connsiteY2" fmla="*/ 1383 h 5581814"/>
              <a:gd name="connsiteX3" fmla="*/ 5904779 w 5904779"/>
              <a:gd name="connsiteY3" fmla="*/ 728643 h 5581814"/>
              <a:gd name="connsiteX4" fmla="*/ 5885520 w 5904779"/>
              <a:gd name="connsiteY4" fmla="*/ 5573589 h 5581814"/>
              <a:gd name="connsiteX5" fmla="*/ 771343 w 5904779"/>
              <a:gd name="connsiteY5" fmla="*/ 5581814 h 5581814"/>
              <a:gd name="connsiteX6" fmla="*/ 0 w 5904779"/>
              <a:gd name="connsiteY6" fmla="*/ 4819904 h 5581814"/>
              <a:gd name="connsiteX0" fmla="*/ 0 w 5904780"/>
              <a:gd name="connsiteY0" fmla="*/ 4724845 h 5581814"/>
              <a:gd name="connsiteX1" fmla="*/ 19150 w 5904780"/>
              <a:gd name="connsiteY1" fmla="*/ 27344 h 5581814"/>
              <a:gd name="connsiteX2" fmla="*/ 5173312 w 5904780"/>
              <a:gd name="connsiteY2" fmla="*/ 1383 h 5581814"/>
              <a:gd name="connsiteX3" fmla="*/ 5904780 w 5904780"/>
              <a:gd name="connsiteY3" fmla="*/ 728643 h 5581814"/>
              <a:gd name="connsiteX4" fmla="*/ 5885521 w 5904780"/>
              <a:gd name="connsiteY4" fmla="*/ 5573589 h 5581814"/>
              <a:gd name="connsiteX5" fmla="*/ 771344 w 5904780"/>
              <a:gd name="connsiteY5" fmla="*/ 5581814 h 5581814"/>
              <a:gd name="connsiteX6" fmla="*/ 0 w 5904780"/>
              <a:gd name="connsiteY6" fmla="*/ 4724845 h 5581814"/>
              <a:gd name="connsiteX0" fmla="*/ 0 w 5904781"/>
              <a:gd name="connsiteY0" fmla="*/ 4841049 h 5581814"/>
              <a:gd name="connsiteX1" fmla="*/ 19151 w 5904781"/>
              <a:gd name="connsiteY1" fmla="*/ 27344 h 5581814"/>
              <a:gd name="connsiteX2" fmla="*/ 5173313 w 5904781"/>
              <a:gd name="connsiteY2" fmla="*/ 1383 h 5581814"/>
              <a:gd name="connsiteX3" fmla="*/ 5904781 w 5904781"/>
              <a:gd name="connsiteY3" fmla="*/ 728643 h 5581814"/>
              <a:gd name="connsiteX4" fmla="*/ 5885522 w 5904781"/>
              <a:gd name="connsiteY4" fmla="*/ 5573589 h 5581814"/>
              <a:gd name="connsiteX5" fmla="*/ 771345 w 5904781"/>
              <a:gd name="connsiteY5" fmla="*/ 5581814 h 5581814"/>
              <a:gd name="connsiteX6" fmla="*/ 0 w 5904781"/>
              <a:gd name="connsiteY6" fmla="*/ 4841049 h 5581814"/>
              <a:gd name="connsiteX0" fmla="*/ 0 w 5904781"/>
              <a:gd name="connsiteY0" fmla="*/ 4841049 h 5581815"/>
              <a:gd name="connsiteX1" fmla="*/ 19151 w 5904781"/>
              <a:gd name="connsiteY1" fmla="*/ 27344 h 5581815"/>
              <a:gd name="connsiteX2" fmla="*/ 5173313 w 5904781"/>
              <a:gd name="connsiteY2" fmla="*/ 1383 h 5581815"/>
              <a:gd name="connsiteX3" fmla="*/ 5904781 w 5904781"/>
              <a:gd name="connsiteY3" fmla="*/ 728643 h 5581815"/>
              <a:gd name="connsiteX4" fmla="*/ 5885522 w 5904781"/>
              <a:gd name="connsiteY4" fmla="*/ 5573589 h 5581815"/>
              <a:gd name="connsiteX5" fmla="*/ 703618 w 5904781"/>
              <a:gd name="connsiteY5" fmla="*/ 5581815 h 5581815"/>
              <a:gd name="connsiteX6" fmla="*/ 0 w 5904781"/>
              <a:gd name="connsiteY6" fmla="*/ 4841049 h 5581815"/>
              <a:gd name="connsiteX0" fmla="*/ 0 w 5904782"/>
              <a:gd name="connsiteY0" fmla="*/ 4904489 h 5581815"/>
              <a:gd name="connsiteX1" fmla="*/ 19152 w 5904782"/>
              <a:gd name="connsiteY1" fmla="*/ 27344 h 5581815"/>
              <a:gd name="connsiteX2" fmla="*/ 5173314 w 5904782"/>
              <a:gd name="connsiteY2" fmla="*/ 1383 h 5581815"/>
              <a:gd name="connsiteX3" fmla="*/ 5904782 w 5904782"/>
              <a:gd name="connsiteY3" fmla="*/ 728643 h 5581815"/>
              <a:gd name="connsiteX4" fmla="*/ 5885523 w 5904782"/>
              <a:gd name="connsiteY4" fmla="*/ 5573589 h 5581815"/>
              <a:gd name="connsiteX5" fmla="*/ 703619 w 5904782"/>
              <a:gd name="connsiteY5" fmla="*/ 5581815 h 5581815"/>
              <a:gd name="connsiteX6" fmla="*/ 0 w 5904782"/>
              <a:gd name="connsiteY6" fmla="*/ 4904489 h 5581815"/>
              <a:gd name="connsiteX0" fmla="*/ 0 w 5904782"/>
              <a:gd name="connsiteY0" fmla="*/ 4904489 h 5581815"/>
              <a:gd name="connsiteX1" fmla="*/ 19152 w 5904782"/>
              <a:gd name="connsiteY1" fmla="*/ 27344 h 5581815"/>
              <a:gd name="connsiteX2" fmla="*/ 5173314 w 5904782"/>
              <a:gd name="connsiteY2" fmla="*/ 1383 h 5581815"/>
              <a:gd name="connsiteX3" fmla="*/ 5904782 w 5904782"/>
              <a:gd name="connsiteY3" fmla="*/ 728643 h 5581815"/>
              <a:gd name="connsiteX4" fmla="*/ 5885523 w 5904782"/>
              <a:gd name="connsiteY4" fmla="*/ 5573589 h 5581815"/>
              <a:gd name="connsiteX5" fmla="*/ 703619 w 5904782"/>
              <a:gd name="connsiteY5" fmla="*/ 5581815 h 5581815"/>
              <a:gd name="connsiteX6" fmla="*/ 0 w 5904782"/>
              <a:gd name="connsiteY6" fmla="*/ 4904489 h 5581815"/>
              <a:gd name="connsiteX0" fmla="*/ 0 w 5904782"/>
              <a:gd name="connsiteY0" fmla="*/ 4904489 h 5581815"/>
              <a:gd name="connsiteX1" fmla="*/ 19152 w 5904782"/>
              <a:gd name="connsiteY1" fmla="*/ 27344 h 5581815"/>
              <a:gd name="connsiteX2" fmla="*/ 5173314 w 5904782"/>
              <a:gd name="connsiteY2" fmla="*/ 1383 h 5581815"/>
              <a:gd name="connsiteX3" fmla="*/ 5904782 w 5904782"/>
              <a:gd name="connsiteY3" fmla="*/ 728643 h 5581815"/>
              <a:gd name="connsiteX4" fmla="*/ 5885523 w 5904782"/>
              <a:gd name="connsiteY4" fmla="*/ 5573589 h 5581815"/>
              <a:gd name="connsiteX5" fmla="*/ 703619 w 5904782"/>
              <a:gd name="connsiteY5" fmla="*/ 5581815 h 5581815"/>
              <a:gd name="connsiteX6" fmla="*/ 0 w 5904782"/>
              <a:gd name="connsiteY6" fmla="*/ 4904489 h 5581815"/>
              <a:gd name="connsiteX0" fmla="*/ 0 w 5904782"/>
              <a:gd name="connsiteY0" fmla="*/ 4904489 h 5581815"/>
              <a:gd name="connsiteX1" fmla="*/ 19152 w 5904782"/>
              <a:gd name="connsiteY1" fmla="*/ 27344 h 5581815"/>
              <a:gd name="connsiteX2" fmla="*/ 5173314 w 5904782"/>
              <a:gd name="connsiteY2" fmla="*/ 1383 h 5581815"/>
              <a:gd name="connsiteX3" fmla="*/ 5904782 w 5904782"/>
              <a:gd name="connsiteY3" fmla="*/ 728643 h 5581815"/>
              <a:gd name="connsiteX4" fmla="*/ 5885523 w 5904782"/>
              <a:gd name="connsiteY4" fmla="*/ 5573589 h 5581815"/>
              <a:gd name="connsiteX5" fmla="*/ 703619 w 5904782"/>
              <a:gd name="connsiteY5" fmla="*/ 5581815 h 5581815"/>
              <a:gd name="connsiteX6" fmla="*/ 0 w 5904782"/>
              <a:gd name="connsiteY6" fmla="*/ 4904489 h 5581815"/>
              <a:gd name="connsiteX0" fmla="*/ 0 w 5904782"/>
              <a:gd name="connsiteY0" fmla="*/ 4904489 h 5586629"/>
              <a:gd name="connsiteX1" fmla="*/ 19152 w 5904782"/>
              <a:gd name="connsiteY1" fmla="*/ 27344 h 5586629"/>
              <a:gd name="connsiteX2" fmla="*/ 5173314 w 5904782"/>
              <a:gd name="connsiteY2" fmla="*/ 1383 h 5586629"/>
              <a:gd name="connsiteX3" fmla="*/ 5904782 w 5904782"/>
              <a:gd name="connsiteY3" fmla="*/ 728643 h 5586629"/>
              <a:gd name="connsiteX4" fmla="*/ 5885523 w 5904782"/>
              <a:gd name="connsiteY4" fmla="*/ 5573589 h 5586629"/>
              <a:gd name="connsiteX5" fmla="*/ 703619 w 5904782"/>
              <a:gd name="connsiteY5" fmla="*/ 5581815 h 5586629"/>
              <a:gd name="connsiteX6" fmla="*/ 0 w 5904782"/>
              <a:gd name="connsiteY6" fmla="*/ 4904489 h 5586629"/>
              <a:gd name="connsiteX0" fmla="*/ 0 w 5904782"/>
              <a:gd name="connsiteY0" fmla="*/ 4904489 h 5581815"/>
              <a:gd name="connsiteX1" fmla="*/ 19152 w 5904782"/>
              <a:gd name="connsiteY1" fmla="*/ 27344 h 5581815"/>
              <a:gd name="connsiteX2" fmla="*/ 5173314 w 5904782"/>
              <a:gd name="connsiteY2" fmla="*/ 1383 h 5581815"/>
              <a:gd name="connsiteX3" fmla="*/ 5904782 w 5904782"/>
              <a:gd name="connsiteY3" fmla="*/ 728643 h 5581815"/>
              <a:gd name="connsiteX4" fmla="*/ 5885523 w 5904782"/>
              <a:gd name="connsiteY4" fmla="*/ 5573589 h 5581815"/>
              <a:gd name="connsiteX5" fmla="*/ 703619 w 5904782"/>
              <a:gd name="connsiteY5" fmla="*/ 5581815 h 5581815"/>
              <a:gd name="connsiteX6" fmla="*/ 0 w 5904782"/>
              <a:gd name="connsiteY6" fmla="*/ 4904489 h 5581815"/>
              <a:gd name="connsiteX0" fmla="*/ 0 w 5904782"/>
              <a:gd name="connsiteY0" fmla="*/ 4904489 h 5581815"/>
              <a:gd name="connsiteX1" fmla="*/ 19152 w 5904782"/>
              <a:gd name="connsiteY1" fmla="*/ 27344 h 5581815"/>
              <a:gd name="connsiteX2" fmla="*/ 5173314 w 5904782"/>
              <a:gd name="connsiteY2" fmla="*/ 1383 h 5581815"/>
              <a:gd name="connsiteX3" fmla="*/ 5904782 w 5904782"/>
              <a:gd name="connsiteY3" fmla="*/ 728643 h 5581815"/>
              <a:gd name="connsiteX4" fmla="*/ 5885523 w 5904782"/>
              <a:gd name="connsiteY4" fmla="*/ 5573589 h 5581815"/>
              <a:gd name="connsiteX5" fmla="*/ 703619 w 5904782"/>
              <a:gd name="connsiteY5" fmla="*/ 5581815 h 5581815"/>
              <a:gd name="connsiteX6" fmla="*/ 0 w 5904782"/>
              <a:gd name="connsiteY6" fmla="*/ 4904489 h 5581815"/>
              <a:gd name="connsiteX0" fmla="*/ 0 w 5904782"/>
              <a:gd name="connsiteY0" fmla="*/ 4904489 h 5581815"/>
              <a:gd name="connsiteX1" fmla="*/ 19152 w 5904782"/>
              <a:gd name="connsiteY1" fmla="*/ 27344 h 5581815"/>
              <a:gd name="connsiteX2" fmla="*/ 5173314 w 5904782"/>
              <a:gd name="connsiteY2" fmla="*/ 1383 h 5581815"/>
              <a:gd name="connsiteX3" fmla="*/ 5904782 w 5904782"/>
              <a:gd name="connsiteY3" fmla="*/ 728643 h 5581815"/>
              <a:gd name="connsiteX4" fmla="*/ 5885523 w 5904782"/>
              <a:gd name="connsiteY4" fmla="*/ 5573589 h 5581815"/>
              <a:gd name="connsiteX5" fmla="*/ 703619 w 5904782"/>
              <a:gd name="connsiteY5" fmla="*/ 5581815 h 5581815"/>
              <a:gd name="connsiteX6" fmla="*/ 0 w 5904782"/>
              <a:gd name="connsiteY6" fmla="*/ 4904489 h 5581815"/>
              <a:gd name="connsiteX0" fmla="*/ 0 w 5904782"/>
              <a:gd name="connsiteY0" fmla="*/ 4904489 h 5581815"/>
              <a:gd name="connsiteX1" fmla="*/ 19152 w 5904782"/>
              <a:gd name="connsiteY1" fmla="*/ 27344 h 5581815"/>
              <a:gd name="connsiteX2" fmla="*/ 5173314 w 5904782"/>
              <a:gd name="connsiteY2" fmla="*/ 1383 h 5581815"/>
              <a:gd name="connsiteX3" fmla="*/ 5904782 w 5904782"/>
              <a:gd name="connsiteY3" fmla="*/ 728643 h 5581815"/>
              <a:gd name="connsiteX4" fmla="*/ 5885523 w 5904782"/>
              <a:gd name="connsiteY4" fmla="*/ 5573589 h 5581815"/>
              <a:gd name="connsiteX5" fmla="*/ 703619 w 5904782"/>
              <a:gd name="connsiteY5" fmla="*/ 5581815 h 5581815"/>
              <a:gd name="connsiteX6" fmla="*/ 0 w 5904782"/>
              <a:gd name="connsiteY6" fmla="*/ 4904489 h 5581815"/>
              <a:gd name="connsiteX0" fmla="*/ 0 w 5904782"/>
              <a:gd name="connsiteY0" fmla="*/ 4904489 h 5581815"/>
              <a:gd name="connsiteX1" fmla="*/ 19152 w 5904782"/>
              <a:gd name="connsiteY1" fmla="*/ 27344 h 5581815"/>
              <a:gd name="connsiteX2" fmla="*/ 5173314 w 5904782"/>
              <a:gd name="connsiteY2" fmla="*/ 1383 h 5581815"/>
              <a:gd name="connsiteX3" fmla="*/ 5904782 w 5904782"/>
              <a:gd name="connsiteY3" fmla="*/ 728643 h 5581815"/>
              <a:gd name="connsiteX4" fmla="*/ 5885523 w 5904782"/>
              <a:gd name="connsiteY4" fmla="*/ 5573589 h 5581815"/>
              <a:gd name="connsiteX5" fmla="*/ 703619 w 5904782"/>
              <a:gd name="connsiteY5" fmla="*/ 5581815 h 5581815"/>
              <a:gd name="connsiteX6" fmla="*/ 0 w 5904782"/>
              <a:gd name="connsiteY6" fmla="*/ 4904489 h 5581815"/>
              <a:gd name="connsiteX0" fmla="*/ 0 w 5904782"/>
              <a:gd name="connsiteY0" fmla="*/ 4904489 h 5581815"/>
              <a:gd name="connsiteX1" fmla="*/ 19152 w 5904782"/>
              <a:gd name="connsiteY1" fmla="*/ 27344 h 5581815"/>
              <a:gd name="connsiteX2" fmla="*/ 5173314 w 5904782"/>
              <a:gd name="connsiteY2" fmla="*/ 1383 h 5581815"/>
              <a:gd name="connsiteX3" fmla="*/ 5904782 w 5904782"/>
              <a:gd name="connsiteY3" fmla="*/ 728643 h 5581815"/>
              <a:gd name="connsiteX4" fmla="*/ 5885523 w 5904782"/>
              <a:gd name="connsiteY4" fmla="*/ 5573589 h 5581815"/>
              <a:gd name="connsiteX5" fmla="*/ 703619 w 5904782"/>
              <a:gd name="connsiteY5" fmla="*/ 5581815 h 5581815"/>
              <a:gd name="connsiteX6" fmla="*/ 0 w 5904782"/>
              <a:gd name="connsiteY6" fmla="*/ 4904489 h 5581815"/>
              <a:gd name="connsiteX0" fmla="*/ 0 w 5904782"/>
              <a:gd name="connsiteY0" fmla="*/ 4904489 h 5581815"/>
              <a:gd name="connsiteX1" fmla="*/ 19152 w 5904782"/>
              <a:gd name="connsiteY1" fmla="*/ 27344 h 5581815"/>
              <a:gd name="connsiteX2" fmla="*/ 5173314 w 5904782"/>
              <a:gd name="connsiteY2" fmla="*/ 1383 h 5581815"/>
              <a:gd name="connsiteX3" fmla="*/ 5904782 w 5904782"/>
              <a:gd name="connsiteY3" fmla="*/ 728643 h 5581815"/>
              <a:gd name="connsiteX4" fmla="*/ 5885523 w 5904782"/>
              <a:gd name="connsiteY4" fmla="*/ 5573589 h 5581815"/>
              <a:gd name="connsiteX5" fmla="*/ 703619 w 5904782"/>
              <a:gd name="connsiteY5" fmla="*/ 5581815 h 5581815"/>
              <a:gd name="connsiteX6" fmla="*/ 0 w 5904782"/>
              <a:gd name="connsiteY6" fmla="*/ 4904489 h 5581815"/>
              <a:gd name="connsiteX0" fmla="*/ 0 w 5904782"/>
              <a:gd name="connsiteY0" fmla="*/ 4904489 h 5581814"/>
              <a:gd name="connsiteX1" fmla="*/ 19152 w 5904782"/>
              <a:gd name="connsiteY1" fmla="*/ 27344 h 5581814"/>
              <a:gd name="connsiteX2" fmla="*/ 5173314 w 5904782"/>
              <a:gd name="connsiteY2" fmla="*/ 1383 h 5581814"/>
              <a:gd name="connsiteX3" fmla="*/ 5904782 w 5904782"/>
              <a:gd name="connsiteY3" fmla="*/ 728643 h 5581814"/>
              <a:gd name="connsiteX4" fmla="*/ 5885523 w 5904782"/>
              <a:gd name="connsiteY4" fmla="*/ 5573589 h 5581814"/>
              <a:gd name="connsiteX5" fmla="*/ 610276 w 5904782"/>
              <a:gd name="connsiteY5" fmla="*/ 5581814 h 5581814"/>
              <a:gd name="connsiteX6" fmla="*/ 0 w 5904782"/>
              <a:gd name="connsiteY6" fmla="*/ 4904489 h 5581814"/>
              <a:gd name="connsiteX0" fmla="*/ 0 w 5904782"/>
              <a:gd name="connsiteY0" fmla="*/ 4904490 h 5581815"/>
              <a:gd name="connsiteX1" fmla="*/ 8626 w 5904782"/>
              <a:gd name="connsiteY1" fmla="*/ 0 h 5581815"/>
              <a:gd name="connsiteX2" fmla="*/ 5173314 w 5904782"/>
              <a:gd name="connsiteY2" fmla="*/ 1384 h 5581815"/>
              <a:gd name="connsiteX3" fmla="*/ 5904782 w 5904782"/>
              <a:gd name="connsiteY3" fmla="*/ 728644 h 5581815"/>
              <a:gd name="connsiteX4" fmla="*/ 5885523 w 5904782"/>
              <a:gd name="connsiteY4" fmla="*/ 5573590 h 5581815"/>
              <a:gd name="connsiteX5" fmla="*/ 610276 w 5904782"/>
              <a:gd name="connsiteY5" fmla="*/ 5581815 h 5581815"/>
              <a:gd name="connsiteX6" fmla="*/ 0 w 5904782"/>
              <a:gd name="connsiteY6" fmla="*/ 4904490 h 5581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4782" h="5581815">
                <a:moveTo>
                  <a:pt x="0" y="4904490"/>
                </a:moveTo>
                <a:cubicBezTo>
                  <a:pt x="3534" y="3381802"/>
                  <a:pt x="5092" y="1522688"/>
                  <a:pt x="8626" y="0"/>
                </a:cubicBezTo>
                <a:lnTo>
                  <a:pt x="5173314" y="1384"/>
                </a:lnTo>
                <a:cubicBezTo>
                  <a:pt x="5661567" y="1"/>
                  <a:pt x="5881814" y="330396"/>
                  <a:pt x="5904782" y="728644"/>
                </a:cubicBezTo>
                <a:cubicBezTo>
                  <a:pt x="5898362" y="2267462"/>
                  <a:pt x="5891943" y="4034772"/>
                  <a:pt x="5885523" y="5573590"/>
                </a:cubicBezTo>
                <a:lnTo>
                  <a:pt x="610276" y="5581815"/>
                </a:lnTo>
                <a:cubicBezTo>
                  <a:pt x="213200" y="5572923"/>
                  <a:pt x="4896" y="5269894"/>
                  <a:pt x="0" y="4904490"/>
                </a:cubicBezTo>
                <a:close/>
              </a:path>
            </a:pathLst>
          </a:custGeom>
          <a:solidFill>
            <a:schemeClr val="accent3"/>
          </a:solidFill>
          <a:ln w="44450" cap="sq">
            <a:solidFill>
              <a:schemeClr val="accent3"/>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7" name="Picture Placeholder 16"/>
          <p:cNvSpPr>
            <a:spLocks noGrp="1"/>
          </p:cNvSpPr>
          <p:nvPr>
            <p:ph type="pic" sz="quarter" idx="14"/>
          </p:nvPr>
        </p:nvSpPr>
        <p:spPr>
          <a:xfrm>
            <a:off x="4953000" y="1163638"/>
            <a:ext cx="4457700" cy="5008562"/>
          </a:xfrm>
          <a:prstGeom prst="rect">
            <a:avLst/>
          </a:prstGeom>
          <a:ln w="12700">
            <a:solidFill>
              <a:schemeClr val="accent3"/>
            </a:solidFill>
          </a:ln>
        </p:spPr>
        <p:txBody>
          <a:bodyPr/>
          <a:lstStyle/>
          <a:p>
            <a:r>
              <a:rPr lang="en-US" dirty="0"/>
              <a:t>Click icon to add picture</a:t>
            </a:r>
          </a:p>
        </p:txBody>
      </p:sp>
      <p:sp>
        <p:nvSpPr>
          <p:cNvPr id="9" name="Text Placeholder 8"/>
          <p:cNvSpPr>
            <a:spLocks noGrp="1"/>
          </p:cNvSpPr>
          <p:nvPr>
            <p:ph type="body" sz="quarter" idx="13"/>
          </p:nvPr>
        </p:nvSpPr>
        <p:spPr>
          <a:xfrm>
            <a:off x="742950" y="1447801"/>
            <a:ext cx="4044950" cy="4343400"/>
          </a:xfrm>
          <a:prstGeom prst="rect">
            <a:avLst/>
          </a:prstGeom>
        </p:spPr>
        <p:txBody>
          <a:bodyPr/>
          <a:lstStyle>
            <a:lvl1pPr marL="228600" marR="0" indent="-228600" algn="l" defTabSz="914400" rtl="0" eaLnBrk="1" fontAlgn="base" latinLnBrk="0" hangingPunct="1">
              <a:lnSpc>
                <a:spcPct val="100000"/>
              </a:lnSpc>
              <a:spcBef>
                <a:spcPts val="600"/>
              </a:spcBef>
              <a:spcAft>
                <a:spcPct val="0"/>
              </a:spcAft>
              <a:buClr>
                <a:schemeClr val="bg1"/>
              </a:buClr>
              <a:buSzPct val="120000"/>
              <a:buFont typeface="Calibri" pitchFamily="34" charset="0"/>
              <a:buChar char="+"/>
              <a:tabLst/>
              <a:defRPr sz="2400" b="0" i="0">
                <a:solidFill>
                  <a:schemeClr val="tx1"/>
                </a:solidFill>
              </a:defRPr>
            </a:lvl1pPr>
            <a:lvl2pPr marL="801688" indent="-342900">
              <a:buClr>
                <a:schemeClr val="bg1"/>
              </a:buClr>
              <a:buFont typeface="Calibri" pitchFamily="34" charset="0"/>
              <a:buChar char="+"/>
              <a:defRPr sz="2400" b="1" i="0">
                <a:solidFill>
                  <a:schemeClr val="bg1"/>
                </a:solidFill>
              </a:defRPr>
            </a:lvl2pPr>
            <a:lvl3pPr marL="1257300" indent="-342900">
              <a:buClr>
                <a:schemeClr val="bg1"/>
              </a:buClr>
              <a:buFont typeface="Calibri" pitchFamily="34" charset="0"/>
              <a:buChar char="+"/>
              <a:defRPr sz="2400" b="1" i="0">
                <a:solidFill>
                  <a:schemeClr val="bg1"/>
                </a:solidFill>
              </a:defRPr>
            </a:lvl3pPr>
            <a:lvl4pPr marL="1714500" indent="-342900">
              <a:buClr>
                <a:schemeClr val="bg1"/>
              </a:buClr>
              <a:buFont typeface="Calibri" pitchFamily="34" charset="0"/>
              <a:buChar char="+"/>
              <a:defRPr sz="2400" b="1" i="0">
                <a:solidFill>
                  <a:schemeClr val="bg1"/>
                </a:solidFill>
              </a:defRPr>
            </a:lvl4pPr>
            <a:lvl5pPr marL="1828800" indent="0">
              <a:buFontTx/>
              <a:buNone/>
              <a:defRPr sz="2400" b="1" i="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9D3844A5-3B38-4698-8943-B0AEDB74F334}" type="slidenum">
              <a:rPr lang="en-US" smtClean="0"/>
              <a:pPr/>
              <a:t>‹#›</a:t>
            </a:fld>
            <a:endParaRPr lang="en-US" dirty="0"/>
          </a:p>
        </p:txBody>
      </p:sp>
      <p:sp>
        <p:nvSpPr>
          <p:cNvPr id="5" name="Date Placeholder 4"/>
          <p:cNvSpPr>
            <a:spLocks noGrp="1"/>
          </p:cNvSpPr>
          <p:nvPr>
            <p:ph type="dt" sz="half" idx="12"/>
          </p:nvPr>
        </p:nvSpPr>
        <p:spPr/>
        <p:txBody>
          <a:bodyPr/>
          <a:lstStyle/>
          <a:p>
            <a:fld id="{781B7BBC-19C7-4E3E-9390-15AA131E7397}" type="datetime4">
              <a:rPr lang="en-US" smtClean="0"/>
              <a:pPr/>
              <a:t>October 15, 2024</a:t>
            </a:fld>
            <a:endParaRPr lang="en-US" dirty="0"/>
          </a:p>
        </p:txBody>
      </p:sp>
      <p:sp>
        <p:nvSpPr>
          <p:cNvPr id="6" name="Rounded Rectangle 4"/>
          <p:cNvSpPr/>
          <p:nvPr userDrawn="1"/>
        </p:nvSpPr>
        <p:spPr bwMode="ltGray">
          <a:xfrm rot="16200000">
            <a:off x="208690" y="1450248"/>
            <a:ext cx="5008562" cy="4435342"/>
          </a:xfrm>
          <a:custGeom>
            <a:avLst/>
            <a:gdLst>
              <a:gd name="connsiteX0" fmla="*/ 0 w 5887160"/>
              <a:gd name="connsiteY0" fmla="*/ 919906 h 5519328"/>
              <a:gd name="connsiteX1" fmla="*/ 919906 w 5887160"/>
              <a:gd name="connsiteY1" fmla="*/ 0 h 5519328"/>
              <a:gd name="connsiteX2" fmla="*/ 4967254 w 5887160"/>
              <a:gd name="connsiteY2" fmla="*/ 0 h 5519328"/>
              <a:gd name="connsiteX3" fmla="*/ 5887160 w 5887160"/>
              <a:gd name="connsiteY3" fmla="*/ 919906 h 5519328"/>
              <a:gd name="connsiteX4" fmla="*/ 5887160 w 5887160"/>
              <a:gd name="connsiteY4" fmla="*/ 4599422 h 5519328"/>
              <a:gd name="connsiteX5" fmla="*/ 4967254 w 5887160"/>
              <a:gd name="connsiteY5" fmla="*/ 5519328 h 5519328"/>
              <a:gd name="connsiteX6" fmla="*/ 919906 w 5887160"/>
              <a:gd name="connsiteY6" fmla="*/ 5519328 h 5519328"/>
              <a:gd name="connsiteX7" fmla="*/ 0 w 5887160"/>
              <a:gd name="connsiteY7" fmla="*/ 4599422 h 5519328"/>
              <a:gd name="connsiteX8" fmla="*/ 0 w 5887160"/>
              <a:gd name="connsiteY8" fmla="*/ 919906 h 5519328"/>
              <a:gd name="connsiteX0" fmla="*/ 0 w 5887160"/>
              <a:gd name="connsiteY0" fmla="*/ 4599422 h 5519328"/>
              <a:gd name="connsiteX1" fmla="*/ 919906 w 5887160"/>
              <a:gd name="connsiteY1" fmla="*/ 0 h 5519328"/>
              <a:gd name="connsiteX2" fmla="*/ 4967254 w 5887160"/>
              <a:gd name="connsiteY2" fmla="*/ 0 h 5519328"/>
              <a:gd name="connsiteX3" fmla="*/ 5887160 w 5887160"/>
              <a:gd name="connsiteY3" fmla="*/ 919906 h 5519328"/>
              <a:gd name="connsiteX4" fmla="*/ 5887160 w 5887160"/>
              <a:gd name="connsiteY4" fmla="*/ 4599422 h 5519328"/>
              <a:gd name="connsiteX5" fmla="*/ 4967254 w 5887160"/>
              <a:gd name="connsiteY5" fmla="*/ 5519328 h 5519328"/>
              <a:gd name="connsiteX6" fmla="*/ 919906 w 5887160"/>
              <a:gd name="connsiteY6" fmla="*/ 5519328 h 5519328"/>
              <a:gd name="connsiteX7" fmla="*/ 0 w 5887160"/>
              <a:gd name="connsiteY7" fmla="*/ 4599422 h 5519328"/>
              <a:gd name="connsiteX0" fmla="*/ 0 w 5887160"/>
              <a:gd name="connsiteY0" fmla="*/ 4599422 h 5519328"/>
              <a:gd name="connsiteX1" fmla="*/ 10601 w 5887160"/>
              <a:gd name="connsiteY1" fmla="*/ 31359 h 5519328"/>
              <a:gd name="connsiteX2" fmla="*/ 4967254 w 5887160"/>
              <a:gd name="connsiteY2" fmla="*/ 0 h 5519328"/>
              <a:gd name="connsiteX3" fmla="*/ 5887160 w 5887160"/>
              <a:gd name="connsiteY3" fmla="*/ 919906 h 5519328"/>
              <a:gd name="connsiteX4" fmla="*/ 5887160 w 5887160"/>
              <a:gd name="connsiteY4" fmla="*/ 4599422 h 5519328"/>
              <a:gd name="connsiteX5" fmla="*/ 4967254 w 5887160"/>
              <a:gd name="connsiteY5" fmla="*/ 5519328 h 5519328"/>
              <a:gd name="connsiteX6" fmla="*/ 919906 w 5887160"/>
              <a:gd name="connsiteY6" fmla="*/ 5519328 h 5519328"/>
              <a:gd name="connsiteX7" fmla="*/ 0 w 5887160"/>
              <a:gd name="connsiteY7" fmla="*/ 4599422 h 5519328"/>
              <a:gd name="connsiteX0" fmla="*/ 0 w 5887160"/>
              <a:gd name="connsiteY0" fmla="*/ 4599422 h 5519328"/>
              <a:gd name="connsiteX1" fmla="*/ 10601 w 5887160"/>
              <a:gd name="connsiteY1" fmla="*/ 31359 h 5519328"/>
              <a:gd name="connsiteX2" fmla="*/ 4967254 w 5887160"/>
              <a:gd name="connsiteY2" fmla="*/ 0 h 5519328"/>
              <a:gd name="connsiteX3" fmla="*/ 5887160 w 5887160"/>
              <a:gd name="connsiteY3" fmla="*/ 919906 h 5519328"/>
              <a:gd name="connsiteX4" fmla="*/ 5887160 w 5887160"/>
              <a:gd name="connsiteY4" fmla="*/ 4599422 h 5519328"/>
              <a:gd name="connsiteX5" fmla="*/ 919906 w 5887160"/>
              <a:gd name="connsiteY5" fmla="*/ 5519328 h 5519328"/>
              <a:gd name="connsiteX6" fmla="*/ 0 w 5887160"/>
              <a:gd name="connsiteY6" fmla="*/ 4599422 h 5519328"/>
              <a:gd name="connsiteX0" fmla="*/ 0 w 5887160"/>
              <a:gd name="connsiteY0" fmla="*/ 4599422 h 5919018"/>
              <a:gd name="connsiteX1" fmla="*/ 10601 w 5887160"/>
              <a:gd name="connsiteY1" fmla="*/ 31359 h 5919018"/>
              <a:gd name="connsiteX2" fmla="*/ 4967254 w 5887160"/>
              <a:gd name="connsiteY2" fmla="*/ 0 h 5919018"/>
              <a:gd name="connsiteX3" fmla="*/ 5887160 w 5887160"/>
              <a:gd name="connsiteY3" fmla="*/ 919906 h 5919018"/>
              <a:gd name="connsiteX4" fmla="*/ 5855805 w 5887160"/>
              <a:gd name="connsiteY4" fmla="*/ 5597461 h 5919018"/>
              <a:gd name="connsiteX5" fmla="*/ 919906 w 5887160"/>
              <a:gd name="connsiteY5" fmla="*/ 5519328 h 5919018"/>
              <a:gd name="connsiteX6" fmla="*/ 0 w 5887160"/>
              <a:gd name="connsiteY6" fmla="*/ 4599422 h 5919018"/>
              <a:gd name="connsiteX0" fmla="*/ 0 w 5887160"/>
              <a:gd name="connsiteY0" fmla="*/ 4599422 h 5597461"/>
              <a:gd name="connsiteX1" fmla="*/ 10601 w 5887160"/>
              <a:gd name="connsiteY1" fmla="*/ 31359 h 5597461"/>
              <a:gd name="connsiteX2" fmla="*/ 4967254 w 5887160"/>
              <a:gd name="connsiteY2" fmla="*/ 0 h 5597461"/>
              <a:gd name="connsiteX3" fmla="*/ 5887160 w 5887160"/>
              <a:gd name="connsiteY3" fmla="*/ 919906 h 5597461"/>
              <a:gd name="connsiteX4" fmla="*/ 5855805 w 5887160"/>
              <a:gd name="connsiteY4" fmla="*/ 5597461 h 5597461"/>
              <a:gd name="connsiteX5" fmla="*/ 919906 w 5887160"/>
              <a:gd name="connsiteY5" fmla="*/ 5519328 h 5597461"/>
              <a:gd name="connsiteX6" fmla="*/ 0 w 5887160"/>
              <a:gd name="connsiteY6" fmla="*/ 4599422 h 5597461"/>
              <a:gd name="connsiteX0" fmla="*/ 0 w 5887160"/>
              <a:gd name="connsiteY0" fmla="*/ 4599422 h 5597461"/>
              <a:gd name="connsiteX1" fmla="*/ 10601 w 5887160"/>
              <a:gd name="connsiteY1" fmla="*/ 31359 h 5597461"/>
              <a:gd name="connsiteX2" fmla="*/ 4967254 w 5887160"/>
              <a:gd name="connsiteY2" fmla="*/ 0 h 5597461"/>
              <a:gd name="connsiteX3" fmla="*/ 5887160 w 5887160"/>
              <a:gd name="connsiteY3" fmla="*/ 919906 h 5597461"/>
              <a:gd name="connsiteX4" fmla="*/ 5855805 w 5887160"/>
              <a:gd name="connsiteY4" fmla="*/ 5597461 h 5597461"/>
              <a:gd name="connsiteX5" fmla="*/ 919906 w 5887160"/>
              <a:gd name="connsiteY5" fmla="*/ 5519328 h 5597461"/>
              <a:gd name="connsiteX6" fmla="*/ 0 w 5887160"/>
              <a:gd name="connsiteY6" fmla="*/ 4599422 h 5597461"/>
              <a:gd name="connsiteX0" fmla="*/ 0 w 5887160"/>
              <a:gd name="connsiteY0" fmla="*/ 4599422 h 5597461"/>
              <a:gd name="connsiteX1" fmla="*/ 10601 w 5887160"/>
              <a:gd name="connsiteY1" fmla="*/ 31359 h 5597461"/>
              <a:gd name="connsiteX2" fmla="*/ 4967254 w 5887160"/>
              <a:gd name="connsiteY2" fmla="*/ 0 h 5597461"/>
              <a:gd name="connsiteX3" fmla="*/ 5887160 w 5887160"/>
              <a:gd name="connsiteY3" fmla="*/ 919906 h 5597461"/>
              <a:gd name="connsiteX4" fmla="*/ 5855805 w 5887160"/>
              <a:gd name="connsiteY4" fmla="*/ 5597461 h 5597461"/>
              <a:gd name="connsiteX5" fmla="*/ 919906 w 5887160"/>
              <a:gd name="connsiteY5" fmla="*/ 5519328 h 5597461"/>
              <a:gd name="connsiteX6" fmla="*/ 0 w 5887160"/>
              <a:gd name="connsiteY6" fmla="*/ 4599422 h 5597461"/>
              <a:gd name="connsiteX0" fmla="*/ 0 w 5887160"/>
              <a:gd name="connsiteY0" fmla="*/ 4609307 h 5607346"/>
              <a:gd name="connsiteX1" fmla="*/ 1530 w 5887160"/>
              <a:gd name="connsiteY1" fmla="*/ 0 h 5607346"/>
              <a:gd name="connsiteX2" fmla="*/ 4967254 w 5887160"/>
              <a:gd name="connsiteY2" fmla="*/ 9885 h 5607346"/>
              <a:gd name="connsiteX3" fmla="*/ 5887160 w 5887160"/>
              <a:gd name="connsiteY3" fmla="*/ 929791 h 5607346"/>
              <a:gd name="connsiteX4" fmla="*/ 5855805 w 5887160"/>
              <a:gd name="connsiteY4" fmla="*/ 5607346 h 5607346"/>
              <a:gd name="connsiteX5" fmla="*/ 919906 w 5887160"/>
              <a:gd name="connsiteY5" fmla="*/ 5529213 h 5607346"/>
              <a:gd name="connsiteX6" fmla="*/ 0 w 5887160"/>
              <a:gd name="connsiteY6" fmla="*/ 4609307 h 5607346"/>
              <a:gd name="connsiteX0" fmla="*/ 0 w 5887160"/>
              <a:gd name="connsiteY0" fmla="*/ 4609307 h 5607346"/>
              <a:gd name="connsiteX1" fmla="*/ 1530 w 5887160"/>
              <a:gd name="connsiteY1" fmla="*/ 0 h 5607346"/>
              <a:gd name="connsiteX2" fmla="*/ 4967254 w 5887160"/>
              <a:gd name="connsiteY2" fmla="*/ 9885 h 5607346"/>
              <a:gd name="connsiteX3" fmla="*/ 5887160 w 5887160"/>
              <a:gd name="connsiteY3" fmla="*/ 929791 h 5607346"/>
              <a:gd name="connsiteX4" fmla="*/ 5855805 w 5887160"/>
              <a:gd name="connsiteY4" fmla="*/ 5607346 h 5607346"/>
              <a:gd name="connsiteX5" fmla="*/ 919906 w 5887160"/>
              <a:gd name="connsiteY5" fmla="*/ 5529213 h 5607346"/>
              <a:gd name="connsiteX6" fmla="*/ 0 w 5887160"/>
              <a:gd name="connsiteY6" fmla="*/ 4609307 h 5607346"/>
              <a:gd name="connsiteX0" fmla="*/ 0 w 5887160"/>
              <a:gd name="connsiteY0" fmla="*/ 4609307 h 5607346"/>
              <a:gd name="connsiteX1" fmla="*/ 1530 w 5887160"/>
              <a:gd name="connsiteY1" fmla="*/ 0 h 5607346"/>
              <a:gd name="connsiteX2" fmla="*/ 4967254 w 5887160"/>
              <a:gd name="connsiteY2" fmla="*/ 9885 h 5607346"/>
              <a:gd name="connsiteX3" fmla="*/ 5887160 w 5887160"/>
              <a:gd name="connsiteY3" fmla="*/ 929791 h 5607346"/>
              <a:gd name="connsiteX4" fmla="*/ 5855805 w 5887160"/>
              <a:gd name="connsiteY4" fmla="*/ 5607346 h 5607346"/>
              <a:gd name="connsiteX5" fmla="*/ 5361592 w 5887160"/>
              <a:gd name="connsiteY5" fmla="*/ 5544406 h 5607346"/>
              <a:gd name="connsiteX6" fmla="*/ 919906 w 5887160"/>
              <a:gd name="connsiteY6" fmla="*/ 5529213 h 5607346"/>
              <a:gd name="connsiteX7" fmla="*/ 0 w 5887160"/>
              <a:gd name="connsiteY7" fmla="*/ 4609307 h 5607346"/>
              <a:gd name="connsiteX0" fmla="*/ 0 w 5887160"/>
              <a:gd name="connsiteY0" fmla="*/ 4609307 h 5546245"/>
              <a:gd name="connsiteX1" fmla="*/ 1530 w 5887160"/>
              <a:gd name="connsiteY1" fmla="*/ 0 h 5546245"/>
              <a:gd name="connsiteX2" fmla="*/ 4967254 w 5887160"/>
              <a:gd name="connsiteY2" fmla="*/ 9885 h 5546245"/>
              <a:gd name="connsiteX3" fmla="*/ 5887160 w 5887160"/>
              <a:gd name="connsiteY3" fmla="*/ 929791 h 5546245"/>
              <a:gd name="connsiteX4" fmla="*/ 5867901 w 5887160"/>
              <a:gd name="connsiteY4" fmla="*/ 5546245 h 5546245"/>
              <a:gd name="connsiteX5" fmla="*/ 5361592 w 5887160"/>
              <a:gd name="connsiteY5" fmla="*/ 5544406 h 5546245"/>
              <a:gd name="connsiteX6" fmla="*/ 919906 w 5887160"/>
              <a:gd name="connsiteY6" fmla="*/ 5529213 h 5546245"/>
              <a:gd name="connsiteX7" fmla="*/ 0 w 5887160"/>
              <a:gd name="connsiteY7" fmla="*/ 4609307 h 5546245"/>
              <a:gd name="connsiteX0" fmla="*/ 0 w 5887160"/>
              <a:gd name="connsiteY0" fmla="*/ 4609307 h 5919197"/>
              <a:gd name="connsiteX1" fmla="*/ 1530 w 5887160"/>
              <a:gd name="connsiteY1" fmla="*/ 0 h 5919197"/>
              <a:gd name="connsiteX2" fmla="*/ 4967254 w 5887160"/>
              <a:gd name="connsiteY2" fmla="*/ 9885 h 5919197"/>
              <a:gd name="connsiteX3" fmla="*/ 5887160 w 5887160"/>
              <a:gd name="connsiteY3" fmla="*/ 929791 h 5919197"/>
              <a:gd name="connsiteX4" fmla="*/ 5867901 w 5887160"/>
              <a:gd name="connsiteY4" fmla="*/ 5546245 h 5919197"/>
              <a:gd name="connsiteX5" fmla="*/ 919906 w 5887160"/>
              <a:gd name="connsiteY5" fmla="*/ 5529213 h 5919197"/>
              <a:gd name="connsiteX6" fmla="*/ 0 w 5887160"/>
              <a:gd name="connsiteY6" fmla="*/ 4609307 h 5919197"/>
              <a:gd name="connsiteX0" fmla="*/ 0 w 5887160"/>
              <a:gd name="connsiteY0" fmla="*/ 4609307 h 5919197"/>
              <a:gd name="connsiteX1" fmla="*/ 1530 w 5887160"/>
              <a:gd name="connsiteY1" fmla="*/ 0 h 5919197"/>
              <a:gd name="connsiteX2" fmla="*/ 4967254 w 5887160"/>
              <a:gd name="connsiteY2" fmla="*/ 9885 h 5919197"/>
              <a:gd name="connsiteX3" fmla="*/ 5887160 w 5887160"/>
              <a:gd name="connsiteY3" fmla="*/ 929791 h 5919197"/>
              <a:gd name="connsiteX4" fmla="*/ 5867901 w 5887160"/>
              <a:gd name="connsiteY4" fmla="*/ 5546245 h 5919197"/>
              <a:gd name="connsiteX5" fmla="*/ 919906 w 5887160"/>
              <a:gd name="connsiteY5" fmla="*/ 5529213 h 5919197"/>
              <a:gd name="connsiteX6" fmla="*/ 0 w 5887160"/>
              <a:gd name="connsiteY6" fmla="*/ 4609307 h 5919197"/>
              <a:gd name="connsiteX0" fmla="*/ 0 w 5887160"/>
              <a:gd name="connsiteY0" fmla="*/ 4609307 h 5919197"/>
              <a:gd name="connsiteX1" fmla="*/ 1530 w 5887160"/>
              <a:gd name="connsiteY1" fmla="*/ 0 h 5919197"/>
              <a:gd name="connsiteX2" fmla="*/ 4967254 w 5887160"/>
              <a:gd name="connsiteY2" fmla="*/ 9885 h 5919197"/>
              <a:gd name="connsiteX3" fmla="*/ 5887160 w 5887160"/>
              <a:gd name="connsiteY3" fmla="*/ 929791 h 5919197"/>
              <a:gd name="connsiteX4" fmla="*/ 5867901 w 5887160"/>
              <a:gd name="connsiteY4" fmla="*/ 5546245 h 5919197"/>
              <a:gd name="connsiteX5" fmla="*/ 919906 w 5887160"/>
              <a:gd name="connsiteY5" fmla="*/ 5529213 h 5919197"/>
              <a:gd name="connsiteX6" fmla="*/ 0 w 5887160"/>
              <a:gd name="connsiteY6" fmla="*/ 4609307 h 5919197"/>
              <a:gd name="connsiteX0" fmla="*/ 0 w 5887160"/>
              <a:gd name="connsiteY0" fmla="*/ 4609307 h 5602511"/>
              <a:gd name="connsiteX1" fmla="*/ 1530 w 5887160"/>
              <a:gd name="connsiteY1" fmla="*/ 0 h 5602511"/>
              <a:gd name="connsiteX2" fmla="*/ 4967254 w 5887160"/>
              <a:gd name="connsiteY2" fmla="*/ 9885 h 5602511"/>
              <a:gd name="connsiteX3" fmla="*/ 5887160 w 5887160"/>
              <a:gd name="connsiteY3" fmla="*/ 929791 h 5602511"/>
              <a:gd name="connsiteX4" fmla="*/ 5867901 w 5887160"/>
              <a:gd name="connsiteY4" fmla="*/ 5546245 h 5602511"/>
              <a:gd name="connsiteX5" fmla="*/ 919906 w 5887160"/>
              <a:gd name="connsiteY5" fmla="*/ 5529213 h 5602511"/>
              <a:gd name="connsiteX6" fmla="*/ 0 w 5887160"/>
              <a:gd name="connsiteY6" fmla="*/ 4609307 h 5602511"/>
              <a:gd name="connsiteX0" fmla="*/ 0 w 5887160"/>
              <a:gd name="connsiteY0" fmla="*/ 4609307 h 5546245"/>
              <a:gd name="connsiteX1" fmla="*/ 1530 w 5887160"/>
              <a:gd name="connsiteY1" fmla="*/ 0 h 5546245"/>
              <a:gd name="connsiteX2" fmla="*/ 4967254 w 5887160"/>
              <a:gd name="connsiteY2" fmla="*/ 9885 h 5546245"/>
              <a:gd name="connsiteX3" fmla="*/ 5887160 w 5887160"/>
              <a:gd name="connsiteY3" fmla="*/ 929791 h 5546245"/>
              <a:gd name="connsiteX4" fmla="*/ 5867901 w 5887160"/>
              <a:gd name="connsiteY4" fmla="*/ 5546245 h 5546245"/>
              <a:gd name="connsiteX5" fmla="*/ 919906 w 5887160"/>
              <a:gd name="connsiteY5" fmla="*/ 5529213 h 5546245"/>
              <a:gd name="connsiteX6" fmla="*/ 0 w 5887160"/>
              <a:gd name="connsiteY6" fmla="*/ 4609307 h 5546245"/>
              <a:gd name="connsiteX0" fmla="*/ 0 w 5887160"/>
              <a:gd name="connsiteY0" fmla="*/ 4609307 h 5546245"/>
              <a:gd name="connsiteX1" fmla="*/ 1530 w 5887160"/>
              <a:gd name="connsiteY1" fmla="*/ 0 h 5546245"/>
              <a:gd name="connsiteX2" fmla="*/ 5358718 w 5887160"/>
              <a:gd name="connsiteY2" fmla="*/ 62801 h 5546245"/>
              <a:gd name="connsiteX3" fmla="*/ 5887160 w 5887160"/>
              <a:gd name="connsiteY3" fmla="*/ 929791 h 5546245"/>
              <a:gd name="connsiteX4" fmla="*/ 5867901 w 5887160"/>
              <a:gd name="connsiteY4" fmla="*/ 5546245 h 5546245"/>
              <a:gd name="connsiteX5" fmla="*/ 919906 w 5887160"/>
              <a:gd name="connsiteY5" fmla="*/ 5529213 h 5546245"/>
              <a:gd name="connsiteX6" fmla="*/ 0 w 5887160"/>
              <a:gd name="connsiteY6" fmla="*/ 4609307 h 5546245"/>
              <a:gd name="connsiteX0" fmla="*/ 291 w 5887451"/>
              <a:gd name="connsiteY0" fmla="*/ 4609307 h 5608587"/>
              <a:gd name="connsiteX1" fmla="*/ 1821 w 5887451"/>
              <a:gd name="connsiteY1" fmla="*/ 0 h 5608587"/>
              <a:gd name="connsiteX2" fmla="*/ 5359009 w 5887451"/>
              <a:gd name="connsiteY2" fmla="*/ 62801 h 5608587"/>
              <a:gd name="connsiteX3" fmla="*/ 5887451 w 5887451"/>
              <a:gd name="connsiteY3" fmla="*/ 929791 h 5608587"/>
              <a:gd name="connsiteX4" fmla="*/ 5868192 w 5887451"/>
              <a:gd name="connsiteY4" fmla="*/ 5546245 h 5608587"/>
              <a:gd name="connsiteX5" fmla="*/ 479799 w 5887451"/>
              <a:gd name="connsiteY5" fmla="*/ 5608587 h 5608587"/>
              <a:gd name="connsiteX6" fmla="*/ 291 w 5887451"/>
              <a:gd name="connsiteY6" fmla="*/ 4609307 h 5608587"/>
              <a:gd name="connsiteX0" fmla="*/ 291 w 5887451"/>
              <a:gd name="connsiteY0" fmla="*/ 4609307 h 5608587"/>
              <a:gd name="connsiteX1" fmla="*/ 1821 w 5887451"/>
              <a:gd name="connsiteY1" fmla="*/ 0 h 5608587"/>
              <a:gd name="connsiteX2" fmla="*/ 5287588 w 5887451"/>
              <a:gd name="connsiteY2" fmla="*/ 74385 h 5608587"/>
              <a:gd name="connsiteX3" fmla="*/ 5887451 w 5887451"/>
              <a:gd name="connsiteY3" fmla="*/ 929791 h 5608587"/>
              <a:gd name="connsiteX4" fmla="*/ 5868192 w 5887451"/>
              <a:gd name="connsiteY4" fmla="*/ 5546245 h 5608587"/>
              <a:gd name="connsiteX5" fmla="*/ 479799 w 5887451"/>
              <a:gd name="connsiteY5" fmla="*/ 5608587 h 5608587"/>
              <a:gd name="connsiteX6" fmla="*/ 291 w 5887451"/>
              <a:gd name="connsiteY6" fmla="*/ 4609307 h 5608587"/>
              <a:gd name="connsiteX0" fmla="*/ 291 w 5887451"/>
              <a:gd name="connsiteY0" fmla="*/ 4609307 h 5608587"/>
              <a:gd name="connsiteX1" fmla="*/ 1821 w 5887451"/>
              <a:gd name="connsiteY1" fmla="*/ 0 h 5608587"/>
              <a:gd name="connsiteX2" fmla="*/ 5287588 w 5887451"/>
              <a:gd name="connsiteY2" fmla="*/ 74385 h 5608587"/>
              <a:gd name="connsiteX3" fmla="*/ 5887451 w 5887451"/>
              <a:gd name="connsiteY3" fmla="*/ 822642 h 5608587"/>
              <a:gd name="connsiteX4" fmla="*/ 5868192 w 5887451"/>
              <a:gd name="connsiteY4" fmla="*/ 5546245 h 5608587"/>
              <a:gd name="connsiteX5" fmla="*/ 479799 w 5887451"/>
              <a:gd name="connsiteY5" fmla="*/ 5608587 h 5608587"/>
              <a:gd name="connsiteX6" fmla="*/ 291 w 5887451"/>
              <a:gd name="connsiteY6" fmla="*/ 4609307 h 5608587"/>
              <a:gd name="connsiteX0" fmla="*/ 291 w 5887451"/>
              <a:gd name="connsiteY0" fmla="*/ 4609307 h 5608587"/>
              <a:gd name="connsiteX1" fmla="*/ 1821 w 5887451"/>
              <a:gd name="connsiteY1" fmla="*/ 0 h 5608587"/>
              <a:gd name="connsiteX2" fmla="*/ 5287588 w 5887451"/>
              <a:gd name="connsiteY2" fmla="*/ 74385 h 5608587"/>
              <a:gd name="connsiteX3" fmla="*/ 5887451 w 5887451"/>
              <a:gd name="connsiteY3" fmla="*/ 906831 h 5608587"/>
              <a:gd name="connsiteX4" fmla="*/ 5868192 w 5887451"/>
              <a:gd name="connsiteY4" fmla="*/ 5546245 h 5608587"/>
              <a:gd name="connsiteX5" fmla="*/ 479799 w 5887451"/>
              <a:gd name="connsiteY5" fmla="*/ 5608587 h 5608587"/>
              <a:gd name="connsiteX6" fmla="*/ 291 w 5887451"/>
              <a:gd name="connsiteY6" fmla="*/ 4609307 h 5608587"/>
              <a:gd name="connsiteX0" fmla="*/ 291 w 5887451"/>
              <a:gd name="connsiteY0" fmla="*/ 4609307 h 5608587"/>
              <a:gd name="connsiteX1" fmla="*/ 1821 w 5887451"/>
              <a:gd name="connsiteY1" fmla="*/ 0 h 5608587"/>
              <a:gd name="connsiteX2" fmla="*/ 5226242 w 5887451"/>
              <a:gd name="connsiteY2" fmla="*/ 89691 h 5608587"/>
              <a:gd name="connsiteX3" fmla="*/ 5887451 w 5887451"/>
              <a:gd name="connsiteY3" fmla="*/ 906831 h 5608587"/>
              <a:gd name="connsiteX4" fmla="*/ 5868192 w 5887451"/>
              <a:gd name="connsiteY4" fmla="*/ 5546245 h 5608587"/>
              <a:gd name="connsiteX5" fmla="*/ 479799 w 5887451"/>
              <a:gd name="connsiteY5" fmla="*/ 5608587 h 5608587"/>
              <a:gd name="connsiteX6" fmla="*/ 291 w 5887451"/>
              <a:gd name="connsiteY6" fmla="*/ 4609307 h 5608587"/>
              <a:gd name="connsiteX0" fmla="*/ 291 w 5887451"/>
              <a:gd name="connsiteY0" fmla="*/ 4614859 h 5614139"/>
              <a:gd name="connsiteX1" fmla="*/ 1821 w 5887451"/>
              <a:gd name="connsiteY1" fmla="*/ 5552 h 5614139"/>
              <a:gd name="connsiteX2" fmla="*/ 5218902 w 5887451"/>
              <a:gd name="connsiteY2" fmla="*/ 0 h 5614139"/>
              <a:gd name="connsiteX3" fmla="*/ 5887451 w 5887451"/>
              <a:gd name="connsiteY3" fmla="*/ 912383 h 5614139"/>
              <a:gd name="connsiteX4" fmla="*/ 5868192 w 5887451"/>
              <a:gd name="connsiteY4" fmla="*/ 5551797 h 5614139"/>
              <a:gd name="connsiteX5" fmla="*/ 479799 w 5887451"/>
              <a:gd name="connsiteY5" fmla="*/ 5614139 h 5614139"/>
              <a:gd name="connsiteX6" fmla="*/ 291 w 5887451"/>
              <a:gd name="connsiteY6" fmla="*/ 4614859 h 5614139"/>
              <a:gd name="connsiteX0" fmla="*/ 291 w 5887451"/>
              <a:gd name="connsiteY0" fmla="*/ 4400561 h 5614139"/>
              <a:gd name="connsiteX1" fmla="*/ 1821 w 5887451"/>
              <a:gd name="connsiteY1" fmla="*/ 5552 h 5614139"/>
              <a:gd name="connsiteX2" fmla="*/ 5218902 w 5887451"/>
              <a:gd name="connsiteY2" fmla="*/ 0 h 5614139"/>
              <a:gd name="connsiteX3" fmla="*/ 5887451 w 5887451"/>
              <a:gd name="connsiteY3" fmla="*/ 912383 h 5614139"/>
              <a:gd name="connsiteX4" fmla="*/ 5868192 w 5887451"/>
              <a:gd name="connsiteY4" fmla="*/ 5551797 h 5614139"/>
              <a:gd name="connsiteX5" fmla="*/ 479799 w 5887451"/>
              <a:gd name="connsiteY5" fmla="*/ 5614139 h 5614139"/>
              <a:gd name="connsiteX6" fmla="*/ 291 w 5887451"/>
              <a:gd name="connsiteY6" fmla="*/ 4400561 h 5614139"/>
              <a:gd name="connsiteX0" fmla="*/ 0 w 5887160"/>
              <a:gd name="connsiteY0" fmla="*/ 4400561 h 5614139"/>
              <a:gd name="connsiteX1" fmla="*/ 1530 w 5887160"/>
              <a:gd name="connsiteY1" fmla="*/ 5552 h 5614139"/>
              <a:gd name="connsiteX2" fmla="*/ 5218611 w 5887160"/>
              <a:gd name="connsiteY2" fmla="*/ 0 h 5614139"/>
              <a:gd name="connsiteX3" fmla="*/ 5887160 w 5887160"/>
              <a:gd name="connsiteY3" fmla="*/ 912383 h 5614139"/>
              <a:gd name="connsiteX4" fmla="*/ 5867901 w 5887160"/>
              <a:gd name="connsiteY4" fmla="*/ 5551797 h 5614139"/>
              <a:gd name="connsiteX5" fmla="*/ 602829 w 5887160"/>
              <a:gd name="connsiteY5" fmla="*/ 5614139 h 5614139"/>
              <a:gd name="connsiteX6" fmla="*/ 0 w 5887160"/>
              <a:gd name="connsiteY6" fmla="*/ 4400561 h 5614139"/>
              <a:gd name="connsiteX0" fmla="*/ 0 w 5904777"/>
              <a:gd name="connsiteY0" fmla="*/ 4572000 h 5614139"/>
              <a:gd name="connsiteX1" fmla="*/ 19147 w 5904777"/>
              <a:gd name="connsiteY1" fmla="*/ 5552 h 5614139"/>
              <a:gd name="connsiteX2" fmla="*/ 5236228 w 5904777"/>
              <a:gd name="connsiteY2" fmla="*/ 0 h 5614139"/>
              <a:gd name="connsiteX3" fmla="*/ 5904777 w 5904777"/>
              <a:gd name="connsiteY3" fmla="*/ 912383 h 5614139"/>
              <a:gd name="connsiteX4" fmla="*/ 5885518 w 5904777"/>
              <a:gd name="connsiteY4" fmla="*/ 5551797 h 5614139"/>
              <a:gd name="connsiteX5" fmla="*/ 620446 w 5904777"/>
              <a:gd name="connsiteY5" fmla="*/ 5614139 h 5614139"/>
              <a:gd name="connsiteX6" fmla="*/ 0 w 5904777"/>
              <a:gd name="connsiteY6" fmla="*/ 4572000 h 5614139"/>
              <a:gd name="connsiteX0" fmla="*/ 0 w 5904777"/>
              <a:gd name="connsiteY0" fmla="*/ 4592409 h 5634548"/>
              <a:gd name="connsiteX1" fmla="*/ 19147 w 5904777"/>
              <a:gd name="connsiteY1" fmla="*/ 25961 h 5634548"/>
              <a:gd name="connsiteX2" fmla="*/ 5173309 w 5904777"/>
              <a:gd name="connsiteY2" fmla="*/ 0 h 5634548"/>
              <a:gd name="connsiteX3" fmla="*/ 5904777 w 5904777"/>
              <a:gd name="connsiteY3" fmla="*/ 932792 h 5634548"/>
              <a:gd name="connsiteX4" fmla="*/ 5885518 w 5904777"/>
              <a:gd name="connsiteY4" fmla="*/ 5572206 h 5634548"/>
              <a:gd name="connsiteX5" fmla="*/ 620446 w 5904777"/>
              <a:gd name="connsiteY5" fmla="*/ 5634548 h 5634548"/>
              <a:gd name="connsiteX6" fmla="*/ 0 w 5904777"/>
              <a:gd name="connsiteY6" fmla="*/ 4592409 h 5634548"/>
              <a:gd name="connsiteX0" fmla="*/ 0 w 5904777"/>
              <a:gd name="connsiteY0" fmla="*/ 4592409 h 5634548"/>
              <a:gd name="connsiteX1" fmla="*/ 19147 w 5904777"/>
              <a:gd name="connsiteY1" fmla="*/ 25961 h 5634548"/>
              <a:gd name="connsiteX2" fmla="*/ 5173309 w 5904777"/>
              <a:gd name="connsiteY2" fmla="*/ 0 h 5634548"/>
              <a:gd name="connsiteX3" fmla="*/ 5904777 w 5904777"/>
              <a:gd name="connsiteY3" fmla="*/ 1075658 h 5634548"/>
              <a:gd name="connsiteX4" fmla="*/ 5885518 w 5904777"/>
              <a:gd name="connsiteY4" fmla="*/ 5572206 h 5634548"/>
              <a:gd name="connsiteX5" fmla="*/ 620446 w 5904777"/>
              <a:gd name="connsiteY5" fmla="*/ 5634548 h 5634548"/>
              <a:gd name="connsiteX6" fmla="*/ 0 w 5904777"/>
              <a:gd name="connsiteY6" fmla="*/ 4592409 h 5634548"/>
              <a:gd name="connsiteX0" fmla="*/ 0 w 5904777"/>
              <a:gd name="connsiteY0" fmla="*/ 4592409 h 5580434"/>
              <a:gd name="connsiteX1" fmla="*/ 19147 w 5904777"/>
              <a:gd name="connsiteY1" fmla="*/ 25961 h 5580434"/>
              <a:gd name="connsiteX2" fmla="*/ 5173309 w 5904777"/>
              <a:gd name="connsiteY2" fmla="*/ 0 h 5580434"/>
              <a:gd name="connsiteX3" fmla="*/ 5904777 w 5904777"/>
              <a:gd name="connsiteY3" fmla="*/ 1075658 h 5580434"/>
              <a:gd name="connsiteX4" fmla="*/ 5885518 w 5904777"/>
              <a:gd name="connsiteY4" fmla="*/ 5572206 h 5580434"/>
              <a:gd name="connsiteX5" fmla="*/ 620446 w 5904777"/>
              <a:gd name="connsiteY5" fmla="*/ 5580434 h 5580434"/>
              <a:gd name="connsiteX6" fmla="*/ 0 w 5904777"/>
              <a:gd name="connsiteY6" fmla="*/ 4592409 h 5580434"/>
              <a:gd name="connsiteX0" fmla="*/ 0 w 5904777"/>
              <a:gd name="connsiteY0" fmla="*/ 4592409 h 5580434"/>
              <a:gd name="connsiteX1" fmla="*/ 19147 w 5904777"/>
              <a:gd name="connsiteY1" fmla="*/ 25961 h 5580434"/>
              <a:gd name="connsiteX2" fmla="*/ 5173309 w 5904777"/>
              <a:gd name="connsiteY2" fmla="*/ 0 h 5580434"/>
              <a:gd name="connsiteX3" fmla="*/ 5904777 w 5904777"/>
              <a:gd name="connsiteY3" fmla="*/ 727260 h 5580434"/>
              <a:gd name="connsiteX4" fmla="*/ 5885518 w 5904777"/>
              <a:gd name="connsiteY4" fmla="*/ 5572206 h 5580434"/>
              <a:gd name="connsiteX5" fmla="*/ 620446 w 5904777"/>
              <a:gd name="connsiteY5" fmla="*/ 5580434 h 5580434"/>
              <a:gd name="connsiteX6" fmla="*/ 0 w 5904777"/>
              <a:gd name="connsiteY6" fmla="*/ 4592409 h 5580434"/>
              <a:gd name="connsiteX0" fmla="*/ 0 w 5927086"/>
              <a:gd name="connsiteY0" fmla="*/ 4612439 h 5600464"/>
              <a:gd name="connsiteX1" fmla="*/ 19147 w 5927086"/>
              <a:gd name="connsiteY1" fmla="*/ 45991 h 5600464"/>
              <a:gd name="connsiteX2" fmla="*/ 5173309 w 5927086"/>
              <a:gd name="connsiteY2" fmla="*/ 20030 h 5600464"/>
              <a:gd name="connsiteX3" fmla="*/ 5904777 w 5927086"/>
              <a:gd name="connsiteY3" fmla="*/ 747290 h 5600464"/>
              <a:gd name="connsiteX4" fmla="*/ 5885518 w 5927086"/>
              <a:gd name="connsiteY4" fmla="*/ 5592236 h 5600464"/>
              <a:gd name="connsiteX5" fmla="*/ 620446 w 5927086"/>
              <a:gd name="connsiteY5" fmla="*/ 5600464 h 5600464"/>
              <a:gd name="connsiteX6" fmla="*/ 0 w 5927086"/>
              <a:gd name="connsiteY6" fmla="*/ 4612439 h 5600464"/>
              <a:gd name="connsiteX0" fmla="*/ 0 w 5904777"/>
              <a:gd name="connsiteY0" fmla="*/ 4592409 h 5580434"/>
              <a:gd name="connsiteX1" fmla="*/ 19147 w 5904777"/>
              <a:gd name="connsiteY1" fmla="*/ 25961 h 5580434"/>
              <a:gd name="connsiteX2" fmla="*/ 5173309 w 5904777"/>
              <a:gd name="connsiteY2" fmla="*/ 0 h 5580434"/>
              <a:gd name="connsiteX3" fmla="*/ 5904777 w 5904777"/>
              <a:gd name="connsiteY3" fmla="*/ 727260 h 5580434"/>
              <a:gd name="connsiteX4" fmla="*/ 5885518 w 5904777"/>
              <a:gd name="connsiteY4" fmla="*/ 5572206 h 5580434"/>
              <a:gd name="connsiteX5" fmla="*/ 620446 w 5904777"/>
              <a:gd name="connsiteY5" fmla="*/ 5580434 h 5580434"/>
              <a:gd name="connsiteX6" fmla="*/ 0 w 5904777"/>
              <a:gd name="connsiteY6" fmla="*/ 4592409 h 5580434"/>
              <a:gd name="connsiteX0" fmla="*/ 0 w 5904777"/>
              <a:gd name="connsiteY0" fmla="*/ 4612302 h 5600327"/>
              <a:gd name="connsiteX1" fmla="*/ 19147 w 5904777"/>
              <a:gd name="connsiteY1" fmla="*/ 45854 h 5600327"/>
              <a:gd name="connsiteX2" fmla="*/ 5173309 w 5904777"/>
              <a:gd name="connsiteY2" fmla="*/ 19893 h 5600327"/>
              <a:gd name="connsiteX3" fmla="*/ 5904777 w 5904777"/>
              <a:gd name="connsiteY3" fmla="*/ 747153 h 5600327"/>
              <a:gd name="connsiteX4" fmla="*/ 5885518 w 5904777"/>
              <a:gd name="connsiteY4" fmla="*/ 5592099 h 5600327"/>
              <a:gd name="connsiteX5" fmla="*/ 620446 w 5904777"/>
              <a:gd name="connsiteY5" fmla="*/ 5600327 h 5600327"/>
              <a:gd name="connsiteX6" fmla="*/ 0 w 5904777"/>
              <a:gd name="connsiteY6" fmla="*/ 4612302 h 5600327"/>
              <a:gd name="connsiteX0" fmla="*/ 0 w 5904777"/>
              <a:gd name="connsiteY0" fmla="*/ 4592409 h 5580434"/>
              <a:gd name="connsiteX1" fmla="*/ 19147 w 5904777"/>
              <a:gd name="connsiteY1" fmla="*/ 25961 h 5580434"/>
              <a:gd name="connsiteX2" fmla="*/ 5173309 w 5904777"/>
              <a:gd name="connsiteY2" fmla="*/ 0 h 5580434"/>
              <a:gd name="connsiteX3" fmla="*/ 5904777 w 5904777"/>
              <a:gd name="connsiteY3" fmla="*/ 727260 h 5580434"/>
              <a:gd name="connsiteX4" fmla="*/ 5885518 w 5904777"/>
              <a:gd name="connsiteY4" fmla="*/ 5572206 h 5580434"/>
              <a:gd name="connsiteX5" fmla="*/ 620446 w 5904777"/>
              <a:gd name="connsiteY5" fmla="*/ 5580434 h 5580434"/>
              <a:gd name="connsiteX6" fmla="*/ 0 w 5904777"/>
              <a:gd name="connsiteY6" fmla="*/ 4592409 h 5580434"/>
              <a:gd name="connsiteX0" fmla="*/ 0 w 5904777"/>
              <a:gd name="connsiteY0" fmla="*/ 4593792 h 5581817"/>
              <a:gd name="connsiteX1" fmla="*/ 19147 w 5904777"/>
              <a:gd name="connsiteY1" fmla="*/ 27344 h 5581817"/>
              <a:gd name="connsiteX2" fmla="*/ 5173309 w 5904777"/>
              <a:gd name="connsiteY2" fmla="*/ 1383 h 5581817"/>
              <a:gd name="connsiteX3" fmla="*/ 5904777 w 5904777"/>
              <a:gd name="connsiteY3" fmla="*/ 728643 h 5581817"/>
              <a:gd name="connsiteX4" fmla="*/ 5885518 w 5904777"/>
              <a:gd name="connsiteY4" fmla="*/ 5573589 h 5581817"/>
              <a:gd name="connsiteX5" fmla="*/ 620446 w 5904777"/>
              <a:gd name="connsiteY5" fmla="*/ 5581817 h 5581817"/>
              <a:gd name="connsiteX6" fmla="*/ 0 w 5904777"/>
              <a:gd name="connsiteY6" fmla="*/ 4593792 h 5581817"/>
              <a:gd name="connsiteX0" fmla="*/ 0 w 5904777"/>
              <a:gd name="connsiteY0" fmla="*/ 4593792 h 5581817"/>
              <a:gd name="connsiteX1" fmla="*/ 19147 w 5904777"/>
              <a:gd name="connsiteY1" fmla="*/ 27344 h 5581817"/>
              <a:gd name="connsiteX2" fmla="*/ 5173309 w 5904777"/>
              <a:gd name="connsiteY2" fmla="*/ 1383 h 5581817"/>
              <a:gd name="connsiteX3" fmla="*/ 5904777 w 5904777"/>
              <a:gd name="connsiteY3" fmla="*/ 728643 h 5581817"/>
              <a:gd name="connsiteX4" fmla="*/ 5885518 w 5904777"/>
              <a:gd name="connsiteY4" fmla="*/ 5573589 h 5581817"/>
              <a:gd name="connsiteX5" fmla="*/ 620446 w 5904777"/>
              <a:gd name="connsiteY5" fmla="*/ 5581817 h 5581817"/>
              <a:gd name="connsiteX6" fmla="*/ 0 w 5904777"/>
              <a:gd name="connsiteY6" fmla="*/ 4593792 h 5581817"/>
              <a:gd name="connsiteX0" fmla="*/ 0 w 5904777"/>
              <a:gd name="connsiteY0" fmla="*/ 4593792 h 5581817"/>
              <a:gd name="connsiteX1" fmla="*/ 19147 w 5904777"/>
              <a:gd name="connsiteY1" fmla="*/ 27344 h 5581817"/>
              <a:gd name="connsiteX2" fmla="*/ 5173309 w 5904777"/>
              <a:gd name="connsiteY2" fmla="*/ 1383 h 5581817"/>
              <a:gd name="connsiteX3" fmla="*/ 5904777 w 5904777"/>
              <a:gd name="connsiteY3" fmla="*/ 728643 h 5581817"/>
              <a:gd name="connsiteX4" fmla="*/ 5885518 w 5904777"/>
              <a:gd name="connsiteY4" fmla="*/ 5573589 h 5581817"/>
              <a:gd name="connsiteX5" fmla="*/ 620446 w 5904777"/>
              <a:gd name="connsiteY5" fmla="*/ 5581817 h 5581817"/>
              <a:gd name="connsiteX6" fmla="*/ 0 w 5904777"/>
              <a:gd name="connsiteY6" fmla="*/ 4593792 h 5581817"/>
              <a:gd name="connsiteX0" fmla="*/ 0 w 5904778"/>
              <a:gd name="connsiteY0" fmla="*/ 4980994 h 5702876"/>
              <a:gd name="connsiteX1" fmla="*/ 19148 w 5904778"/>
              <a:gd name="connsiteY1" fmla="*/ 27344 h 5702876"/>
              <a:gd name="connsiteX2" fmla="*/ 5173310 w 5904778"/>
              <a:gd name="connsiteY2" fmla="*/ 1383 h 5702876"/>
              <a:gd name="connsiteX3" fmla="*/ 5904778 w 5904778"/>
              <a:gd name="connsiteY3" fmla="*/ 728643 h 5702876"/>
              <a:gd name="connsiteX4" fmla="*/ 5885519 w 5904778"/>
              <a:gd name="connsiteY4" fmla="*/ 5573589 h 5702876"/>
              <a:gd name="connsiteX5" fmla="*/ 620447 w 5904778"/>
              <a:gd name="connsiteY5" fmla="*/ 5581817 h 5702876"/>
              <a:gd name="connsiteX6" fmla="*/ 0 w 5904778"/>
              <a:gd name="connsiteY6" fmla="*/ 4980994 h 5702876"/>
              <a:gd name="connsiteX0" fmla="*/ 0 w 5904777"/>
              <a:gd name="connsiteY0" fmla="*/ 4905865 h 5627747"/>
              <a:gd name="connsiteX1" fmla="*/ 19147 w 5904777"/>
              <a:gd name="connsiteY1" fmla="*/ 27344 h 5627747"/>
              <a:gd name="connsiteX2" fmla="*/ 5173309 w 5904777"/>
              <a:gd name="connsiteY2" fmla="*/ 1383 h 5627747"/>
              <a:gd name="connsiteX3" fmla="*/ 5904777 w 5904777"/>
              <a:gd name="connsiteY3" fmla="*/ 728643 h 5627747"/>
              <a:gd name="connsiteX4" fmla="*/ 5885518 w 5904777"/>
              <a:gd name="connsiteY4" fmla="*/ 5573589 h 5627747"/>
              <a:gd name="connsiteX5" fmla="*/ 620446 w 5904777"/>
              <a:gd name="connsiteY5" fmla="*/ 5581817 h 5627747"/>
              <a:gd name="connsiteX6" fmla="*/ 0 w 5904777"/>
              <a:gd name="connsiteY6" fmla="*/ 4905865 h 5627747"/>
              <a:gd name="connsiteX0" fmla="*/ 0 w 5904777"/>
              <a:gd name="connsiteY0" fmla="*/ 4905865 h 5581817"/>
              <a:gd name="connsiteX1" fmla="*/ 19147 w 5904777"/>
              <a:gd name="connsiteY1" fmla="*/ 27344 h 5581817"/>
              <a:gd name="connsiteX2" fmla="*/ 5173309 w 5904777"/>
              <a:gd name="connsiteY2" fmla="*/ 1383 h 5581817"/>
              <a:gd name="connsiteX3" fmla="*/ 5904777 w 5904777"/>
              <a:gd name="connsiteY3" fmla="*/ 728643 h 5581817"/>
              <a:gd name="connsiteX4" fmla="*/ 5885518 w 5904777"/>
              <a:gd name="connsiteY4" fmla="*/ 5573589 h 5581817"/>
              <a:gd name="connsiteX5" fmla="*/ 620446 w 5904777"/>
              <a:gd name="connsiteY5" fmla="*/ 5581817 h 5581817"/>
              <a:gd name="connsiteX6" fmla="*/ 0 w 5904777"/>
              <a:gd name="connsiteY6" fmla="*/ 4905865 h 5581817"/>
              <a:gd name="connsiteX0" fmla="*/ 0 w 5904777"/>
              <a:gd name="connsiteY0" fmla="*/ 4905865 h 5581817"/>
              <a:gd name="connsiteX1" fmla="*/ 19147 w 5904777"/>
              <a:gd name="connsiteY1" fmla="*/ 27344 h 5581817"/>
              <a:gd name="connsiteX2" fmla="*/ 5173309 w 5904777"/>
              <a:gd name="connsiteY2" fmla="*/ 1383 h 5581817"/>
              <a:gd name="connsiteX3" fmla="*/ 5904777 w 5904777"/>
              <a:gd name="connsiteY3" fmla="*/ 728643 h 5581817"/>
              <a:gd name="connsiteX4" fmla="*/ 5885518 w 5904777"/>
              <a:gd name="connsiteY4" fmla="*/ 5573589 h 5581817"/>
              <a:gd name="connsiteX5" fmla="*/ 620446 w 5904777"/>
              <a:gd name="connsiteY5" fmla="*/ 5581817 h 5581817"/>
              <a:gd name="connsiteX6" fmla="*/ 0 w 5904777"/>
              <a:gd name="connsiteY6" fmla="*/ 4905865 h 5581817"/>
              <a:gd name="connsiteX0" fmla="*/ 0 w 5904777"/>
              <a:gd name="connsiteY0" fmla="*/ 4905865 h 5581817"/>
              <a:gd name="connsiteX1" fmla="*/ 19147 w 5904777"/>
              <a:gd name="connsiteY1" fmla="*/ 27344 h 5581817"/>
              <a:gd name="connsiteX2" fmla="*/ 5173309 w 5904777"/>
              <a:gd name="connsiteY2" fmla="*/ 1383 h 5581817"/>
              <a:gd name="connsiteX3" fmla="*/ 5904777 w 5904777"/>
              <a:gd name="connsiteY3" fmla="*/ 728643 h 5581817"/>
              <a:gd name="connsiteX4" fmla="*/ 5885518 w 5904777"/>
              <a:gd name="connsiteY4" fmla="*/ 5573589 h 5581817"/>
              <a:gd name="connsiteX5" fmla="*/ 620446 w 5904777"/>
              <a:gd name="connsiteY5" fmla="*/ 5581817 h 5581817"/>
              <a:gd name="connsiteX6" fmla="*/ 0 w 5904777"/>
              <a:gd name="connsiteY6" fmla="*/ 4905865 h 5581817"/>
              <a:gd name="connsiteX0" fmla="*/ 0 w 5904777"/>
              <a:gd name="connsiteY0" fmla="*/ 4905865 h 5581818"/>
              <a:gd name="connsiteX1" fmla="*/ 19147 w 5904777"/>
              <a:gd name="connsiteY1" fmla="*/ 27344 h 5581818"/>
              <a:gd name="connsiteX2" fmla="*/ 5173309 w 5904777"/>
              <a:gd name="connsiteY2" fmla="*/ 1383 h 5581818"/>
              <a:gd name="connsiteX3" fmla="*/ 5904777 w 5904777"/>
              <a:gd name="connsiteY3" fmla="*/ 728643 h 5581818"/>
              <a:gd name="connsiteX4" fmla="*/ 5885518 w 5904777"/>
              <a:gd name="connsiteY4" fmla="*/ 5573589 h 5581818"/>
              <a:gd name="connsiteX5" fmla="*/ 852615 w 5904777"/>
              <a:gd name="connsiteY5" fmla="*/ 5581818 h 5581818"/>
              <a:gd name="connsiteX6" fmla="*/ 0 w 5904777"/>
              <a:gd name="connsiteY6" fmla="*/ 4905865 h 5581818"/>
              <a:gd name="connsiteX0" fmla="*/ 0 w 5904777"/>
              <a:gd name="connsiteY0" fmla="*/ 4724844 h 5581818"/>
              <a:gd name="connsiteX1" fmla="*/ 19147 w 5904777"/>
              <a:gd name="connsiteY1" fmla="*/ 27344 h 5581818"/>
              <a:gd name="connsiteX2" fmla="*/ 5173309 w 5904777"/>
              <a:gd name="connsiteY2" fmla="*/ 1383 h 5581818"/>
              <a:gd name="connsiteX3" fmla="*/ 5904777 w 5904777"/>
              <a:gd name="connsiteY3" fmla="*/ 728643 h 5581818"/>
              <a:gd name="connsiteX4" fmla="*/ 5885518 w 5904777"/>
              <a:gd name="connsiteY4" fmla="*/ 5573589 h 5581818"/>
              <a:gd name="connsiteX5" fmla="*/ 852615 w 5904777"/>
              <a:gd name="connsiteY5" fmla="*/ 5581818 h 5581818"/>
              <a:gd name="connsiteX6" fmla="*/ 0 w 5904777"/>
              <a:gd name="connsiteY6" fmla="*/ 4724844 h 5581818"/>
              <a:gd name="connsiteX0" fmla="*/ 0 w 5904777"/>
              <a:gd name="connsiteY0" fmla="*/ 4724844 h 5581818"/>
              <a:gd name="connsiteX1" fmla="*/ 19147 w 5904777"/>
              <a:gd name="connsiteY1" fmla="*/ 27344 h 5581818"/>
              <a:gd name="connsiteX2" fmla="*/ 5173309 w 5904777"/>
              <a:gd name="connsiteY2" fmla="*/ 1383 h 5581818"/>
              <a:gd name="connsiteX3" fmla="*/ 5904777 w 5904777"/>
              <a:gd name="connsiteY3" fmla="*/ 728643 h 5581818"/>
              <a:gd name="connsiteX4" fmla="*/ 5885518 w 5904777"/>
              <a:gd name="connsiteY4" fmla="*/ 5573589 h 5581818"/>
              <a:gd name="connsiteX5" fmla="*/ 852615 w 5904777"/>
              <a:gd name="connsiteY5" fmla="*/ 5581818 h 5581818"/>
              <a:gd name="connsiteX6" fmla="*/ 0 w 5904777"/>
              <a:gd name="connsiteY6" fmla="*/ 4724844 h 5581818"/>
              <a:gd name="connsiteX0" fmla="*/ 0 w 5904778"/>
              <a:gd name="connsiteY0" fmla="*/ 4724847 h 5581818"/>
              <a:gd name="connsiteX1" fmla="*/ 19148 w 5904778"/>
              <a:gd name="connsiteY1" fmla="*/ 27344 h 5581818"/>
              <a:gd name="connsiteX2" fmla="*/ 5173310 w 5904778"/>
              <a:gd name="connsiteY2" fmla="*/ 1383 h 5581818"/>
              <a:gd name="connsiteX3" fmla="*/ 5904778 w 5904778"/>
              <a:gd name="connsiteY3" fmla="*/ 728643 h 5581818"/>
              <a:gd name="connsiteX4" fmla="*/ 5885519 w 5904778"/>
              <a:gd name="connsiteY4" fmla="*/ 5573589 h 5581818"/>
              <a:gd name="connsiteX5" fmla="*/ 852616 w 5904778"/>
              <a:gd name="connsiteY5" fmla="*/ 5581818 h 5581818"/>
              <a:gd name="connsiteX6" fmla="*/ 0 w 5904778"/>
              <a:gd name="connsiteY6" fmla="*/ 4724847 h 5581818"/>
              <a:gd name="connsiteX0" fmla="*/ 0 w 5904778"/>
              <a:gd name="connsiteY0" fmla="*/ 4724847 h 5581814"/>
              <a:gd name="connsiteX1" fmla="*/ 19148 w 5904778"/>
              <a:gd name="connsiteY1" fmla="*/ 27344 h 5581814"/>
              <a:gd name="connsiteX2" fmla="*/ 5173310 w 5904778"/>
              <a:gd name="connsiteY2" fmla="*/ 1383 h 5581814"/>
              <a:gd name="connsiteX3" fmla="*/ 5904778 w 5904778"/>
              <a:gd name="connsiteY3" fmla="*/ 728643 h 5581814"/>
              <a:gd name="connsiteX4" fmla="*/ 5885519 w 5904778"/>
              <a:gd name="connsiteY4" fmla="*/ 5573589 h 5581814"/>
              <a:gd name="connsiteX5" fmla="*/ 771342 w 5904778"/>
              <a:gd name="connsiteY5" fmla="*/ 5581814 h 5581814"/>
              <a:gd name="connsiteX6" fmla="*/ 0 w 5904778"/>
              <a:gd name="connsiteY6" fmla="*/ 4724847 h 5581814"/>
              <a:gd name="connsiteX0" fmla="*/ 0 w 5904779"/>
              <a:gd name="connsiteY0" fmla="*/ 4819904 h 5581814"/>
              <a:gd name="connsiteX1" fmla="*/ 19149 w 5904779"/>
              <a:gd name="connsiteY1" fmla="*/ 27344 h 5581814"/>
              <a:gd name="connsiteX2" fmla="*/ 5173311 w 5904779"/>
              <a:gd name="connsiteY2" fmla="*/ 1383 h 5581814"/>
              <a:gd name="connsiteX3" fmla="*/ 5904779 w 5904779"/>
              <a:gd name="connsiteY3" fmla="*/ 728643 h 5581814"/>
              <a:gd name="connsiteX4" fmla="*/ 5885520 w 5904779"/>
              <a:gd name="connsiteY4" fmla="*/ 5573589 h 5581814"/>
              <a:gd name="connsiteX5" fmla="*/ 771343 w 5904779"/>
              <a:gd name="connsiteY5" fmla="*/ 5581814 h 5581814"/>
              <a:gd name="connsiteX6" fmla="*/ 0 w 5904779"/>
              <a:gd name="connsiteY6" fmla="*/ 4819904 h 5581814"/>
              <a:gd name="connsiteX0" fmla="*/ 0 w 5904780"/>
              <a:gd name="connsiteY0" fmla="*/ 4724845 h 5581814"/>
              <a:gd name="connsiteX1" fmla="*/ 19150 w 5904780"/>
              <a:gd name="connsiteY1" fmla="*/ 27344 h 5581814"/>
              <a:gd name="connsiteX2" fmla="*/ 5173312 w 5904780"/>
              <a:gd name="connsiteY2" fmla="*/ 1383 h 5581814"/>
              <a:gd name="connsiteX3" fmla="*/ 5904780 w 5904780"/>
              <a:gd name="connsiteY3" fmla="*/ 728643 h 5581814"/>
              <a:gd name="connsiteX4" fmla="*/ 5885521 w 5904780"/>
              <a:gd name="connsiteY4" fmla="*/ 5573589 h 5581814"/>
              <a:gd name="connsiteX5" fmla="*/ 771344 w 5904780"/>
              <a:gd name="connsiteY5" fmla="*/ 5581814 h 5581814"/>
              <a:gd name="connsiteX6" fmla="*/ 0 w 5904780"/>
              <a:gd name="connsiteY6" fmla="*/ 4724845 h 5581814"/>
              <a:gd name="connsiteX0" fmla="*/ 0 w 5904781"/>
              <a:gd name="connsiteY0" fmla="*/ 4841049 h 5581814"/>
              <a:gd name="connsiteX1" fmla="*/ 19151 w 5904781"/>
              <a:gd name="connsiteY1" fmla="*/ 27344 h 5581814"/>
              <a:gd name="connsiteX2" fmla="*/ 5173313 w 5904781"/>
              <a:gd name="connsiteY2" fmla="*/ 1383 h 5581814"/>
              <a:gd name="connsiteX3" fmla="*/ 5904781 w 5904781"/>
              <a:gd name="connsiteY3" fmla="*/ 728643 h 5581814"/>
              <a:gd name="connsiteX4" fmla="*/ 5885522 w 5904781"/>
              <a:gd name="connsiteY4" fmla="*/ 5573589 h 5581814"/>
              <a:gd name="connsiteX5" fmla="*/ 771345 w 5904781"/>
              <a:gd name="connsiteY5" fmla="*/ 5581814 h 5581814"/>
              <a:gd name="connsiteX6" fmla="*/ 0 w 5904781"/>
              <a:gd name="connsiteY6" fmla="*/ 4841049 h 5581814"/>
              <a:gd name="connsiteX0" fmla="*/ 0 w 5904781"/>
              <a:gd name="connsiteY0" fmla="*/ 4841049 h 5581815"/>
              <a:gd name="connsiteX1" fmla="*/ 19151 w 5904781"/>
              <a:gd name="connsiteY1" fmla="*/ 27344 h 5581815"/>
              <a:gd name="connsiteX2" fmla="*/ 5173313 w 5904781"/>
              <a:gd name="connsiteY2" fmla="*/ 1383 h 5581815"/>
              <a:gd name="connsiteX3" fmla="*/ 5904781 w 5904781"/>
              <a:gd name="connsiteY3" fmla="*/ 728643 h 5581815"/>
              <a:gd name="connsiteX4" fmla="*/ 5885522 w 5904781"/>
              <a:gd name="connsiteY4" fmla="*/ 5573589 h 5581815"/>
              <a:gd name="connsiteX5" fmla="*/ 703618 w 5904781"/>
              <a:gd name="connsiteY5" fmla="*/ 5581815 h 5581815"/>
              <a:gd name="connsiteX6" fmla="*/ 0 w 5904781"/>
              <a:gd name="connsiteY6" fmla="*/ 4841049 h 5581815"/>
              <a:gd name="connsiteX0" fmla="*/ 0 w 5904782"/>
              <a:gd name="connsiteY0" fmla="*/ 4904489 h 5581815"/>
              <a:gd name="connsiteX1" fmla="*/ 19152 w 5904782"/>
              <a:gd name="connsiteY1" fmla="*/ 27344 h 5581815"/>
              <a:gd name="connsiteX2" fmla="*/ 5173314 w 5904782"/>
              <a:gd name="connsiteY2" fmla="*/ 1383 h 5581815"/>
              <a:gd name="connsiteX3" fmla="*/ 5904782 w 5904782"/>
              <a:gd name="connsiteY3" fmla="*/ 728643 h 5581815"/>
              <a:gd name="connsiteX4" fmla="*/ 5885523 w 5904782"/>
              <a:gd name="connsiteY4" fmla="*/ 5573589 h 5581815"/>
              <a:gd name="connsiteX5" fmla="*/ 703619 w 5904782"/>
              <a:gd name="connsiteY5" fmla="*/ 5581815 h 5581815"/>
              <a:gd name="connsiteX6" fmla="*/ 0 w 5904782"/>
              <a:gd name="connsiteY6" fmla="*/ 4904489 h 5581815"/>
              <a:gd name="connsiteX0" fmla="*/ 0 w 5904782"/>
              <a:gd name="connsiteY0" fmla="*/ 4904489 h 5581815"/>
              <a:gd name="connsiteX1" fmla="*/ 19152 w 5904782"/>
              <a:gd name="connsiteY1" fmla="*/ 27344 h 5581815"/>
              <a:gd name="connsiteX2" fmla="*/ 5173314 w 5904782"/>
              <a:gd name="connsiteY2" fmla="*/ 1383 h 5581815"/>
              <a:gd name="connsiteX3" fmla="*/ 5904782 w 5904782"/>
              <a:gd name="connsiteY3" fmla="*/ 728643 h 5581815"/>
              <a:gd name="connsiteX4" fmla="*/ 5885523 w 5904782"/>
              <a:gd name="connsiteY4" fmla="*/ 5573589 h 5581815"/>
              <a:gd name="connsiteX5" fmla="*/ 703619 w 5904782"/>
              <a:gd name="connsiteY5" fmla="*/ 5581815 h 5581815"/>
              <a:gd name="connsiteX6" fmla="*/ 0 w 5904782"/>
              <a:gd name="connsiteY6" fmla="*/ 4904489 h 5581815"/>
              <a:gd name="connsiteX0" fmla="*/ 0 w 5904782"/>
              <a:gd name="connsiteY0" fmla="*/ 4904489 h 5581815"/>
              <a:gd name="connsiteX1" fmla="*/ 19152 w 5904782"/>
              <a:gd name="connsiteY1" fmla="*/ 27344 h 5581815"/>
              <a:gd name="connsiteX2" fmla="*/ 5173314 w 5904782"/>
              <a:gd name="connsiteY2" fmla="*/ 1383 h 5581815"/>
              <a:gd name="connsiteX3" fmla="*/ 5904782 w 5904782"/>
              <a:gd name="connsiteY3" fmla="*/ 728643 h 5581815"/>
              <a:gd name="connsiteX4" fmla="*/ 5885523 w 5904782"/>
              <a:gd name="connsiteY4" fmla="*/ 5573589 h 5581815"/>
              <a:gd name="connsiteX5" fmla="*/ 703619 w 5904782"/>
              <a:gd name="connsiteY5" fmla="*/ 5581815 h 5581815"/>
              <a:gd name="connsiteX6" fmla="*/ 0 w 5904782"/>
              <a:gd name="connsiteY6" fmla="*/ 4904489 h 5581815"/>
              <a:gd name="connsiteX0" fmla="*/ 0 w 5904782"/>
              <a:gd name="connsiteY0" fmla="*/ 4904489 h 5581815"/>
              <a:gd name="connsiteX1" fmla="*/ 19152 w 5904782"/>
              <a:gd name="connsiteY1" fmla="*/ 27344 h 5581815"/>
              <a:gd name="connsiteX2" fmla="*/ 5173314 w 5904782"/>
              <a:gd name="connsiteY2" fmla="*/ 1383 h 5581815"/>
              <a:gd name="connsiteX3" fmla="*/ 5904782 w 5904782"/>
              <a:gd name="connsiteY3" fmla="*/ 728643 h 5581815"/>
              <a:gd name="connsiteX4" fmla="*/ 5885523 w 5904782"/>
              <a:gd name="connsiteY4" fmla="*/ 5573589 h 5581815"/>
              <a:gd name="connsiteX5" fmla="*/ 703619 w 5904782"/>
              <a:gd name="connsiteY5" fmla="*/ 5581815 h 5581815"/>
              <a:gd name="connsiteX6" fmla="*/ 0 w 5904782"/>
              <a:gd name="connsiteY6" fmla="*/ 4904489 h 5581815"/>
              <a:gd name="connsiteX0" fmla="*/ 0 w 5904782"/>
              <a:gd name="connsiteY0" fmla="*/ 4904489 h 5586629"/>
              <a:gd name="connsiteX1" fmla="*/ 19152 w 5904782"/>
              <a:gd name="connsiteY1" fmla="*/ 27344 h 5586629"/>
              <a:gd name="connsiteX2" fmla="*/ 5173314 w 5904782"/>
              <a:gd name="connsiteY2" fmla="*/ 1383 h 5586629"/>
              <a:gd name="connsiteX3" fmla="*/ 5904782 w 5904782"/>
              <a:gd name="connsiteY3" fmla="*/ 728643 h 5586629"/>
              <a:gd name="connsiteX4" fmla="*/ 5885523 w 5904782"/>
              <a:gd name="connsiteY4" fmla="*/ 5573589 h 5586629"/>
              <a:gd name="connsiteX5" fmla="*/ 703619 w 5904782"/>
              <a:gd name="connsiteY5" fmla="*/ 5581815 h 5586629"/>
              <a:gd name="connsiteX6" fmla="*/ 0 w 5904782"/>
              <a:gd name="connsiteY6" fmla="*/ 4904489 h 5586629"/>
              <a:gd name="connsiteX0" fmla="*/ 0 w 5904782"/>
              <a:gd name="connsiteY0" fmla="*/ 4904489 h 5581815"/>
              <a:gd name="connsiteX1" fmla="*/ 19152 w 5904782"/>
              <a:gd name="connsiteY1" fmla="*/ 27344 h 5581815"/>
              <a:gd name="connsiteX2" fmla="*/ 5173314 w 5904782"/>
              <a:gd name="connsiteY2" fmla="*/ 1383 h 5581815"/>
              <a:gd name="connsiteX3" fmla="*/ 5904782 w 5904782"/>
              <a:gd name="connsiteY3" fmla="*/ 728643 h 5581815"/>
              <a:gd name="connsiteX4" fmla="*/ 5885523 w 5904782"/>
              <a:gd name="connsiteY4" fmla="*/ 5573589 h 5581815"/>
              <a:gd name="connsiteX5" fmla="*/ 703619 w 5904782"/>
              <a:gd name="connsiteY5" fmla="*/ 5581815 h 5581815"/>
              <a:gd name="connsiteX6" fmla="*/ 0 w 5904782"/>
              <a:gd name="connsiteY6" fmla="*/ 4904489 h 5581815"/>
              <a:gd name="connsiteX0" fmla="*/ 0 w 5904782"/>
              <a:gd name="connsiteY0" fmla="*/ 4904489 h 5581815"/>
              <a:gd name="connsiteX1" fmla="*/ 19152 w 5904782"/>
              <a:gd name="connsiteY1" fmla="*/ 27344 h 5581815"/>
              <a:gd name="connsiteX2" fmla="*/ 5173314 w 5904782"/>
              <a:gd name="connsiteY2" fmla="*/ 1383 h 5581815"/>
              <a:gd name="connsiteX3" fmla="*/ 5904782 w 5904782"/>
              <a:gd name="connsiteY3" fmla="*/ 728643 h 5581815"/>
              <a:gd name="connsiteX4" fmla="*/ 5885523 w 5904782"/>
              <a:gd name="connsiteY4" fmla="*/ 5573589 h 5581815"/>
              <a:gd name="connsiteX5" fmla="*/ 703619 w 5904782"/>
              <a:gd name="connsiteY5" fmla="*/ 5581815 h 5581815"/>
              <a:gd name="connsiteX6" fmla="*/ 0 w 5904782"/>
              <a:gd name="connsiteY6" fmla="*/ 4904489 h 5581815"/>
              <a:gd name="connsiteX0" fmla="*/ 0 w 5904782"/>
              <a:gd name="connsiteY0" fmla="*/ 4904489 h 5581815"/>
              <a:gd name="connsiteX1" fmla="*/ 19152 w 5904782"/>
              <a:gd name="connsiteY1" fmla="*/ 27344 h 5581815"/>
              <a:gd name="connsiteX2" fmla="*/ 5173314 w 5904782"/>
              <a:gd name="connsiteY2" fmla="*/ 1383 h 5581815"/>
              <a:gd name="connsiteX3" fmla="*/ 5904782 w 5904782"/>
              <a:gd name="connsiteY3" fmla="*/ 728643 h 5581815"/>
              <a:gd name="connsiteX4" fmla="*/ 5885523 w 5904782"/>
              <a:gd name="connsiteY4" fmla="*/ 5573589 h 5581815"/>
              <a:gd name="connsiteX5" fmla="*/ 703619 w 5904782"/>
              <a:gd name="connsiteY5" fmla="*/ 5581815 h 5581815"/>
              <a:gd name="connsiteX6" fmla="*/ 0 w 5904782"/>
              <a:gd name="connsiteY6" fmla="*/ 4904489 h 5581815"/>
              <a:gd name="connsiteX0" fmla="*/ 0 w 5904782"/>
              <a:gd name="connsiteY0" fmla="*/ 4904489 h 5581815"/>
              <a:gd name="connsiteX1" fmla="*/ 19152 w 5904782"/>
              <a:gd name="connsiteY1" fmla="*/ 27344 h 5581815"/>
              <a:gd name="connsiteX2" fmla="*/ 5173314 w 5904782"/>
              <a:gd name="connsiteY2" fmla="*/ 1383 h 5581815"/>
              <a:gd name="connsiteX3" fmla="*/ 5904782 w 5904782"/>
              <a:gd name="connsiteY3" fmla="*/ 728643 h 5581815"/>
              <a:gd name="connsiteX4" fmla="*/ 5885523 w 5904782"/>
              <a:gd name="connsiteY4" fmla="*/ 5573589 h 5581815"/>
              <a:gd name="connsiteX5" fmla="*/ 703619 w 5904782"/>
              <a:gd name="connsiteY5" fmla="*/ 5581815 h 5581815"/>
              <a:gd name="connsiteX6" fmla="*/ 0 w 5904782"/>
              <a:gd name="connsiteY6" fmla="*/ 4904489 h 5581815"/>
              <a:gd name="connsiteX0" fmla="*/ 0 w 5904782"/>
              <a:gd name="connsiteY0" fmla="*/ 4904489 h 5581815"/>
              <a:gd name="connsiteX1" fmla="*/ 19152 w 5904782"/>
              <a:gd name="connsiteY1" fmla="*/ 27344 h 5581815"/>
              <a:gd name="connsiteX2" fmla="*/ 5173314 w 5904782"/>
              <a:gd name="connsiteY2" fmla="*/ 1383 h 5581815"/>
              <a:gd name="connsiteX3" fmla="*/ 5904782 w 5904782"/>
              <a:gd name="connsiteY3" fmla="*/ 728643 h 5581815"/>
              <a:gd name="connsiteX4" fmla="*/ 5885523 w 5904782"/>
              <a:gd name="connsiteY4" fmla="*/ 5573589 h 5581815"/>
              <a:gd name="connsiteX5" fmla="*/ 703619 w 5904782"/>
              <a:gd name="connsiteY5" fmla="*/ 5581815 h 5581815"/>
              <a:gd name="connsiteX6" fmla="*/ 0 w 5904782"/>
              <a:gd name="connsiteY6" fmla="*/ 4904489 h 5581815"/>
              <a:gd name="connsiteX0" fmla="*/ 0 w 5904782"/>
              <a:gd name="connsiteY0" fmla="*/ 4904489 h 5581815"/>
              <a:gd name="connsiteX1" fmla="*/ 19152 w 5904782"/>
              <a:gd name="connsiteY1" fmla="*/ 27344 h 5581815"/>
              <a:gd name="connsiteX2" fmla="*/ 5173314 w 5904782"/>
              <a:gd name="connsiteY2" fmla="*/ 1383 h 5581815"/>
              <a:gd name="connsiteX3" fmla="*/ 5904782 w 5904782"/>
              <a:gd name="connsiteY3" fmla="*/ 728643 h 5581815"/>
              <a:gd name="connsiteX4" fmla="*/ 5885523 w 5904782"/>
              <a:gd name="connsiteY4" fmla="*/ 5573589 h 5581815"/>
              <a:gd name="connsiteX5" fmla="*/ 703619 w 5904782"/>
              <a:gd name="connsiteY5" fmla="*/ 5581815 h 5581815"/>
              <a:gd name="connsiteX6" fmla="*/ 0 w 5904782"/>
              <a:gd name="connsiteY6" fmla="*/ 4904489 h 5581815"/>
              <a:gd name="connsiteX0" fmla="*/ 0 w 5904782"/>
              <a:gd name="connsiteY0" fmla="*/ 4904489 h 5581815"/>
              <a:gd name="connsiteX1" fmla="*/ 19152 w 5904782"/>
              <a:gd name="connsiteY1" fmla="*/ 27344 h 5581815"/>
              <a:gd name="connsiteX2" fmla="*/ 5173314 w 5904782"/>
              <a:gd name="connsiteY2" fmla="*/ 1383 h 5581815"/>
              <a:gd name="connsiteX3" fmla="*/ 5904782 w 5904782"/>
              <a:gd name="connsiteY3" fmla="*/ 728643 h 5581815"/>
              <a:gd name="connsiteX4" fmla="*/ 5885523 w 5904782"/>
              <a:gd name="connsiteY4" fmla="*/ 5573589 h 5581815"/>
              <a:gd name="connsiteX5" fmla="*/ 703619 w 5904782"/>
              <a:gd name="connsiteY5" fmla="*/ 5581815 h 5581815"/>
              <a:gd name="connsiteX6" fmla="*/ 0 w 5904782"/>
              <a:gd name="connsiteY6" fmla="*/ 4904489 h 5581815"/>
              <a:gd name="connsiteX0" fmla="*/ 0 w 5904782"/>
              <a:gd name="connsiteY0" fmla="*/ 4904489 h 5581814"/>
              <a:gd name="connsiteX1" fmla="*/ 19152 w 5904782"/>
              <a:gd name="connsiteY1" fmla="*/ 27344 h 5581814"/>
              <a:gd name="connsiteX2" fmla="*/ 5173314 w 5904782"/>
              <a:gd name="connsiteY2" fmla="*/ 1383 h 5581814"/>
              <a:gd name="connsiteX3" fmla="*/ 5904782 w 5904782"/>
              <a:gd name="connsiteY3" fmla="*/ 728643 h 5581814"/>
              <a:gd name="connsiteX4" fmla="*/ 5885523 w 5904782"/>
              <a:gd name="connsiteY4" fmla="*/ 5573589 h 5581814"/>
              <a:gd name="connsiteX5" fmla="*/ 610276 w 5904782"/>
              <a:gd name="connsiteY5" fmla="*/ 5581814 h 5581814"/>
              <a:gd name="connsiteX6" fmla="*/ 0 w 5904782"/>
              <a:gd name="connsiteY6" fmla="*/ 4904489 h 5581814"/>
              <a:gd name="connsiteX0" fmla="*/ 0 w 5904782"/>
              <a:gd name="connsiteY0" fmla="*/ 4904490 h 5581815"/>
              <a:gd name="connsiteX1" fmla="*/ 8626 w 5904782"/>
              <a:gd name="connsiteY1" fmla="*/ 0 h 5581815"/>
              <a:gd name="connsiteX2" fmla="*/ 5173314 w 5904782"/>
              <a:gd name="connsiteY2" fmla="*/ 1384 h 5581815"/>
              <a:gd name="connsiteX3" fmla="*/ 5904782 w 5904782"/>
              <a:gd name="connsiteY3" fmla="*/ 728644 h 5581815"/>
              <a:gd name="connsiteX4" fmla="*/ 5885523 w 5904782"/>
              <a:gd name="connsiteY4" fmla="*/ 5573590 h 5581815"/>
              <a:gd name="connsiteX5" fmla="*/ 610276 w 5904782"/>
              <a:gd name="connsiteY5" fmla="*/ 5581815 h 5581815"/>
              <a:gd name="connsiteX6" fmla="*/ 0 w 5904782"/>
              <a:gd name="connsiteY6" fmla="*/ 4904490 h 5581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4782" h="5581815">
                <a:moveTo>
                  <a:pt x="0" y="4904490"/>
                </a:moveTo>
                <a:cubicBezTo>
                  <a:pt x="3534" y="3381802"/>
                  <a:pt x="5092" y="1522688"/>
                  <a:pt x="8626" y="0"/>
                </a:cubicBezTo>
                <a:lnTo>
                  <a:pt x="5173314" y="1384"/>
                </a:lnTo>
                <a:cubicBezTo>
                  <a:pt x="5661567" y="1"/>
                  <a:pt x="5881814" y="330396"/>
                  <a:pt x="5904782" y="728644"/>
                </a:cubicBezTo>
                <a:cubicBezTo>
                  <a:pt x="5898362" y="2267462"/>
                  <a:pt x="5891943" y="4034772"/>
                  <a:pt x="5885523" y="5573590"/>
                </a:cubicBezTo>
                <a:lnTo>
                  <a:pt x="610276" y="5581815"/>
                </a:lnTo>
                <a:cubicBezTo>
                  <a:pt x="213200" y="5572923"/>
                  <a:pt x="4896" y="5269894"/>
                  <a:pt x="0" y="4904490"/>
                </a:cubicBezTo>
                <a:close/>
              </a:path>
            </a:pathLst>
          </a:custGeom>
          <a:solidFill>
            <a:schemeClr val="accent1"/>
          </a:solidFill>
          <a:ln w="44450" cap="sq">
            <a:solidFill>
              <a:schemeClr val="tx2"/>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7" name="Picture Placeholder 16"/>
          <p:cNvSpPr>
            <a:spLocks noGrp="1"/>
          </p:cNvSpPr>
          <p:nvPr>
            <p:ph type="pic" sz="quarter" idx="14"/>
          </p:nvPr>
        </p:nvSpPr>
        <p:spPr>
          <a:xfrm>
            <a:off x="4953000" y="1163638"/>
            <a:ext cx="4457700" cy="5008562"/>
          </a:xfrm>
          <a:prstGeom prst="rect">
            <a:avLst/>
          </a:prstGeom>
          <a:ln w="12700">
            <a:solidFill>
              <a:schemeClr val="tx2"/>
            </a:solidFill>
          </a:ln>
        </p:spPr>
        <p:txBody>
          <a:bodyPr/>
          <a:lstStyle/>
          <a:p>
            <a:r>
              <a:rPr lang="en-US" dirty="0"/>
              <a:t>Click icon to add picture</a:t>
            </a:r>
          </a:p>
        </p:txBody>
      </p:sp>
      <p:sp>
        <p:nvSpPr>
          <p:cNvPr id="9" name="Text Placeholder 8"/>
          <p:cNvSpPr>
            <a:spLocks noGrp="1"/>
          </p:cNvSpPr>
          <p:nvPr>
            <p:ph type="body" sz="quarter" idx="13"/>
          </p:nvPr>
        </p:nvSpPr>
        <p:spPr>
          <a:xfrm>
            <a:off x="742950" y="1447801"/>
            <a:ext cx="4044950" cy="4343400"/>
          </a:xfrm>
          <a:prstGeom prst="rect">
            <a:avLst/>
          </a:prstGeom>
        </p:spPr>
        <p:txBody>
          <a:bodyPr/>
          <a:lstStyle>
            <a:lvl1pPr marL="228600" marR="0" indent="-228600" algn="l" defTabSz="914400" rtl="0" eaLnBrk="1" fontAlgn="base" latinLnBrk="0" hangingPunct="1">
              <a:lnSpc>
                <a:spcPts val="2500"/>
              </a:lnSpc>
              <a:spcBef>
                <a:spcPts val="1800"/>
              </a:spcBef>
              <a:spcAft>
                <a:spcPct val="0"/>
              </a:spcAft>
              <a:buClr>
                <a:schemeClr val="bg1"/>
              </a:buClr>
              <a:buSzPct val="120000"/>
              <a:buFont typeface="Calibri" pitchFamily="34" charset="0"/>
              <a:buChar char="+"/>
              <a:tabLst/>
              <a:defRPr sz="2400" b="0" i="0">
                <a:solidFill>
                  <a:schemeClr val="tx1"/>
                </a:solidFill>
              </a:defRPr>
            </a:lvl1pPr>
            <a:lvl2pPr marL="801688" indent="-342900">
              <a:buClr>
                <a:schemeClr val="bg1"/>
              </a:buClr>
              <a:buFont typeface="Arial" pitchFamily="34" charset="0"/>
              <a:buChar char="+"/>
              <a:defRPr sz="2400" b="1" i="0">
                <a:solidFill>
                  <a:schemeClr val="bg1"/>
                </a:solidFill>
              </a:defRPr>
            </a:lvl2pPr>
            <a:lvl3pPr marL="1257300" indent="-342900">
              <a:buClr>
                <a:schemeClr val="bg1"/>
              </a:buClr>
              <a:buFont typeface="Arial" pitchFamily="34" charset="0"/>
              <a:buChar char="+"/>
              <a:defRPr sz="2400" b="1" i="0">
                <a:solidFill>
                  <a:schemeClr val="bg1"/>
                </a:solidFill>
              </a:defRPr>
            </a:lvl3pPr>
            <a:lvl4pPr marL="1714500" indent="-342900">
              <a:buClr>
                <a:schemeClr val="bg1"/>
              </a:buClr>
              <a:buFont typeface="Arial" pitchFamily="34" charset="0"/>
              <a:buChar char="+"/>
              <a:defRPr sz="2400" b="1" i="0">
                <a:solidFill>
                  <a:schemeClr val="bg1"/>
                </a:solidFill>
              </a:defRPr>
            </a:lvl4pPr>
            <a:lvl5pPr marL="1828800" indent="0">
              <a:buFontTx/>
              <a:buNone/>
              <a:defRPr sz="2400" b="1" i="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9D3844A5-3B38-4698-8943-B0AEDB74F334}" type="slidenum">
              <a:rPr lang="en-US" smtClean="0"/>
              <a:pPr/>
              <a:t>‹#›</a:t>
            </a:fld>
            <a:endParaRPr lang="en-US" dirty="0"/>
          </a:p>
        </p:txBody>
      </p:sp>
      <p:sp>
        <p:nvSpPr>
          <p:cNvPr id="5" name="Date Placeholder 4"/>
          <p:cNvSpPr>
            <a:spLocks noGrp="1"/>
          </p:cNvSpPr>
          <p:nvPr>
            <p:ph type="dt" sz="half" idx="12"/>
          </p:nvPr>
        </p:nvSpPr>
        <p:spPr/>
        <p:txBody>
          <a:bodyPr/>
          <a:lstStyle/>
          <a:p>
            <a:fld id="{39053C14-7EC9-49F2-834E-E64EBB755012}" type="datetime4">
              <a:rPr lang="en-US" smtClean="0"/>
              <a:pPr/>
              <a:t>October 15, 2024</a:t>
            </a:fld>
            <a:endParaRPr lang="en-US" dirty="0"/>
          </a:p>
        </p:txBody>
      </p:sp>
      <p:sp>
        <p:nvSpPr>
          <p:cNvPr id="6" name="Rounded Rectangle 4"/>
          <p:cNvSpPr/>
          <p:nvPr userDrawn="1"/>
        </p:nvSpPr>
        <p:spPr bwMode="ltGray">
          <a:xfrm>
            <a:off x="495301" y="1143000"/>
            <a:ext cx="8915399" cy="5029200"/>
          </a:xfrm>
          <a:custGeom>
            <a:avLst/>
            <a:gdLst>
              <a:gd name="connsiteX0" fmla="*/ 0 w 5887160"/>
              <a:gd name="connsiteY0" fmla="*/ 919906 h 5519328"/>
              <a:gd name="connsiteX1" fmla="*/ 919906 w 5887160"/>
              <a:gd name="connsiteY1" fmla="*/ 0 h 5519328"/>
              <a:gd name="connsiteX2" fmla="*/ 4967254 w 5887160"/>
              <a:gd name="connsiteY2" fmla="*/ 0 h 5519328"/>
              <a:gd name="connsiteX3" fmla="*/ 5887160 w 5887160"/>
              <a:gd name="connsiteY3" fmla="*/ 919906 h 5519328"/>
              <a:gd name="connsiteX4" fmla="*/ 5887160 w 5887160"/>
              <a:gd name="connsiteY4" fmla="*/ 4599422 h 5519328"/>
              <a:gd name="connsiteX5" fmla="*/ 4967254 w 5887160"/>
              <a:gd name="connsiteY5" fmla="*/ 5519328 h 5519328"/>
              <a:gd name="connsiteX6" fmla="*/ 919906 w 5887160"/>
              <a:gd name="connsiteY6" fmla="*/ 5519328 h 5519328"/>
              <a:gd name="connsiteX7" fmla="*/ 0 w 5887160"/>
              <a:gd name="connsiteY7" fmla="*/ 4599422 h 5519328"/>
              <a:gd name="connsiteX8" fmla="*/ 0 w 5887160"/>
              <a:gd name="connsiteY8" fmla="*/ 919906 h 5519328"/>
              <a:gd name="connsiteX0" fmla="*/ 0 w 5887160"/>
              <a:gd name="connsiteY0" fmla="*/ 4599422 h 5519328"/>
              <a:gd name="connsiteX1" fmla="*/ 919906 w 5887160"/>
              <a:gd name="connsiteY1" fmla="*/ 0 h 5519328"/>
              <a:gd name="connsiteX2" fmla="*/ 4967254 w 5887160"/>
              <a:gd name="connsiteY2" fmla="*/ 0 h 5519328"/>
              <a:gd name="connsiteX3" fmla="*/ 5887160 w 5887160"/>
              <a:gd name="connsiteY3" fmla="*/ 919906 h 5519328"/>
              <a:gd name="connsiteX4" fmla="*/ 5887160 w 5887160"/>
              <a:gd name="connsiteY4" fmla="*/ 4599422 h 5519328"/>
              <a:gd name="connsiteX5" fmla="*/ 4967254 w 5887160"/>
              <a:gd name="connsiteY5" fmla="*/ 5519328 h 5519328"/>
              <a:gd name="connsiteX6" fmla="*/ 919906 w 5887160"/>
              <a:gd name="connsiteY6" fmla="*/ 5519328 h 5519328"/>
              <a:gd name="connsiteX7" fmla="*/ 0 w 5887160"/>
              <a:gd name="connsiteY7" fmla="*/ 4599422 h 5519328"/>
              <a:gd name="connsiteX0" fmla="*/ 0 w 5887160"/>
              <a:gd name="connsiteY0" fmla="*/ 4599422 h 5519328"/>
              <a:gd name="connsiteX1" fmla="*/ 10601 w 5887160"/>
              <a:gd name="connsiteY1" fmla="*/ 31359 h 5519328"/>
              <a:gd name="connsiteX2" fmla="*/ 4967254 w 5887160"/>
              <a:gd name="connsiteY2" fmla="*/ 0 h 5519328"/>
              <a:gd name="connsiteX3" fmla="*/ 5887160 w 5887160"/>
              <a:gd name="connsiteY3" fmla="*/ 919906 h 5519328"/>
              <a:gd name="connsiteX4" fmla="*/ 5887160 w 5887160"/>
              <a:gd name="connsiteY4" fmla="*/ 4599422 h 5519328"/>
              <a:gd name="connsiteX5" fmla="*/ 4967254 w 5887160"/>
              <a:gd name="connsiteY5" fmla="*/ 5519328 h 5519328"/>
              <a:gd name="connsiteX6" fmla="*/ 919906 w 5887160"/>
              <a:gd name="connsiteY6" fmla="*/ 5519328 h 5519328"/>
              <a:gd name="connsiteX7" fmla="*/ 0 w 5887160"/>
              <a:gd name="connsiteY7" fmla="*/ 4599422 h 5519328"/>
              <a:gd name="connsiteX0" fmla="*/ 0 w 5887160"/>
              <a:gd name="connsiteY0" fmla="*/ 4599422 h 5519328"/>
              <a:gd name="connsiteX1" fmla="*/ 10601 w 5887160"/>
              <a:gd name="connsiteY1" fmla="*/ 31359 h 5519328"/>
              <a:gd name="connsiteX2" fmla="*/ 4967254 w 5887160"/>
              <a:gd name="connsiteY2" fmla="*/ 0 h 5519328"/>
              <a:gd name="connsiteX3" fmla="*/ 5887160 w 5887160"/>
              <a:gd name="connsiteY3" fmla="*/ 919906 h 5519328"/>
              <a:gd name="connsiteX4" fmla="*/ 5887160 w 5887160"/>
              <a:gd name="connsiteY4" fmla="*/ 4599422 h 5519328"/>
              <a:gd name="connsiteX5" fmla="*/ 919906 w 5887160"/>
              <a:gd name="connsiteY5" fmla="*/ 5519328 h 5519328"/>
              <a:gd name="connsiteX6" fmla="*/ 0 w 5887160"/>
              <a:gd name="connsiteY6" fmla="*/ 4599422 h 5519328"/>
              <a:gd name="connsiteX0" fmla="*/ 0 w 5887160"/>
              <a:gd name="connsiteY0" fmla="*/ 4599422 h 5919018"/>
              <a:gd name="connsiteX1" fmla="*/ 10601 w 5887160"/>
              <a:gd name="connsiteY1" fmla="*/ 31359 h 5919018"/>
              <a:gd name="connsiteX2" fmla="*/ 4967254 w 5887160"/>
              <a:gd name="connsiteY2" fmla="*/ 0 h 5919018"/>
              <a:gd name="connsiteX3" fmla="*/ 5887160 w 5887160"/>
              <a:gd name="connsiteY3" fmla="*/ 919906 h 5919018"/>
              <a:gd name="connsiteX4" fmla="*/ 5855805 w 5887160"/>
              <a:gd name="connsiteY4" fmla="*/ 5597461 h 5919018"/>
              <a:gd name="connsiteX5" fmla="*/ 919906 w 5887160"/>
              <a:gd name="connsiteY5" fmla="*/ 5519328 h 5919018"/>
              <a:gd name="connsiteX6" fmla="*/ 0 w 5887160"/>
              <a:gd name="connsiteY6" fmla="*/ 4599422 h 5919018"/>
              <a:gd name="connsiteX0" fmla="*/ 0 w 5887160"/>
              <a:gd name="connsiteY0" fmla="*/ 4599422 h 5597461"/>
              <a:gd name="connsiteX1" fmla="*/ 10601 w 5887160"/>
              <a:gd name="connsiteY1" fmla="*/ 31359 h 5597461"/>
              <a:gd name="connsiteX2" fmla="*/ 4967254 w 5887160"/>
              <a:gd name="connsiteY2" fmla="*/ 0 h 5597461"/>
              <a:gd name="connsiteX3" fmla="*/ 5887160 w 5887160"/>
              <a:gd name="connsiteY3" fmla="*/ 919906 h 5597461"/>
              <a:gd name="connsiteX4" fmla="*/ 5855805 w 5887160"/>
              <a:gd name="connsiteY4" fmla="*/ 5597461 h 5597461"/>
              <a:gd name="connsiteX5" fmla="*/ 919906 w 5887160"/>
              <a:gd name="connsiteY5" fmla="*/ 5519328 h 5597461"/>
              <a:gd name="connsiteX6" fmla="*/ 0 w 5887160"/>
              <a:gd name="connsiteY6" fmla="*/ 4599422 h 5597461"/>
              <a:gd name="connsiteX0" fmla="*/ 0 w 5887160"/>
              <a:gd name="connsiteY0" fmla="*/ 4599422 h 5597461"/>
              <a:gd name="connsiteX1" fmla="*/ 10601 w 5887160"/>
              <a:gd name="connsiteY1" fmla="*/ 31359 h 5597461"/>
              <a:gd name="connsiteX2" fmla="*/ 4967254 w 5887160"/>
              <a:gd name="connsiteY2" fmla="*/ 0 h 5597461"/>
              <a:gd name="connsiteX3" fmla="*/ 5887160 w 5887160"/>
              <a:gd name="connsiteY3" fmla="*/ 919906 h 5597461"/>
              <a:gd name="connsiteX4" fmla="*/ 5855805 w 5887160"/>
              <a:gd name="connsiteY4" fmla="*/ 5597461 h 5597461"/>
              <a:gd name="connsiteX5" fmla="*/ 919906 w 5887160"/>
              <a:gd name="connsiteY5" fmla="*/ 5519328 h 5597461"/>
              <a:gd name="connsiteX6" fmla="*/ 0 w 5887160"/>
              <a:gd name="connsiteY6" fmla="*/ 4599422 h 5597461"/>
              <a:gd name="connsiteX0" fmla="*/ 0 w 5887160"/>
              <a:gd name="connsiteY0" fmla="*/ 4599422 h 5597461"/>
              <a:gd name="connsiteX1" fmla="*/ 10601 w 5887160"/>
              <a:gd name="connsiteY1" fmla="*/ 31359 h 5597461"/>
              <a:gd name="connsiteX2" fmla="*/ 4967254 w 5887160"/>
              <a:gd name="connsiteY2" fmla="*/ 0 h 5597461"/>
              <a:gd name="connsiteX3" fmla="*/ 5887160 w 5887160"/>
              <a:gd name="connsiteY3" fmla="*/ 919906 h 5597461"/>
              <a:gd name="connsiteX4" fmla="*/ 5855805 w 5887160"/>
              <a:gd name="connsiteY4" fmla="*/ 5597461 h 5597461"/>
              <a:gd name="connsiteX5" fmla="*/ 919906 w 5887160"/>
              <a:gd name="connsiteY5" fmla="*/ 5519328 h 5597461"/>
              <a:gd name="connsiteX6" fmla="*/ 0 w 5887160"/>
              <a:gd name="connsiteY6" fmla="*/ 4599422 h 5597461"/>
              <a:gd name="connsiteX0" fmla="*/ 0 w 5887160"/>
              <a:gd name="connsiteY0" fmla="*/ 4609307 h 5607346"/>
              <a:gd name="connsiteX1" fmla="*/ 1530 w 5887160"/>
              <a:gd name="connsiteY1" fmla="*/ 0 h 5607346"/>
              <a:gd name="connsiteX2" fmla="*/ 4967254 w 5887160"/>
              <a:gd name="connsiteY2" fmla="*/ 9885 h 5607346"/>
              <a:gd name="connsiteX3" fmla="*/ 5887160 w 5887160"/>
              <a:gd name="connsiteY3" fmla="*/ 929791 h 5607346"/>
              <a:gd name="connsiteX4" fmla="*/ 5855805 w 5887160"/>
              <a:gd name="connsiteY4" fmla="*/ 5607346 h 5607346"/>
              <a:gd name="connsiteX5" fmla="*/ 919906 w 5887160"/>
              <a:gd name="connsiteY5" fmla="*/ 5529213 h 5607346"/>
              <a:gd name="connsiteX6" fmla="*/ 0 w 5887160"/>
              <a:gd name="connsiteY6" fmla="*/ 4609307 h 5607346"/>
              <a:gd name="connsiteX0" fmla="*/ 0 w 5887160"/>
              <a:gd name="connsiteY0" fmla="*/ 4609307 h 5607346"/>
              <a:gd name="connsiteX1" fmla="*/ 1530 w 5887160"/>
              <a:gd name="connsiteY1" fmla="*/ 0 h 5607346"/>
              <a:gd name="connsiteX2" fmla="*/ 4967254 w 5887160"/>
              <a:gd name="connsiteY2" fmla="*/ 9885 h 5607346"/>
              <a:gd name="connsiteX3" fmla="*/ 5887160 w 5887160"/>
              <a:gd name="connsiteY3" fmla="*/ 929791 h 5607346"/>
              <a:gd name="connsiteX4" fmla="*/ 5855805 w 5887160"/>
              <a:gd name="connsiteY4" fmla="*/ 5607346 h 5607346"/>
              <a:gd name="connsiteX5" fmla="*/ 919906 w 5887160"/>
              <a:gd name="connsiteY5" fmla="*/ 5529213 h 5607346"/>
              <a:gd name="connsiteX6" fmla="*/ 0 w 5887160"/>
              <a:gd name="connsiteY6" fmla="*/ 4609307 h 5607346"/>
              <a:gd name="connsiteX0" fmla="*/ 0 w 5887160"/>
              <a:gd name="connsiteY0" fmla="*/ 4609307 h 5607346"/>
              <a:gd name="connsiteX1" fmla="*/ 1530 w 5887160"/>
              <a:gd name="connsiteY1" fmla="*/ 0 h 5607346"/>
              <a:gd name="connsiteX2" fmla="*/ 4967254 w 5887160"/>
              <a:gd name="connsiteY2" fmla="*/ 9885 h 5607346"/>
              <a:gd name="connsiteX3" fmla="*/ 5887160 w 5887160"/>
              <a:gd name="connsiteY3" fmla="*/ 929791 h 5607346"/>
              <a:gd name="connsiteX4" fmla="*/ 5855805 w 5887160"/>
              <a:gd name="connsiteY4" fmla="*/ 5607346 h 5607346"/>
              <a:gd name="connsiteX5" fmla="*/ 5361592 w 5887160"/>
              <a:gd name="connsiteY5" fmla="*/ 5544406 h 5607346"/>
              <a:gd name="connsiteX6" fmla="*/ 919906 w 5887160"/>
              <a:gd name="connsiteY6" fmla="*/ 5529213 h 5607346"/>
              <a:gd name="connsiteX7" fmla="*/ 0 w 5887160"/>
              <a:gd name="connsiteY7" fmla="*/ 4609307 h 5607346"/>
              <a:gd name="connsiteX0" fmla="*/ 0 w 5887160"/>
              <a:gd name="connsiteY0" fmla="*/ 4609307 h 5546245"/>
              <a:gd name="connsiteX1" fmla="*/ 1530 w 5887160"/>
              <a:gd name="connsiteY1" fmla="*/ 0 h 5546245"/>
              <a:gd name="connsiteX2" fmla="*/ 4967254 w 5887160"/>
              <a:gd name="connsiteY2" fmla="*/ 9885 h 5546245"/>
              <a:gd name="connsiteX3" fmla="*/ 5887160 w 5887160"/>
              <a:gd name="connsiteY3" fmla="*/ 929791 h 5546245"/>
              <a:gd name="connsiteX4" fmla="*/ 5867901 w 5887160"/>
              <a:gd name="connsiteY4" fmla="*/ 5546245 h 5546245"/>
              <a:gd name="connsiteX5" fmla="*/ 5361592 w 5887160"/>
              <a:gd name="connsiteY5" fmla="*/ 5544406 h 5546245"/>
              <a:gd name="connsiteX6" fmla="*/ 919906 w 5887160"/>
              <a:gd name="connsiteY6" fmla="*/ 5529213 h 5546245"/>
              <a:gd name="connsiteX7" fmla="*/ 0 w 5887160"/>
              <a:gd name="connsiteY7" fmla="*/ 4609307 h 5546245"/>
              <a:gd name="connsiteX0" fmla="*/ 0 w 5887160"/>
              <a:gd name="connsiteY0" fmla="*/ 4609307 h 5919197"/>
              <a:gd name="connsiteX1" fmla="*/ 1530 w 5887160"/>
              <a:gd name="connsiteY1" fmla="*/ 0 h 5919197"/>
              <a:gd name="connsiteX2" fmla="*/ 4967254 w 5887160"/>
              <a:gd name="connsiteY2" fmla="*/ 9885 h 5919197"/>
              <a:gd name="connsiteX3" fmla="*/ 5887160 w 5887160"/>
              <a:gd name="connsiteY3" fmla="*/ 929791 h 5919197"/>
              <a:gd name="connsiteX4" fmla="*/ 5867901 w 5887160"/>
              <a:gd name="connsiteY4" fmla="*/ 5546245 h 5919197"/>
              <a:gd name="connsiteX5" fmla="*/ 919906 w 5887160"/>
              <a:gd name="connsiteY5" fmla="*/ 5529213 h 5919197"/>
              <a:gd name="connsiteX6" fmla="*/ 0 w 5887160"/>
              <a:gd name="connsiteY6" fmla="*/ 4609307 h 5919197"/>
              <a:gd name="connsiteX0" fmla="*/ 0 w 5887160"/>
              <a:gd name="connsiteY0" fmla="*/ 4609307 h 5919197"/>
              <a:gd name="connsiteX1" fmla="*/ 1530 w 5887160"/>
              <a:gd name="connsiteY1" fmla="*/ 0 h 5919197"/>
              <a:gd name="connsiteX2" fmla="*/ 4967254 w 5887160"/>
              <a:gd name="connsiteY2" fmla="*/ 9885 h 5919197"/>
              <a:gd name="connsiteX3" fmla="*/ 5887160 w 5887160"/>
              <a:gd name="connsiteY3" fmla="*/ 929791 h 5919197"/>
              <a:gd name="connsiteX4" fmla="*/ 5867901 w 5887160"/>
              <a:gd name="connsiteY4" fmla="*/ 5546245 h 5919197"/>
              <a:gd name="connsiteX5" fmla="*/ 919906 w 5887160"/>
              <a:gd name="connsiteY5" fmla="*/ 5529213 h 5919197"/>
              <a:gd name="connsiteX6" fmla="*/ 0 w 5887160"/>
              <a:gd name="connsiteY6" fmla="*/ 4609307 h 5919197"/>
              <a:gd name="connsiteX0" fmla="*/ 0 w 5887160"/>
              <a:gd name="connsiteY0" fmla="*/ 4609307 h 5919197"/>
              <a:gd name="connsiteX1" fmla="*/ 1530 w 5887160"/>
              <a:gd name="connsiteY1" fmla="*/ 0 h 5919197"/>
              <a:gd name="connsiteX2" fmla="*/ 4967254 w 5887160"/>
              <a:gd name="connsiteY2" fmla="*/ 9885 h 5919197"/>
              <a:gd name="connsiteX3" fmla="*/ 5887160 w 5887160"/>
              <a:gd name="connsiteY3" fmla="*/ 929791 h 5919197"/>
              <a:gd name="connsiteX4" fmla="*/ 5867901 w 5887160"/>
              <a:gd name="connsiteY4" fmla="*/ 5546245 h 5919197"/>
              <a:gd name="connsiteX5" fmla="*/ 919906 w 5887160"/>
              <a:gd name="connsiteY5" fmla="*/ 5529213 h 5919197"/>
              <a:gd name="connsiteX6" fmla="*/ 0 w 5887160"/>
              <a:gd name="connsiteY6" fmla="*/ 4609307 h 5919197"/>
              <a:gd name="connsiteX0" fmla="*/ 0 w 5887160"/>
              <a:gd name="connsiteY0" fmla="*/ 4609307 h 5602511"/>
              <a:gd name="connsiteX1" fmla="*/ 1530 w 5887160"/>
              <a:gd name="connsiteY1" fmla="*/ 0 h 5602511"/>
              <a:gd name="connsiteX2" fmla="*/ 4967254 w 5887160"/>
              <a:gd name="connsiteY2" fmla="*/ 9885 h 5602511"/>
              <a:gd name="connsiteX3" fmla="*/ 5887160 w 5887160"/>
              <a:gd name="connsiteY3" fmla="*/ 929791 h 5602511"/>
              <a:gd name="connsiteX4" fmla="*/ 5867901 w 5887160"/>
              <a:gd name="connsiteY4" fmla="*/ 5546245 h 5602511"/>
              <a:gd name="connsiteX5" fmla="*/ 919906 w 5887160"/>
              <a:gd name="connsiteY5" fmla="*/ 5529213 h 5602511"/>
              <a:gd name="connsiteX6" fmla="*/ 0 w 5887160"/>
              <a:gd name="connsiteY6" fmla="*/ 4609307 h 5602511"/>
              <a:gd name="connsiteX0" fmla="*/ 0 w 5887160"/>
              <a:gd name="connsiteY0" fmla="*/ 4609307 h 5546245"/>
              <a:gd name="connsiteX1" fmla="*/ 1530 w 5887160"/>
              <a:gd name="connsiteY1" fmla="*/ 0 h 5546245"/>
              <a:gd name="connsiteX2" fmla="*/ 4967254 w 5887160"/>
              <a:gd name="connsiteY2" fmla="*/ 9885 h 5546245"/>
              <a:gd name="connsiteX3" fmla="*/ 5887160 w 5887160"/>
              <a:gd name="connsiteY3" fmla="*/ 929791 h 5546245"/>
              <a:gd name="connsiteX4" fmla="*/ 5867901 w 5887160"/>
              <a:gd name="connsiteY4" fmla="*/ 5546245 h 5546245"/>
              <a:gd name="connsiteX5" fmla="*/ 919906 w 5887160"/>
              <a:gd name="connsiteY5" fmla="*/ 5529213 h 5546245"/>
              <a:gd name="connsiteX6" fmla="*/ 0 w 5887160"/>
              <a:gd name="connsiteY6" fmla="*/ 4609307 h 5546245"/>
              <a:gd name="connsiteX0" fmla="*/ 0 w 5887160"/>
              <a:gd name="connsiteY0" fmla="*/ 4609307 h 5546245"/>
              <a:gd name="connsiteX1" fmla="*/ 1530 w 5887160"/>
              <a:gd name="connsiteY1" fmla="*/ 0 h 5546245"/>
              <a:gd name="connsiteX2" fmla="*/ 5358718 w 5887160"/>
              <a:gd name="connsiteY2" fmla="*/ 62801 h 5546245"/>
              <a:gd name="connsiteX3" fmla="*/ 5887160 w 5887160"/>
              <a:gd name="connsiteY3" fmla="*/ 929791 h 5546245"/>
              <a:gd name="connsiteX4" fmla="*/ 5867901 w 5887160"/>
              <a:gd name="connsiteY4" fmla="*/ 5546245 h 5546245"/>
              <a:gd name="connsiteX5" fmla="*/ 919906 w 5887160"/>
              <a:gd name="connsiteY5" fmla="*/ 5529213 h 5546245"/>
              <a:gd name="connsiteX6" fmla="*/ 0 w 5887160"/>
              <a:gd name="connsiteY6" fmla="*/ 4609307 h 5546245"/>
              <a:gd name="connsiteX0" fmla="*/ 291 w 5887451"/>
              <a:gd name="connsiteY0" fmla="*/ 4609307 h 5608587"/>
              <a:gd name="connsiteX1" fmla="*/ 1821 w 5887451"/>
              <a:gd name="connsiteY1" fmla="*/ 0 h 5608587"/>
              <a:gd name="connsiteX2" fmla="*/ 5359009 w 5887451"/>
              <a:gd name="connsiteY2" fmla="*/ 62801 h 5608587"/>
              <a:gd name="connsiteX3" fmla="*/ 5887451 w 5887451"/>
              <a:gd name="connsiteY3" fmla="*/ 929791 h 5608587"/>
              <a:gd name="connsiteX4" fmla="*/ 5868192 w 5887451"/>
              <a:gd name="connsiteY4" fmla="*/ 5546245 h 5608587"/>
              <a:gd name="connsiteX5" fmla="*/ 479799 w 5887451"/>
              <a:gd name="connsiteY5" fmla="*/ 5608587 h 5608587"/>
              <a:gd name="connsiteX6" fmla="*/ 291 w 5887451"/>
              <a:gd name="connsiteY6" fmla="*/ 4609307 h 5608587"/>
              <a:gd name="connsiteX0" fmla="*/ 291 w 5887451"/>
              <a:gd name="connsiteY0" fmla="*/ 4609307 h 5608587"/>
              <a:gd name="connsiteX1" fmla="*/ 1821 w 5887451"/>
              <a:gd name="connsiteY1" fmla="*/ 0 h 5608587"/>
              <a:gd name="connsiteX2" fmla="*/ 5287588 w 5887451"/>
              <a:gd name="connsiteY2" fmla="*/ 74385 h 5608587"/>
              <a:gd name="connsiteX3" fmla="*/ 5887451 w 5887451"/>
              <a:gd name="connsiteY3" fmla="*/ 929791 h 5608587"/>
              <a:gd name="connsiteX4" fmla="*/ 5868192 w 5887451"/>
              <a:gd name="connsiteY4" fmla="*/ 5546245 h 5608587"/>
              <a:gd name="connsiteX5" fmla="*/ 479799 w 5887451"/>
              <a:gd name="connsiteY5" fmla="*/ 5608587 h 5608587"/>
              <a:gd name="connsiteX6" fmla="*/ 291 w 5887451"/>
              <a:gd name="connsiteY6" fmla="*/ 4609307 h 5608587"/>
              <a:gd name="connsiteX0" fmla="*/ 291 w 5887451"/>
              <a:gd name="connsiteY0" fmla="*/ 4609307 h 5608587"/>
              <a:gd name="connsiteX1" fmla="*/ 1821 w 5887451"/>
              <a:gd name="connsiteY1" fmla="*/ 0 h 5608587"/>
              <a:gd name="connsiteX2" fmla="*/ 5287588 w 5887451"/>
              <a:gd name="connsiteY2" fmla="*/ 74385 h 5608587"/>
              <a:gd name="connsiteX3" fmla="*/ 5887451 w 5887451"/>
              <a:gd name="connsiteY3" fmla="*/ 822642 h 5608587"/>
              <a:gd name="connsiteX4" fmla="*/ 5868192 w 5887451"/>
              <a:gd name="connsiteY4" fmla="*/ 5546245 h 5608587"/>
              <a:gd name="connsiteX5" fmla="*/ 479799 w 5887451"/>
              <a:gd name="connsiteY5" fmla="*/ 5608587 h 5608587"/>
              <a:gd name="connsiteX6" fmla="*/ 291 w 5887451"/>
              <a:gd name="connsiteY6" fmla="*/ 4609307 h 5608587"/>
              <a:gd name="connsiteX0" fmla="*/ 291 w 5887451"/>
              <a:gd name="connsiteY0" fmla="*/ 4609307 h 5608587"/>
              <a:gd name="connsiteX1" fmla="*/ 1821 w 5887451"/>
              <a:gd name="connsiteY1" fmla="*/ 0 h 5608587"/>
              <a:gd name="connsiteX2" fmla="*/ 5287588 w 5887451"/>
              <a:gd name="connsiteY2" fmla="*/ 74385 h 5608587"/>
              <a:gd name="connsiteX3" fmla="*/ 5887451 w 5887451"/>
              <a:gd name="connsiteY3" fmla="*/ 906831 h 5608587"/>
              <a:gd name="connsiteX4" fmla="*/ 5868192 w 5887451"/>
              <a:gd name="connsiteY4" fmla="*/ 5546245 h 5608587"/>
              <a:gd name="connsiteX5" fmla="*/ 479799 w 5887451"/>
              <a:gd name="connsiteY5" fmla="*/ 5608587 h 5608587"/>
              <a:gd name="connsiteX6" fmla="*/ 291 w 5887451"/>
              <a:gd name="connsiteY6" fmla="*/ 4609307 h 5608587"/>
              <a:gd name="connsiteX0" fmla="*/ 291 w 5887451"/>
              <a:gd name="connsiteY0" fmla="*/ 4609307 h 5608587"/>
              <a:gd name="connsiteX1" fmla="*/ 1821 w 5887451"/>
              <a:gd name="connsiteY1" fmla="*/ 0 h 5608587"/>
              <a:gd name="connsiteX2" fmla="*/ 5226242 w 5887451"/>
              <a:gd name="connsiteY2" fmla="*/ 89691 h 5608587"/>
              <a:gd name="connsiteX3" fmla="*/ 5887451 w 5887451"/>
              <a:gd name="connsiteY3" fmla="*/ 906831 h 5608587"/>
              <a:gd name="connsiteX4" fmla="*/ 5868192 w 5887451"/>
              <a:gd name="connsiteY4" fmla="*/ 5546245 h 5608587"/>
              <a:gd name="connsiteX5" fmla="*/ 479799 w 5887451"/>
              <a:gd name="connsiteY5" fmla="*/ 5608587 h 5608587"/>
              <a:gd name="connsiteX6" fmla="*/ 291 w 5887451"/>
              <a:gd name="connsiteY6" fmla="*/ 4609307 h 5608587"/>
              <a:gd name="connsiteX0" fmla="*/ 291 w 5887451"/>
              <a:gd name="connsiteY0" fmla="*/ 4614859 h 5614139"/>
              <a:gd name="connsiteX1" fmla="*/ 1821 w 5887451"/>
              <a:gd name="connsiteY1" fmla="*/ 5552 h 5614139"/>
              <a:gd name="connsiteX2" fmla="*/ 5218902 w 5887451"/>
              <a:gd name="connsiteY2" fmla="*/ 0 h 5614139"/>
              <a:gd name="connsiteX3" fmla="*/ 5887451 w 5887451"/>
              <a:gd name="connsiteY3" fmla="*/ 912383 h 5614139"/>
              <a:gd name="connsiteX4" fmla="*/ 5868192 w 5887451"/>
              <a:gd name="connsiteY4" fmla="*/ 5551797 h 5614139"/>
              <a:gd name="connsiteX5" fmla="*/ 479799 w 5887451"/>
              <a:gd name="connsiteY5" fmla="*/ 5614139 h 5614139"/>
              <a:gd name="connsiteX6" fmla="*/ 291 w 5887451"/>
              <a:gd name="connsiteY6" fmla="*/ 4614859 h 5614139"/>
              <a:gd name="connsiteX0" fmla="*/ 291 w 5887451"/>
              <a:gd name="connsiteY0" fmla="*/ 4400561 h 5614139"/>
              <a:gd name="connsiteX1" fmla="*/ 1821 w 5887451"/>
              <a:gd name="connsiteY1" fmla="*/ 5552 h 5614139"/>
              <a:gd name="connsiteX2" fmla="*/ 5218902 w 5887451"/>
              <a:gd name="connsiteY2" fmla="*/ 0 h 5614139"/>
              <a:gd name="connsiteX3" fmla="*/ 5887451 w 5887451"/>
              <a:gd name="connsiteY3" fmla="*/ 912383 h 5614139"/>
              <a:gd name="connsiteX4" fmla="*/ 5868192 w 5887451"/>
              <a:gd name="connsiteY4" fmla="*/ 5551797 h 5614139"/>
              <a:gd name="connsiteX5" fmla="*/ 479799 w 5887451"/>
              <a:gd name="connsiteY5" fmla="*/ 5614139 h 5614139"/>
              <a:gd name="connsiteX6" fmla="*/ 291 w 5887451"/>
              <a:gd name="connsiteY6" fmla="*/ 4400561 h 5614139"/>
              <a:gd name="connsiteX0" fmla="*/ 0 w 5887160"/>
              <a:gd name="connsiteY0" fmla="*/ 4400561 h 5614139"/>
              <a:gd name="connsiteX1" fmla="*/ 1530 w 5887160"/>
              <a:gd name="connsiteY1" fmla="*/ 5552 h 5614139"/>
              <a:gd name="connsiteX2" fmla="*/ 5218611 w 5887160"/>
              <a:gd name="connsiteY2" fmla="*/ 0 h 5614139"/>
              <a:gd name="connsiteX3" fmla="*/ 5887160 w 5887160"/>
              <a:gd name="connsiteY3" fmla="*/ 912383 h 5614139"/>
              <a:gd name="connsiteX4" fmla="*/ 5867901 w 5887160"/>
              <a:gd name="connsiteY4" fmla="*/ 5551797 h 5614139"/>
              <a:gd name="connsiteX5" fmla="*/ 602829 w 5887160"/>
              <a:gd name="connsiteY5" fmla="*/ 5614139 h 5614139"/>
              <a:gd name="connsiteX6" fmla="*/ 0 w 5887160"/>
              <a:gd name="connsiteY6" fmla="*/ 4400561 h 5614139"/>
              <a:gd name="connsiteX0" fmla="*/ 0 w 5904777"/>
              <a:gd name="connsiteY0" fmla="*/ 4572000 h 5614139"/>
              <a:gd name="connsiteX1" fmla="*/ 19147 w 5904777"/>
              <a:gd name="connsiteY1" fmla="*/ 5552 h 5614139"/>
              <a:gd name="connsiteX2" fmla="*/ 5236228 w 5904777"/>
              <a:gd name="connsiteY2" fmla="*/ 0 h 5614139"/>
              <a:gd name="connsiteX3" fmla="*/ 5904777 w 5904777"/>
              <a:gd name="connsiteY3" fmla="*/ 912383 h 5614139"/>
              <a:gd name="connsiteX4" fmla="*/ 5885518 w 5904777"/>
              <a:gd name="connsiteY4" fmla="*/ 5551797 h 5614139"/>
              <a:gd name="connsiteX5" fmla="*/ 620446 w 5904777"/>
              <a:gd name="connsiteY5" fmla="*/ 5614139 h 5614139"/>
              <a:gd name="connsiteX6" fmla="*/ 0 w 5904777"/>
              <a:gd name="connsiteY6" fmla="*/ 4572000 h 5614139"/>
              <a:gd name="connsiteX0" fmla="*/ 0 w 5904777"/>
              <a:gd name="connsiteY0" fmla="*/ 4592409 h 5634548"/>
              <a:gd name="connsiteX1" fmla="*/ 19147 w 5904777"/>
              <a:gd name="connsiteY1" fmla="*/ 25961 h 5634548"/>
              <a:gd name="connsiteX2" fmla="*/ 5173309 w 5904777"/>
              <a:gd name="connsiteY2" fmla="*/ 0 h 5634548"/>
              <a:gd name="connsiteX3" fmla="*/ 5904777 w 5904777"/>
              <a:gd name="connsiteY3" fmla="*/ 932792 h 5634548"/>
              <a:gd name="connsiteX4" fmla="*/ 5885518 w 5904777"/>
              <a:gd name="connsiteY4" fmla="*/ 5572206 h 5634548"/>
              <a:gd name="connsiteX5" fmla="*/ 620446 w 5904777"/>
              <a:gd name="connsiteY5" fmla="*/ 5634548 h 5634548"/>
              <a:gd name="connsiteX6" fmla="*/ 0 w 5904777"/>
              <a:gd name="connsiteY6" fmla="*/ 4592409 h 5634548"/>
              <a:gd name="connsiteX0" fmla="*/ 0 w 5904777"/>
              <a:gd name="connsiteY0" fmla="*/ 4592409 h 5634548"/>
              <a:gd name="connsiteX1" fmla="*/ 19147 w 5904777"/>
              <a:gd name="connsiteY1" fmla="*/ 25961 h 5634548"/>
              <a:gd name="connsiteX2" fmla="*/ 5173309 w 5904777"/>
              <a:gd name="connsiteY2" fmla="*/ 0 h 5634548"/>
              <a:gd name="connsiteX3" fmla="*/ 5904777 w 5904777"/>
              <a:gd name="connsiteY3" fmla="*/ 1075658 h 5634548"/>
              <a:gd name="connsiteX4" fmla="*/ 5885518 w 5904777"/>
              <a:gd name="connsiteY4" fmla="*/ 5572206 h 5634548"/>
              <a:gd name="connsiteX5" fmla="*/ 620446 w 5904777"/>
              <a:gd name="connsiteY5" fmla="*/ 5634548 h 5634548"/>
              <a:gd name="connsiteX6" fmla="*/ 0 w 5904777"/>
              <a:gd name="connsiteY6" fmla="*/ 4592409 h 5634548"/>
              <a:gd name="connsiteX0" fmla="*/ 0 w 5904777"/>
              <a:gd name="connsiteY0" fmla="*/ 4592409 h 5634548"/>
              <a:gd name="connsiteX1" fmla="*/ 19147 w 5904777"/>
              <a:gd name="connsiteY1" fmla="*/ 25961 h 5634548"/>
              <a:gd name="connsiteX2" fmla="*/ 5173309 w 5904777"/>
              <a:gd name="connsiteY2" fmla="*/ 0 h 5634548"/>
              <a:gd name="connsiteX3" fmla="*/ 5904777 w 5904777"/>
              <a:gd name="connsiteY3" fmla="*/ 1075658 h 5634548"/>
              <a:gd name="connsiteX4" fmla="*/ 5885518 w 5904777"/>
              <a:gd name="connsiteY4" fmla="*/ 5572206 h 5634548"/>
              <a:gd name="connsiteX5" fmla="*/ 732826 w 5904777"/>
              <a:gd name="connsiteY5" fmla="*/ 5634548 h 5634548"/>
              <a:gd name="connsiteX6" fmla="*/ 0 w 5904777"/>
              <a:gd name="connsiteY6" fmla="*/ 4592409 h 5634548"/>
              <a:gd name="connsiteX0" fmla="*/ 0 w 5904777"/>
              <a:gd name="connsiteY0" fmla="*/ 4592409 h 5634548"/>
              <a:gd name="connsiteX1" fmla="*/ 19147 w 5904777"/>
              <a:gd name="connsiteY1" fmla="*/ 25961 h 5634548"/>
              <a:gd name="connsiteX2" fmla="*/ 5173309 w 5904777"/>
              <a:gd name="connsiteY2" fmla="*/ 0 h 5634548"/>
              <a:gd name="connsiteX3" fmla="*/ 5904777 w 5904777"/>
              <a:gd name="connsiteY3" fmla="*/ 1075658 h 5634548"/>
              <a:gd name="connsiteX4" fmla="*/ 5885518 w 5904777"/>
              <a:gd name="connsiteY4" fmla="*/ 5572206 h 5634548"/>
              <a:gd name="connsiteX5" fmla="*/ 692691 w 5904777"/>
              <a:gd name="connsiteY5" fmla="*/ 5634548 h 5634548"/>
              <a:gd name="connsiteX6" fmla="*/ 0 w 5904777"/>
              <a:gd name="connsiteY6" fmla="*/ 4592409 h 5634548"/>
              <a:gd name="connsiteX0" fmla="*/ 0 w 5904777"/>
              <a:gd name="connsiteY0" fmla="*/ 4514295 h 5634548"/>
              <a:gd name="connsiteX1" fmla="*/ 19147 w 5904777"/>
              <a:gd name="connsiteY1" fmla="*/ 25961 h 5634548"/>
              <a:gd name="connsiteX2" fmla="*/ 5173309 w 5904777"/>
              <a:gd name="connsiteY2" fmla="*/ 0 h 5634548"/>
              <a:gd name="connsiteX3" fmla="*/ 5904777 w 5904777"/>
              <a:gd name="connsiteY3" fmla="*/ 1075658 h 5634548"/>
              <a:gd name="connsiteX4" fmla="*/ 5885518 w 5904777"/>
              <a:gd name="connsiteY4" fmla="*/ 5572206 h 5634548"/>
              <a:gd name="connsiteX5" fmla="*/ 692691 w 5904777"/>
              <a:gd name="connsiteY5" fmla="*/ 5634548 h 5634548"/>
              <a:gd name="connsiteX6" fmla="*/ 0 w 5904777"/>
              <a:gd name="connsiteY6" fmla="*/ 4514295 h 5634548"/>
              <a:gd name="connsiteX0" fmla="*/ 0 w 5904777"/>
              <a:gd name="connsiteY0" fmla="*/ 4546758 h 5634548"/>
              <a:gd name="connsiteX1" fmla="*/ 19147 w 5904777"/>
              <a:gd name="connsiteY1" fmla="*/ 25961 h 5634548"/>
              <a:gd name="connsiteX2" fmla="*/ 5173309 w 5904777"/>
              <a:gd name="connsiteY2" fmla="*/ 0 h 5634548"/>
              <a:gd name="connsiteX3" fmla="*/ 5904777 w 5904777"/>
              <a:gd name="connsiteY3" fmla="*/ 1075658 h 5634548"/>
              <a:gd name="connsiteX4" fmla="*/ 5885518 w 5904777"/>
              <a:gd name="connsiteY4" fmla="*/ 5572206 h 5634548"/>
              <a:gd name="connsiteX5" fmla="*/ 692691 w 5904777"/>
              <a:gd name="connsiteY5" fmla="*/ 5634548 h 5634548"/>
              <a:gd name="connsiteX6" fmla="*/ 0 w 5904777"/>
              <a:gd name="connsiteY6" fmla="*/ 4546758 h 5634548"/>
              <a:gd name="connsiteX0" fmla="*/ 0 w 5904777"/>
              <a:gd name="connsiteY0" fmla="*/ 4579222 h 5634548"/>
              <a:gd name="connsiteX1" fmla="*/ 19147 w 5904777"/>
              <a:gd name="connsiteY1" fmla="*/ 25961 h 5634548"/>
              <a:gd name="connsiteX2" fmla="*/ 5173309 w 5904777"/>
              <a:gd name="connsiteY2" fmla="*/ 0 h 5634548"/>
              <a:gd name="connsiteX3" fmla="*/ 5904777 w 5904777"/>
              <a:gd name="connsiteY3" fmla="*/ 1075658 h 5634548"/>
              <a:gd name="connsiteX4" fmla="*/ 5885518 w 5904777"/>
              <a:gd name="connsiteY4" fmla="*/ 5572206 h 5634548"/>
              <a:gd name="connsiteX5" fmla="*/ 692691 w 5904777"/>
              <a:gd name="connsiteY5" fmla="*/ 5634548 h 5634548"/>
              <a:gd name="connsiteX6" fmla="*/ 0 w 5904777"/>
              <a:gd name="connsiteY6" fmla="*/ 4579222 h 5634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4777" h="5634548">
                <a:moveTo>
                  <a:pt x="0" y="4579222"/>
                </a:moveTo>
                <a:cubicBezTo>
                  <a:pt x="3534" y="3056534"/>
                  <a:pt x="15613" y="1548649"/>
                  <a:pt x="19147" y="25961"/>
                </a:cubicBezTo>
                <a:lnTo>
                  <a:pt x="5173309" y="0"/>
                </a:lnTo>
                <a:cubicBezTo>
                  <a:pt x="5681359" y="0"/>
                  <a:pt x="5904777" y="567608"/>
                  <a:pt x="5904777" y="1075658"/>
                </a:cubicBezTo>
                <a:cubicBezTo>
                  <a:pt x="5898357" y="2614476"/>
                  <a:pt x="5891938" y="4033388"/>
                  <a:pt x="5885518" y="5572206"/>
                </a:cubicBezTo>
                <a:lnTo>
                  <a:pt x="692691" y="5634548"/>
                </a:lnTo>
                <a:cubicBezTo>
                  <a:pt x="184641" y="5634548"/>
                  <a:pt x="0" y="5087272"/>
                  <a:pt x="0" y="4579222"/>
                </a:cubicBezTo>
                <a:close/>
              </a:path>
            </a:pathLst>
          </a:custGeom>
          <a:solidFill>
            <a:schemeClr val="tx1">
              <a:lumMod val="85000"/>
              <a:lumOff val="15000"/>
            </a:schemeClr>
          </a:solidFill>
          <a:ln w="76200" cap="sq">
            <a:solidFill>
              <a:schemeClr val="accent2"/>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7" name="Text Placeholder 8"/>
          <p:cNvSpPr>
            <a:spLocks noGrp="1"/>
          </p:cNvSpPr>
          <p:nvPr>
            <p:ph type="body" sz="quarter" idx="13"/>
          </p:nvPr>
        </p:nvSpPr>
        <p:spPr bwMode="black">
          <a:xfrm>
            <a:off x="825500" y="1504952"/>
            <a:ext cx="8172450" cy="4286249"/>
          </a:xfrm>
          <a:prstGeom prst="rect">
            <a:avLst/>
          </a:prstGeom>
        </p:spPr>
        <p:txBody>
          <a:bodyPr/>
          <a:lstStyle>
            <a:lvl1pPr marL="287338" indent="-287338">
              <a:buFont typeface="Calibri" pitchFamily="34" charset="0"/>
              <a:buChar char="+"/>
              <a:defRPr sz="2600" b="0" i="0">
                <a:solidFill>
                  <a:schemeClr val="bg1"/>
                </a:solidFill>
              </a:defRPr>
            </a:lvl1pPr>
            <a:lvl2pPr marL="685800" indent="-228600">
              <a:buFont typeface="Calibri" pitchFamily="34" charset="0"/>
              <a:buChar char="+"/>
              <a:defRPr sz="1800" b="0" i="0">
                <a:solidFill>
                  <a:schemeClr val="bg1"/>
                </a:solidFill>
              </a:defRPr>
            </a:lvl2pPr>
            <a:lvl3pPr marL="1143000" indent="-228600">
              <a:buFont typeface="Calibri" pitchFamily="34" charset="0"/>
              <a:buChar char="+"/>
              <a:defRPr sz="1800" b="0" i="0">
                <a:solidFill>
                  <a:schemeClr val="bg1"/>
                </a:solidFill>
              </a:defRPr>
            </a:lvl3pPr>
            <a:lvl4pPr marL="1371600" indent="0">
              <a:buFontTx/>
              <a:buNone/>
              <a:defRPr sz="2400" b="1" i="0">
                <a:solidFill>
                  <a:schemeClr val="bg1"/>
                </a:solidFill>
              </a:defRPr>
            </a:lvl4pPr>
            <a:lvl5pPr marL="1828800" indent="0">
              <a:buFontTx/>
              <a:buNone/>
              <a:defRPr sz="2400" b="1" i="0">
                <a:solidFill>
                  <a:schemeClr val="bg1"/>
                </a:solidFill>
              </a:defRPr>
            </a:lvl5pPr>
          </a:lstStyle>
          <a:p>
            <a:pPr lvl="0"/>
            <a:r>
              <a:rPr lang="en-US"/>
              <a:t>Click to edit Master text styles</a:t>
            </a:r>
          </a:p>
          <a:p>
            <a:pPr lvl="1"/>
            <a:r>
              <a:rPr lang="en-US"/>
              <a:t>Second level</a:t>
            </a:r>
          </a:p>
          <a:p>
            <a:pPr lvl="2"/>
            <a:r>
              <a:rPr lang="en-US"/>
              <a:t>Third level</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0">
          <a:gsLst>
            <a:gs pos="0">
              <a:schemeClr val="bg1"/>
            </a:gs>
            <a:gs pos="100000">
              <a:schemeClr val="bg1">
                <a:lumMod val="95000"/>
              </a:schemeClr>
            </a:gs>
          </a:gsLst>
          <a:lin ang="5400000" scaled="1"/>
          <a:tileRect/>
        </a:gra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95300" y="457200"/>
            <a:ext cx="8915400" cy="38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
        <p:nvSpPr>
          <p:cNvPr id="8" name="Slide Number Placeholder 7"/>
          <p:cNvSpPr>
            <a:spLocks noGrp="1"/>
          </p:cNvSpPr>
          <p:nvPr>
            <p:ph type="sldNum" sz="quarter" idx="4"/>
          </p:nvPr>
        </p:nvSpPr>
        <p:spPr>
          <a:xfrm>
            <a:off x="8141495" y="6407945"/>
            <a:ext cx="322461" cy="200025"/>
          </a:xfrm>
          <a:prstGeom prst="rect">
            <a:avLst/>
          </a:prstGeom>
        </p:spPr>
        <p:txBody>
          <a:bodyPr vert="horz" lIns="91440" tIns="45720" rIns="91440" bIns="45720" rtlCol="0" anchor="ctr"/>
          <a:lstStyle>
            <a:lvl1pPr algn="ctr">
              <a:defRPr sz="800">
                <a:solidFill>
                  <a:schemeClr val="tx1"/>
                </a:solidFill>
              </a:defRPr>
            </a:lvl1pPr>
          </a:lstStyle>
          <a:p>
            <a:fld id="{9D3844A5-3B38-4698-8943-B0AEDB74F334}" type="slidenum">
              <a:rPr lang="en-US" smtClean="0"/>
              <a:pPr/>
              <a:t>‹#›</a:t>
            </a:fld>
            <a:endParaRPr lang="en-US" dirty="0"/>
          </a:p>
        </p:txBody>
      </p:sp>
      <p:sp>
        <p:nvSpPr>
          <p:cNvPr id="14" name="Date Placeholder 13"/>
          <p:cNvSpPr>
            <a:spLocks noGrp="1"/>
          </p:cNvSpPr>
          <p:nvPr>
            <p:ph type="dt" sz="half" idx="2"/>
          </p:nvPr>
        </p:nvSpPr>
        <p:spPr>
          <a:xfrm>
            <a:off x="495300" y="6400800"/>
            <a:ext cx="1568450" cy="197892"/>
          </a:xfrm>
          <a:prstGeom prst="rect">
            <a:avLst/>
          </a:prstGeom>
        </p:spPr>
        <p:txBody>
          <a:bodyPr vert="horz" lIns="91440" tIns="45720" rIns="91440" bIns="45720" rtlCol="0" anchor="ctr"/>
          <a:lstStyle>
            <a:lvl1pPr algn="ctr">
              <a:defRPr sz="800">
                <a:solidFill>
                  <a:schemeClr val="tx1"/>
                </a:solidFill>
                <a:latin typeface="+mn-lt"/>
              </a:defRPr>
            </a:lvl1pPr>
          </a:lstStyle>
          <a:p>
            <a:fld id="{FF4D0101-C0F0-4DA1-97CE-5582BAB5EB19}" type="datetime4">
              <a:rPr lang="en-US" smtClean="0"/>
              <a:pPr/>
              <a:t>October 15, 2024</a:t>
            </a:fld>
            <a:endParaRPr lang="en-US" dirty="0"/>
          </a:p>
        </p:txBody>
      </p:sp>
      <p:sp>
        <p:nvSpPr>
          <p:cNvPr id="11" name="Text Placeholder 10"/>
          <p:cNvSpPr>
            <a:spLocks noGrp="1"/>
          </p:cNvSpPr>
          <p:nvPr>
            <p:ph type="body" idx="1"/>
          </p:nvPr>
        </p:nvSpPr>
        <p:spPr>
          <a:xfrm>
            <a:off x="495300" y="1143000"/>
            <a:ext cx="8915400" cy="51435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839200" y="158495"/>
            <a:ext cx="874778" cy="597409"/>
          </a:xfrm>
          <a:prstGeom prst="rect">
            <a:avLst/>
          </a:prstGeom>
        </p:spPr>
      </p:pic>
    </p:spTree>
  </p:cSld>
  <p:clrMap bg1="lt1" tx1="dk1" bg2="lt2" tx2="dk2" accent1="accent1" accent2="accent2" accent3="accent3" accent4="accent4" accent5="accent5" accent6="accent6" hlink="hlink" folHlink="folHlink"/>
  <p:sldLayoutIdLst>
    <p:sldLayoutId id="2147483668" r:id="rId1"/>
    <p:sldLayoutId id="2147483651" r:id="rId2"/>
    <p:sldLayoutId id="2147483653" r:id="rId3"/>
    <p:sldLayoutId id="2147483657" r:id="rId4"/>
    <p:sldLayoutId id="2147483662" r:id="rId5"/>
    <p:sldLayoutId id="2147483663" r:id="rId6"/>
    <p:sldLayoutId id="2147483664" r:id="rId7"/>
    <p:sldLayoutId id="2147483665" r:id="rId8"/>
    <p:sldLayoutId id="2147483667" r:id="rId9"/>
    <p:sldLayoutId id="2147483652" r:id="rId10"/>
    <p:sldLayoutId id="2147483669" r:id="rId11"/>
  </p:sldLayoutIdLst>
  <p:transition>
    <p:fade/>
  </p:transition>
  <p:hf hdr="0"/>
  <p:txStyles>
    <p:titleStyle>
      <a:lvl1pPr algn="l" rtl="0" eaLnBrk="1" fontAlgn="base" hangingPunct="1">
        <a:spcBef>
          <a:spcPct val="0"/>
        </a:spcBef>
        <a:spcAft>
          <a:spcPct val="0"/>
        </a:spcAft>
        <a:defRPr sz="3000" b="1">
          <a:solidFill>
            <a:schemeClr val="accent1"/>
          </a:solidFill>
          <a:latin typeface="Calibri" pitchFamily="34" charset="0"/>
          <a:ea typeface="+mj-ea"/>
          <a:cs typeface="Calibri" pitchFamily="34" charset="0"/>
        </a:defRPr>
      </a:lvl1pPr>
      <a:lvl2pPr algn="l" rtl="0" eaLnBrk="1" fontAlgn="base" hangingPunct="1">
        <a:spcBef>
          <a:spcPct val="0"/>
        </a:spcBef>
        <a:spcAft>
          <a:spcPct val="0"/>
        </a:spcAft>
        <a:defRPr sz="3200" b="1">
          <a:solidFill>
            <a:schemeClr val="accent1"/>
          </a:solidFill>
          <a:latin typeface="Generis Sans Com" pitchFamily="34" charset="0"/>
        </a:defRPr>
      </a:lvl2pPr>
      <a:lvl3pPr algn="l" rtl="0" eaLnBrk="1" fontAlgn="base" hangingPunct="1">
        <a:spcBef>
          <a:spcPct val="0"/>
        </a:spcBef>
        <a:spcAft>
          <a:spcPct val="0"/>
        </a:spcAft>
        <a:defRPr sz="3200" b="1">
          <a:solidFill>
            <a:schemeClr val="accent1"/>
          </a:solidFill>
          <a:latin typeface="Generis Sans Com" pitchFamily="34" charset="0"/>
        </a:defRPr>
      </a:lvl3pPr>
      <a:lvl4pPr algn="l" rtl="0" eaLnBrk="1" fontAlgn="base" hangingPunct="1">
        <a:spcBef>
          <a:spcPct val="0"/>
        </a:spcBef>
        <a:spcAft>
          <a:spcPct val="0"/>
        </a:spcAft>
        <a:defRPr sz="3200" b="1">
          <a:solidFill>
            <a:schemeClr val="accent1"/>
          </a:solidFill>
          <a:latin typeface="Generis Sans Com" pitchFamily="34" charset="0"/>
        </a:defRPr>
      </a:lvl4pPr>
      <a:lvl5pPr algn="l" rtl="0" eaLnBrk="1" fontAlgn="base" hangingPunct="1">
        <a:spcBef>
          <a:spcPct val="0"/>
        </a:spcBef>
        <a:spcAft>
          <a:spcPct val="0"/>
        </a:spcAft>
        <a:defRPr sz="3200" b="1">
          <a:solidFill>
            <a:schemeClr val="accent1"/>
          </a:solidFill>
          <a:latin typeface="Generis Sans Com" pitchFamily="34"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p:titleStyle>
    <p:bodyStyle>
      <a:lvl1pPr marL="344488" indent="-344488" algn="l" rtl="0" eaLnBrk="1" fontAlgn="base" hangingPunct="1">
        <a:spcBef>
          <a:spcPts val="600"/>
        </a:spcBef>
        <a:spcAft>
          <a:spcPct val="0"/>
        </a:spcAft>
        <a:buClr>
          <a:srgbClr val="00AEEF"/>
        </a:buClr>
        <a:buSzPct val="120000"/>
        <a:buFont typeface="Calibri" pitchFamily="34" charset="0"/>
        <a:buNone/>
        <a:defRPr sz="2400" b="0">
          <a:solidFill>
            <a:schemeClr val="tx1"/>
          </a:solidFill>
          <a:latin typeface="Calibri" pitchFamily="34" charset="0"/>
          <a:ea typeface="+mn-ea"/>
          <a:cs typeface="Calibri" pitchFamily="34" charset="0"/>
        </a:defRPr>
      </a:lvl1pPr>
      <a:lvl2pPr marL="687388" indent="-228600" algn="l" rtl="0" eaLnBrk="1" fontAlgn="base" hangingPunct="1">
        <a:spcBef>
          <a:spcPts val="600"/>
        </a:spcBef>
        <a:spcAft>
          <a:spcPct val="0"/>
        </a:spcAft>
        <a:buClr>
          <a:schemeClr val="tx2"/>
        </a:buClr>
        <a:buSzPct val="110000"/>
        <a:buFont typeface="Calibri" pitchFamily="34" charset="0"/>
        <a:buChar char="+"/>
        <a:defRPr sz="1800" b="0">
          <a:solidFill>
            <a:schemeClr val="tx1"/>
          </a:solidFill>
          <a:latin typeface="Calibri" pitchFamily="34" charset="0"/>
          <a:cs typeface="Calibri" pitchFamily="34" charset="0"/>
        </a:defRPr>
      </a:lvl2pPr>
      <a:lvl3pPr marL="1143000" indent="-228600" algn="l" rtl="0" eaLnBrk="1" fontAlgn="base" hangingPunct="1">
        <a:spcBef>
          <a:spcPts val="600"/>
        </a:spcBef>
        <a:spcAft>
          <a:spcPct val="0"/>
        </a:spcAft>
        <a:buClr>
          <a:schemeClr val="tx1">
            <a:lumMod val="50000"/>
            <a:lumOff val="50000"/>
          </a:schemeClr>
        </a:buClr>
        <a:buSzPct val="110000"/>
        <a:buFont typeface="Calibri" pitchFamily="34" charset="0"/>
        <a:buChar char="+"/>
        <a:defRPr sz="1800" b="0" i="0">
          <a:solidFill>
            <a:schemeClr val="tx1">
              <a:lumMod val="65000"/>
              <a:lumOff val="35000"/>
            </a:schemeClr>
          </a:solidFill>
          <a:latin typeface="Calibri" pitchFamily="34" charset="0"/>
          <a:cs typeface="Calibri" pitchFamily="34" charset="0"/>
        </a:defRPr>
      </a:lvl3pPr>
      <a:lvl4pPr marL="1600200" indent="-228600" algn="l" rtl="0" eaLnBrk="1" fontAlgn="base" hangingPunct="1">
        <a:spcBef>
          <a:spcPct val="20000"/>
        </a:spcBef>
        <a:spcAft>
          <a:spcPct val="0"/>
        </a:spcAft>
        <a:buClr>
          <a:schemeClr val="bg1">
            <a:lumMod val="65000"/>
          </a:schemeClr>
        </a:buClr>
        <a:buFont typeface="Arial" pitchFamily="34" charset="0"/>
        <a:buChar char="+"/>
        <a:defRPr sz="1800">
          <a:solidFill>
            <a:schemeClr val="tx1">
              <a:lumMod val="65000"/>
              <a:lumOff val="35000"/>
            </a:schemeClr>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5E33AE-422A-054F-805A-DD21AB03E7A4}"/>
              </a:ext>
            </a:extLst>
          </p:cNvPr>
          <p:cNvSpPr txBox="1"/>
          <p:nvPr/>
        </p:nvSpPr>
        <p:spPr>
          <a:xfrm>
            <a:off x="1524000" y="2362200"/>
            <a:ext cx="7620000" cy="707886"/>
          </a:xfrm>
          <a:prstGeom prst="rect">
            <a:avLst/>
          </a:prstGeom>
          <a:noFill/>
        </p:spPr>
        <p:txBody>
          <a:bodyPr wrap="square" rtlCol="0">
            <a:spAutoFit/>
          </a:bodyPr>
          <a:lstStyle/>
          <a:p>
            <a:r>
              <a:rPr lang="en-US" sz="2000" dirty="0">
                <a:solidFill>
                  <a:schemeClr val="bg1"/>
                </a:solidFill>
                <a:latin typeface="+mn-lt"/>
              </a:rPr>
              <a:t>Reducing downtime and Enhancing Production Efficiency at ABC Oil Extraction Facility</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9D3844A5-3B38-4698-8943-B0AEDB74F334}" type="slidenum">
              <a:rPr lang="en-US" smtClean="0">
                <a:solidFill>
                  <a:schemeClr val="accent4">
                    <a:lumMod val="10000"/>
                  </a:schemeClr>
                </a:solidFill>
              </a:rPr>
              <a:pPr/>
              <a:t>10</a:t>
            </a:fld>
            <a:endParaRPr lang="en-US" dirty="0">
              <a:solidFill>
                <a:schemeClr val="accent4">
                  <a:lumMod val="10000"/>
                </a:schemeClr>
              </a:solidFill>
            </a:endParaRPr>
          </a:p>
        </p:txBody>
      </p:sp>
      <p:sp>
        <p:nvSpPr>
          <p:cNvPr id="4" name="Date Placeholder 3"/>
          <p:cNvSpPr>
            <a:spLocks noGrp="1"/>
          </p:cNvSpPr>
          <p:nvPr>
            <p:ph type="dt" sz="half" idx="10"/>
          </p:nvPr>
        </p:nvSpPr>
        <p:spPr/>
        <p:txBody>
          <a:bodyPr/>
          <a:lstStyle/>
          <a:p>
            <a:fld id="{07917A51-C835-42C0-8049-98CD01217C8D}" type="datetime4">
              <a:rPr lang="en-US" smtClean="0">
                <a:solidFill>
                  <a:schemeClr val="accent4">
                    <a:lumMod val="10000"/>
                  </a:schemeClr>
                </a:solidFill>
              </a:rPr>
              <a:pPr/>
              <a:t>October 15, 2024</a:t>
            </a:fld>
            <a:endParaRPr lang="en-US" dirty="0">
              <a:solidFill>
                <a:schemeClr val="accent4">
                  <a:lumMod val="10000"/>
                </a:schemeClr>
              </a:solidFill>
            </a:endParaRPr>
          </a:p>
        </p:txBody>
      </p:sp>
      <p:sp>
        <p:nvSpPr>
          <p:cNvPr id="14" name="Title 2"/>
          <p:cNvSpPr txBox="1">
            <a:spLocks/>
          </p:cNvSpPr>
          <p:nvPr/>
        </p:nvSpPr>
        <p:spPr bwMode="auto">
          <a:xfrm>
            <a:off x="2438400" y="304800"/>
            <a:ext cx="6858000" cy="548640"/>
          </a:xfrm>
          <a:prstGeom prst="rect">
            <a:avLst/>
          </a:prstGeom>
          <a:noFill/>
          <a:ln w="19050">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3000" b="1">
                <a:solidFill>
                  <a:schemeClr val="accent1"/>
                </a:solidFill>
                <a:latin typeface="Calibri" pitchFamily="34" charset="0"/>
                <a:ea typeface="+mj-ea"/>
                <a:cs typeface="Calibri" pitchFamily="34" charset="0"/>
              </a:defRPr>
            </a:lvl1pPr>
            <a:lvl2pPr algn="l" rtl="0" eaLnBrk="1" fontAlgn="base" hangingPunct="1">
              <a:spcBef>
                <a:spcPct val="0"/>
              </a:spcBef>
              <a:spcAft>
                <a:spcPct val="0"/>
              </a:spcAft>
              <a:defRPr sz="3200" b="1">
                <a:solidFill>
                  <a:schemeClr val="accent1"/>
                </a:solidFill>
                <a:latin typeface="Generis Sans Com" pitchFamily="34" charset="0"/>
              </a:defRPr>
            </a:lvl2pPr>
            <a:lvl3pPr algn="l" rtl="0" eaLnBrk="1" fontAlgn="base" hangingPunct="1">
              <a:spcBef>
                <a:spcPct val="0"/>
              </a:spcBef>
              <a:spcAft>
                <a:spcPct val="0"/>
              </a:spcAft>
              <a:defRPr sz="3200" b="1">
                <a:solidFill>
                  <a:schemeClr val="accent1"/>
                </a:solidFill>
                <a:latin typeface="Generis Sans Com" pitchFamily="34" charset="0"/>
              </a:defRPr>
            </a:lvl3pPr>
            <a:lvl4pPr algn="l" rtl="0" eaLnBrk="1" fontAlgn="base" hangingPunct="1">
              <a:spcBef>
                <a:spcPct val="0"/>
              </a:spcBef>
              <a:spcAft>
                <a:spcPct val="0"/>
              </a:spcAft>
              <a:defRPr sz="3200" b="1">
                <a:solidFill>
                  <a:schemeClr val="accent1"/>
                </a:solidFill>
                <a:latin typeface="Generis Sans Com" pitchFamily="34" charset="0"/>
              </a:defRPr>
            </a:lvl4pPr>
            <a:lvl5pPr algn="l" rtl="0" eaLnBrk="1" fontAlgn="base" hangingPunct="1">
              <a:spcBef>
                <a:spcPct val="0"/>
              </a:spcBef>
              <a:spcAft>
                <a:spcPct val="0"/>
              </a:spcAft>
              <a:defRPr sz="3200" b="1">
                <a:solidFill>
                  <a:schemeClr val="accent1"/>
                </a:solidFill>
                <a:latin typeface="Generis Sans Com" pitchFamily="34"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a:lstStyle>
          <a:p>
            <a:pPr marL="91440"/>
            <a:r>
              <a:rPr lang="en-US" sz="2400" kern="0" dirty="0">
                <a:solidFill>
                  <a:schemeClr val="accent4">
                    <a:lumMod val="10000"/>
                  </a:schemeClr>
                </a:solidFill>
              </a:rPr>
              <a:t>Establishing Performance Standards</a:t>
            </a:r>
          </a:p>
        </p:txBody>
      </p:sp>
      <p:sp>
        <p:nvSpPr>
          <p:cNvPr id="3" name="Rectangle 2"/>
          <p:cNvSpPr/>
          <p:nvPr/>
        </p:nvSpPr>
        <p:spPr bwMode="auto">
          <a:xfrm>
            <a:off x="762000" y="1181100"/>
            <a:ext cx="1371600" cy="548640"/>
          </a:xfrm>
          <a:prstGeom prst="rect">
            <a:avLst/>
          </a:prstGeom>
          <a:noFill/>
          <a:ln w="19050" cap="flat" cmpd="sng" algn="ctr">
            <a:solidFill>
              <a:srgbClr val="00AEEF"/>
            </a:solid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accent4">
                    <a:lumMod val="10000"/>
                  </a:schemeClr>
                </a:solidFill>
                <a:effectLst/>
                <a:latin typeface="+mj-lt"/>
              </a:rPr>
              <a:t>Y</a:t>
            </a:r>
          </a:p>
        </p:txBody>
      </p:sp>
      <p:sp>
        <p:nvSpPr>
          <p:cNvPr id="54" name="Rectangle 53"/>
          <p:cNvSpPr/>
          <p:nvPr/>
        </p:nvSpPr>
        <p:spPr bwMode="auto">
          <a:xfrm>
            <a:off x="2895600" y="1181100"/>
            <a:ext cx="6096000" cy="548640"/>
          </a:xfrm>
          <a:prstGeom prst="rect">
            <a:avLst/>
          </a:prstGeom>
          <a:noFill/>
          <a:ln w="19050" cap="flat" cmpd="sng" algn="ctr">
            <a:solidFill>
              <a:srgbClr val="00AEEF"/>
            </a:solid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000" b="0" dirty="0">
                <a:solidFill>
                  <a:schemeClr val="accent4">
                    <a:lumMod val="10000"/>
                  </a:schemeClr>
                </a:solidFill>
                <a:latin typeface="+mj-lt"/>
              </a:rPr>
              <a:t>Efficiency</a:t>
            </a:r>
            <a:endParaRPr kumimoji="0" lang="en-US" sz="2000" b="0" i="0" u="none" strike="noStrike" cap="none" normalizeH="0" baseline="0" dirty="0">
              <a:ln>
                <a:noFill/>
              </a:ln>
              <a:solidFill>
                <a:schemeClr val="accent4">
                  <a:lumMod val="10000"/>
                </a:schemeClr>
              </a:solidFill>
              <a:effectLst/>
              <a:latin typeface="+mj-lt"/>
            </a:endParaRPr>
          </a:p>
        </p:txBody>
      </p:sp>
      <p:sp>
        <p:nvSpPr>
          <p:cNvPr id="55" name="Rectangle 54"/>
          <p:cNvSpPr/>
          <p:nvPr/>
        </p:nvSpPr>
        <p:spPr bwMode="auto">
          <a:xfrm>
            <a:off x="3429000" y="2133600"/>
            <a:ext cx="2514600" cy="365760"/>
          </a:xfrm>
          <a:prstGeom prst="rect">
            <a:avLst/>
          </a:prstGeom>
          <a:noFill/>
          <a:ln w="19050" cap="flat" cmpd="sng" algn="ctr">
            <a:solidFill>
              <a:srgbClr val="00AEEF"/>
            </a:solid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000" b="0" dirty="0">
                <a:solidFill>
                  <a:schemeClr val="accent4">
                    <a:lumMod val="10000"/>
                  </a:schemeClr>
                </a:solidFill>
                <a:latin typeface="+mj-lt"/>
              </a:rPr>
              <a:t>Continuous</a:t>
            </a:r>
            <a:endParaRPr kumimoji="0" lang="en-US" sz="2000" b="0" i="0" u="none" strike="noStrike" cap="none" normalizeH="0" baseline="0" dirty="0">
              <a:ln>
                <a:noFill/>
              </a:ln>
              <a:solidFill>
                <a:schemeClr val="accent4">
                  <a:lumMod val="10000"/>
                </a:schemeClr>
              </a:solidFill>
              <a:effectLst/>
              <a:latin typeface="+mj-lt"/>
            </a:endParaRPr>
          </a:p>
        </p:txBody>
      </p:sp>
      <p:sp>
        <p:nvSpPr>
          <p:cNvPr id="56" name="Rectangle 55"/>
          <p:cNvSpPr/>
          <p:nvPr/>
        </p:nvSpPr>
        <p:spPr bwMode="auto">
          <a:xfrm>
            <a:off x="3428999" y="2804156"/>
            <a:ext cx="4648201" cy="548640"/>
          </a:xfrm>
          <a:prstGeom prst="rect">
            <a:avLst/>
          </a:prstGeom>
          <a:noFill/>
          <a:ln w="19050" cap="flat" cmpd="sng" algn="ctr">
            <a:solidFill>
              <a:srgbClr val="00AEEF"/>
            </a:solid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000" b="0" dirty="0">
                <a:solidFill>
                  <a:schemeClr val="accent4">
                    <a:lumMod val="10000"/>
                  </a:schemeClr>
                </a:solidFill>
                <a:latin typeface="+mj-lt"/>
              </a:rPr>
              <a:t>Project Tool tracker for the Oil extracted in bbls</a:t>
            </a:r>
            <a:endParaRPr kumimoji="0" lang="en-US" sz="2000" b="0" i="0" u="none" strike="noStrike" cap="none" normalizeH="0" baseline="0" dirty="0">
              <a:ln>
                <a:noFill/>
              </a:ln>
              <a:solidFill>
                <a:schemeClr val="accent4">
                  <a:lumMod val="10000"/>
                </a:schemeClr>
              </a:solidFill>
              <a:effectLst/>
              <a:latin typeface="+mj-lt"/>
            </a:endParaRPr>
          </a:p>
        </p:txBody>
      </p:sp>
      <p:sp>
        <p:nvSpPr>
          <p:cNvPr id="57" name="Rectangle 56"/>
          <p:cNvSpPr/>
          <p:nvPr/>
        </p:nvSpPr>
        <p:spPr bwMode="auto">
          <a:xfrm>
            <a:off x="6400799" y="3505200"/>
            <a:ext cx="1348013" cy="350520"/>
          </a:xfrm>
          <a:prstGeom prst="rect">
            <a:avLst/>
          </a:prstGeom>
          <a:noFill/>
          <a:ln w="19050" cap="flat" cmpd="sng" algn="ctr">
            <a:solidFill>
              <a:srgbClr val="00AEEF"/>
            </a:solid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000" b="0" dirty="0">
                <a:solidFill>
                  <a:schemeClr val="accent4">
                    <a:lumMod val="10000"/>
                  </a:schemeClr>
                </a:solidFill>
                <a:latin typeface="+mj-lt"/>
              </a:rPr>
              <a:t>LSL-95%</a:t>
            </a:r>
            <a:endParaRPr kumimoji="0" lang="en-US" sz="2000" b="0" i="0" u="none" strike="noStrike" cap="none" normalizeH="0" baseline="0" dirty="0">
              <a:ln>
                <a:noFill/>
              </a:ln>
              <a:solidFill>
                <a:schemeClr val="accent4">
                  <a:lumMod val="10000"/>
                </a:schemeClr>
              </a:solidFill>
              <a:effectLst/>
              <a:latin typeface="+mj-lt"/>
            </a:endParaRPr>
          </a:p>
        </p:txBody>
      </p:sp>
      <p:sp>
        <p:nvSpPr>
          <p:cNvPr id="58" name="Rectangle 57"/>
          <p:cNvSpPr/>
          <p:nvPr/>
        </p:nvSpPr>
        <p:spPr bwMode="auto">
          <a:xfrm>
            <a:off x="3429000" y="3962400"/>
            <a:ext cx="2819400" cy="365760"/>
          </a:xfrm>
          <a:prstGeom prst="rect">
            <a:avLst/>
          </a:prstGeom>
          <a:noFill/>
          <a:ln w="19050" cap="flat" cmpd="sng" algn="ctr">
            <a:solidFill>
              <a:srgbClr val="00AEEF"/>
            </a:solid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accent4">
                    <a:lumMod val="10000"/>
                  </a:schemeClr>
                </a:solidFill>
                <a:effectLst/>
                <a:latin typeface="+mj-lt"/>
              </a:rPr>
              <a:t>Specifications</a:t>
            </a:r>
          </a:p>
        </p:txBody>
      </p:sp>
      <p:sp>
        <p:nvSpPr>
          <p:cNvPr id="62" name="Rectangle 61"/>
          <p:cNvSpPr/>
          <p:nvPr/>
        </p:nvSpPr>
        <p:spPr bwMode="auto">
          <a:xfrm>
            <a:off x="6400800" y="3962400"/>
            <a:ext cx="1348014" cy="365760"/>
          </a:xfrm>
          <a:prstGeom prst="rect">
            <a:avLst/>
          </a:prstGeom>
          <a:noFill/>
          <a:ln w="19050" cap="flat" cmpd="sng" algn="ctr">
            <a:solidFill>
              <a:srgbClr val="00AEEF"/>
            </a:solid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000" b="0" dirty="0">
                <a:solidFill>
                  <a:schemeClr val="accent4">
                    <a:lumMod val="10000"/>
                  </a:schemeClr>
                </a:solidFill>
                <a:latin typeface="+mj-lt"/>
              </a:rPr>
              <a:t>Target-99%</a:t>
            </a:r>
            <a:endParaRPr kumimoji="0" lang="en-US" sz="2000" b="0" i="0" u="none" strike="noStrike" cap="none" normalizeH="0" baseline="0" dirty="0">
              <a:ln>
                <a:noFill/>
              </a:ln>
              <a:solidFill>
                <a:schemeClr val="accent4">
                  <a:lumMod val="10000"/>
                </a:schemeClr>
              </a:solidFill>
              <a:effectLst/>
              <a:latin typeface="+mj-lt"/>
            </a:endParaRPr>
          </a:p>
        </p:txBody>
      </p:sp>
      <p:sp>
        <p:nvSpPr>
          <p:cNvPr id="63" name="Rectangle 62"/>
          <p:cNvSpPr/>
          <p:nvPr/>
        </p:nvSpPr>
        <p:spPr bwMode="auto">
          <a:xfrm>
            <a:off x="6400800" y="4434840"/>
            <a:ext cx="1348014" cy="365760"/>
          </a:xfrm>
          <a:prstGeom prst="rect">
            <a:avLst/>
          </a:prstGeom>
          <a:noFill/>
          <a:ln w="19050" cap="flat" cmpd="sng" algn="ctr">
            <a:solidFill>
              <a:srgbClr val="00AEEF"/>
            </a:solid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accent4">
                    <a:lumMod val="10000"/>
                  </a:schemeClr>
                </a:solidFill>
                <a:effectLst/>
                <a:latin typeface="+mj-lt"/>
              </a:rPr>
              <a:t>USL-100%</a:t>
            </a:r>
          </a:p>
        </p:txBody>
      </p:sp>
      <p:sp>
        <p:nvSpPr>
          <p:cNvPr id="64" name="Rectangle 63"/>
          <p:cNvSpPr/>
          <p:nvPr/>
        </p:nvSpPr>
        <p:spPr bwMode="auto">
          <a:xfrm>
            <a:off x="762000" y="3870960"/>
            <a:ext cx="1371600" cy="548640"/>
          </a:xfrm>
          <a:prstGeom prst="rect">
            <a:avLst/>
          </a:prstGeom>
          <a:noFill/>
          <a:ln w="19050" cap="flat" cmpd="sng" algn="ctr">
            <a:solidFill>
              <a:srgbClr val="00AEEF"/>
            </a:solid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accent4">
                    <a:lumMod val="10000"/>
                  </a:schemeClr>
                </a:solidFill>
                <a:effectLst/>
                <a:latin typeface="+mj-lt"/>
              </a:rPr>
              <a:t>Y</a:t>
            </a:r>
          </a:p>
        </p:txBody>
      </p:sp>
      <p:cxnSp>
        <p:nvCxnSpPr>
          <p:cNvPr id="65" name="Straight Arrow Connector 64"/>
          <p:cNvCxnSpPr/>
          <p:nvPr/>
        </p:nvCxnSpPr>
        <p:spPr bwMode="auto">
          <a:xfrm>
            <a:off x="3018972" y="2306074"/>
            <a:ext cx="0" cy="1839206"/>
          </a:xfrm>
          <a:prstGeom prst="straightConnector1">
            <a:avLst/>
          </a:prstGeom>
          <a:solidFill>
            <a:schemeClr val="hlink"/>
          </a:solidFill>
          <a:ln w="19050" cap="flat" cmpd="sng" algn="ctr">
            <a:solidFill>
              <a:schemeClr val="tx1">
                <a:lumMod val="65000"/>
                <a:lumOff val="35000"/>
              </a:schemeClr>
            </a:solidFill>
            <a:prstDash val="solid"/>
            <a:round/>
            <a:headEnd type="none" w="med" len="med"/>
            <a:tailEnd type="none" w="med" len="med"/>
          </a:ln>
          <a:effectLst/>
        </p:spPr>
      </p:cxnSp>
      <p:cxnSp>
        <p:nvCxnSpPr>
          <p:cNvPr id="69" name="Straight Arrow Connector 68"/>
          <p:cNvCxnSpPr/>
          <p:nvPr/>
        </p:nvCxnSpPr>
        <p:spPr bwMode="auto">
          <a:xfrm>
            <a:off x="3018972" y="4145280"/>
            <a:ext cx="410028" cy="0"/>
          </a:xfrm>
          <a:prstGeom prst="straightConnector1">
            <a:avLst/>
          </a:prstGeom>
          <a:solidFill>
            <a:schemeClr val="hlink"/>
          </a:solidFill>
          <a:ln w="19050" cap="flat" cmpd="sng" algn="ctr">
            <a:solidFill>
              <a:schemeClr val="tx1">
                <a:lumMod val="65000"/>
                <a:lumOff val="35000"/>
              </a:schemeClr>
            </a:solidFill>
            <a:prstDash val="solid"/>
            <a:round/>
            <a:headEnd type="none" w="med" len="med"/>
            <a:tailEnd type="arrow" w="med" len="med"/>
          </a:ln>
          <a:effectLst/>
        </p:spPr>
      </p:cxnSp>
      <p:cxnSp>
        <p:nvCxnSpPr>
          <p:cNvPr id="70" name="Straight Arrow Connector 69"/>
          <p:cNvCxnSpPr/>
          <p:nvPr/>
        </p:nvCxnSpPr>
        <p:spPr bwMode="auto">
          <a:xfrm>
            <a:off x="3018972" y="3139194"/>
            <a:ext cx="410028" cy="0"/>
          </a:xfrm>
          <a:prstGeom prst="straightConnector1">
            <a:avLst/>
          </a:prstGeom>
          <a:solidFill>
            <a:schemeClr val="hlink"/>
          </a:solidFill>
          <a:ln w="19050" cap="flat" cmpd="sng" algn="ctr">
            <a:solidFill>
              <a:schemeClr val="tx1">
                <a:lumMod val="65000"/>
                <a:lumOff val="35000"/>
              </a:schemeClr>
            </a:solidFill>
            <a:prstDash val="solid"/>
            <a:round/>
            <a:headEnd type="none" w="med" len="med"/>
            <a:tailEnd type="arrow" w="med" len="med"/>
          </a:ln>
          <a:effectLst/>
        </p:spPr>
      </p:cxnSp>
      <p:cxnSp>
        <p:nvCxnSpPr>
          <p:cNvPr id="71" name="Straight Arrow Connector 70"/>
          <p:cNvCxnSpPr/>
          <p:nvPr/>
        </p:nvCxnSpPr>
        <p:spPr bwMode="auto">
          <a:xfrm>
            <a:off x="3018972" y="2306074"/>
            <a:ext cx="410028" cy="0"/>
          </a:xfrm>
          <a:prstGeom prst="straightConnector1">
            <a:avLst/>
          </a:prstGeom>
          <a:solidFill>
            <a:schemeClr val="hlink"/>
          </a:solidFill>
          <a:ln w="19050" cap="flat" cmpd="sng" algn="ctr">
            <a:solidFill>
              <a:schemeClr val="tx1">
                <a:lumMod val="65000"/>
                <a:lumOff val="35000"/>
              </a:schemeClr>
            </a:solidFill>
            <a:prstDash val="solid"/>
            <a:round/>
            <a:headEnd type="none" w="med" len="med"/>
            <a:tailEnd type="arrow" w="med" len="med"/>
          </a:ln>
          <a:effectLst/>
        </p:spPr>
      </p:cxnSp>
      <p:cxnSp>
        <p:nvCxnSpPr>
          <p:cNvPr id="72" name="Straight Arrow Connector 71"/>
          <p:cNvCxnSpPr/>
          <p:nvPr/>
        </p:nvCxnSpPr>
        <p:spPr bwMode="auto">
          <a:xfrm>
            <a:off x="2157186" y="4145280"/>
            <a:ext cx="861786" cy="0"/>
          </a:xfrm>
          <a:prstGeom prst="straightConnector1">
            <a:avLst/>
          </a:prstGeom>
          <a:solidFill>
            <a:schemeClr val="hlink"/>
          </a:solidFill>
          <a:ln w="19050" cap="flat" cmpd="sng" algn="ctr">
            <a:solidFill>
              <a:schemeClr val="tx1">
                <a:lumMod val="65000"/>
                <a:lumOff val="35000"/>
              </a:schemeClr>
            </a:solidFill>
            <a:prstDash val="solid"/>
            <a:round/>
            <a:headEnd type="none" w="med" len="med"/>
            <a:tailEnd type="none" w="med" len="med"/>
          </a:ln>
          <a:effectLst/>
        </p:spPr>
      </p:cxnSp>
      <p:cxnSp>
        <p:nvCxnSpPr>
          <p:cNvPr id="73" name="Straight Arrow Connector 72"/>
          <p:cNvCxnSpPr/>
          <p:nvPr/>
        </p:nvCxnSpPr>
        <p:spPr bwMode="auto">
          <a:xfrm>
            <a:off x="2157186" y="1485900"/>
            <a:ext cx="738414" cy="0"/>
          </a:xfrm>
          <a:prstGeom prst="straightConnector1">
            <a:avLst/>
          </a:prstGeom>
          <a:solidFill>
            <a:schemeClr val="hlink"/>
          </a:solidFill>
          <a:ln w="19050" cap="flat" cmpd="sng" algn="ctr">
            <a:solidFill>
              <a:schemeClr val="tx1">
                <a:lumMod val="65000"/>
                <a:lumOff val="35000"/>
              </a:schemeClr>
            </a:solidFill>
            <a:prstDash val="solid"/>
            <a:round/>
            <a:headEnd type="none" w="med" len="med"/>
            <a:tailEnd type="arrow" w="med" len="med"/>
          </a:ln>
          <a:effectLst/>
        </p:spPr>
      </p:cxnSp>
      <p:cxnSp>
        <p:nvCxnSpPr>
          <p:cNvPr id="26" name="Straight Connector 25"/>
          <p:cNvCxnSpPr/>
          <p:nvPr/>
        </p:nvCxnSpPr>
        <p:spPr bwMode="auto">
          <a:xfrm>
            <a:off x="533400" y="853440"/>
            <a:ext cx="8877300" cy="0"/>
          </a:xfrm>
          <a:prstGeom prst="line">
            <a:avLst/>
          </a:prstGeom>
          <a:solidFill>
            <a:schemeClr val="hlink"/>
          </a:solidFill>
          <a:ln w="28575" cap="flat" cmpd="sng" algn="ctr">
            <a:solidFill>
              <a:schemeClr val="accent1"/>
            </a:solidFill>
            <a:prstDash val="solid"/>
            <a:round/>
            <a:headEnd type="none" w="med" len="med"/>
            <a:tailEnd type="none" w="med" len="med"/>
          </a:ln>
          <a:effectLst/>
        </p:spPr>
      </p:cxnSp>
      <p:sp>
        <p:nvSpPr>
          <p:cNvPr id="27" name="Pentagon 26"/>
          <p:cNvSpPr/>
          <p:nvPr/>
        </p:nvSpPr>
        <p:spPr bwMode="auto">
          <a:xfrm>
            <a:off x="533400" y="152400"/>
            <a:ext cx="1828800" cy="691286"/>
          </a:xfrm>
          <a:prstGeom prst="homePlate">
            <a:avLst/>
          </a:prstGeom>
          <a:solidFill>
            <a:srgbClr val="00B0F0"/>
          </a:solidFill>
          <a:ln w="12700" cap="flat" cmpd="sng" algn="ctr">
            <a:no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dirty="0">
                <a:ln>
                  <a:noFill/>
                </a:ln>
                <a:solidFill>
                  <a:schemeClr val="accent4">
                    <a:lumMod val="10000"/>
                  </a:schemeClr>
                </a:solidFill>
                <a:effectLst/>
                <a:latin typeface="+mj-lt"/>
              </a:rPr>
              <a:t>Measure</a:t>
            </a:r>
          </a:p>
        </p:txBody>
      </p:sp>
    </p:spTree>
    <p:extLst>
      <p:ext uri="{BB962C8B-B14F-4D97-AF65-F5344CB8AC3E}">
        <p14:creationId xmlns:p14="http://schemas.microsoft.com/office/powerpoint/2010/main" val="82286226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9D3844A5-3B38-4698-8943-B0AEDB74F334}" type="slidenum">
              <a:rPr lang="en-US" smtClean="0">
                <a:solidFill>
                  <a:schemeClr val="accent4">
                    <a:lumMod val="10000"/>
                  </a:schemeClr>
                </a:solidFill>
              </a:rPr>
              <a:pPr/>
              <a:t>11</a:t>
            </a:fld>
            <a:endParaRPr lang="en-US" dirty="0">
              <a:solidFill>
                <a:schemeClr val="accent4">
                  <a:lumMod val="10000"/>
                </a:schemeClr>
              </a:solidFill>
            </a:endParaRPr>
          </a:p>
        </p:txBody>
      </p:sp>
      <p:sp>
        <p:nvSpPr>
          <p:cNvPr id="4" name="Date Placeholder 3"/>
          <p:cNvSpPr>
            <a:spLocks noGrp="1"/>
          </p:cNvSpPr>
          <p:nvPr>
            <p:ph type="dt" sz="half" idx="10"/>
          </p:nvPr>
        </p:nvSpPr>
        <p:spPr/>
        <p:txBody>
          <a:bodyPr/>
          <a:lstStyle/>
          <a:p>
            <a:fld id="{07917A51-C835-42C0-8049-98CD01217C8D}" type="datetime4">
              <a:rPr lang="en-US" smtClean="0">
                <a:solidFill>
                  <a:schemeClr val="accent4">
                    <a:lumMod val="10000"/>
                  </a:schemeClr>
                </a:solidFill>
              </a:rPr>
              <a:pPr/>
              <a:t>October 15, 2024</a:t>
            </a:fld>
            <a:endParaRPr lang="en-US" dirty="0">
              <a:solidFill>
                <a:schemeClr val="accent4">
                  <a:lumMod val="10000"/>
                </a:schemeClr>
              </a:solidFill>
            </a:endParaRPr>
          </a:p>
        </p:txBody>
      </p:sp>
      <p:sp>
        <p:nvSpPr>
          <p:cNvPr id="14" name="Title 2"/>
          <p:cNvSpPr txBox="1">
            <a:spLocks/>
          </p:cNvSpPr>
          <p:nvPr/>
        </p:nvSpPr>
        <p:spPr bwMode="auto">
          <a:xfrm>
            <a:off x="2438400" y="304800"/>
            <a:ext cx="6858000" cy="548640"/>
          </a:xfrm>
          <a:prstGeom prst="rect">
            <a:avLst/>
          </a:prstGeom>
          <a:noFill/>
          <a:ln w="19050">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3000" b="1">
                <a:solidFill>
                  <a:schemeClr val="accent1"/>
                </a:solidFill>
                <a:latin typeface="Calibri" pitchFamily="34" charset="0"/>
                <a:ea typeface="+mj-ea"/>
                <a:cs typeface="Calibri" pitchFamily="34" charset="0"/>
              </a:defRPr>
            </a:lvl1pPr>
            <a:lvl2pPr algn="l" rtl="0" eaLnBrk="1" fontAlgn="base" hangingPunct="1">
              <a:spcBef>
                <a:spcPct val="0"/>
              </a:spcBef>
              <a:spcAft>
                <a:spcPct val="0"/>
              </a:spcAft>
              <a:defRPr sz="3200" b="1">
                <a:solidFill>
                  <a:schemeClr val="accent1"/>
                </a:solidFill>
                <a:latin typeface="Generis Sans Com" pitchFamily="34" charset="0"/>
              </a:defRPr>
            </a:lvl2pPr>
            <a:lvl3pPr algn="l" rtl="0" eaLnBrk="1" fontAlgn="base" hangingPunct="1">
              <a:spcBef>
                <a:spcPct val="0"/>
              </a:spcBef>
              <a:spcAft>
                <a:spcPct val="0"/>
              </a:spcAft>
              <a:defRPr sz="3200" b="1">
                <a:solidFill>
                  <a:schemeClr val="accent1"/>
                </a:solidFill>
                <a:latin typeface="Generis Sans Com" pitchFamily="34" charset="0"/>
              </a:defRPr>
            </a:lvl3pPr>
            <a:lvl4pPr algn="l" rtl="0" eaLnBrk="1" fontAlgn="base" hangingPunct="1">
              <a:spcBef>
                <a:spcPct val="0"/>
              </a:spcBef>
              <a:spcAft>
                <a:spcPct val="0"/>
              </a:spcAft>
              <a:defRPr sz="3200" b="1">
                <a:solidFill>
                  <a:schemeClr val="accent1"/>
                </a:solidFill>
                <a:latin typeface="Generis Sans Com" pitchFamily="34" charset="0"/>
              </a:defRPr>
            </a:lvl4pPr>
            <a:lvl5pPr algn="l" rtl="0" eaLnBrk="1" fontAlgn="base" hangingPunct="1">
              <a:spcBef>
                <a:spcPct val="0"/>
              </a:spcBef>
              <a:spcAft>
                <a:spcPct val="0"/>
              </a:spcAft>
              <a:defRPr sz="3200" b="1">
                <a:solidFill>
                  <a:schemeClr val="accent1"/>
                </a:solidFill>
                <a:latin typeface="Generis Sans Com" pitchFamily="34"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a:lstStyle>
          <a:p>
            <a:pPr marL="91440"/>
            <a:r>
              <a:rPr lang="en-US" sz="2400" kern="0" dirty="0">
                <a:solidFill>
                  <a:schemeClr val="accent4">
                    <a:lumMod val="10000"/>
                  </a:schemeClr>
                </a:solidFill>
              </a:rPr>
              <a:t>Data Collection Plan</a:t>
            </a:r>
          </a:p>
        </p:txBody>
      </p:sp>
      <p:sp>
        <p:nvSpPr>
          <p:cNvPr id="17" name="Round Diagonal Corner Rectangle 16"/>
          <p:cNvSpPr/>
          <p:nvPr/>
        </p:nvSpPr>
        <p:spPr bwMode="auto">
          <a:xfrm>
            <a:off x="6873240" y="2209800"/>
            <a:ext cx="2819400" cy="1734166"/>
          </a:xfrm>
          <a:prstGeom prst="round2DiagRect">
            <a:avLst>
              <a:gd name="adj1" fmla="val 0"/>
              <a:gd name="adj2" fmla="val 12500"/>
            </a:avLst>
          </a:prstGeom>
          <a:solidFill>
            <a:schemeClr val="bg1"/>
          </a:solidFill>
          <a:ln w="19050" cap="flat" cmpd="sng" algn="ctr">
            <a:solidFill>
              <a:srgbClr val="98CA3C"/>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altLang="en-US" sz="1400" b="0" dirty="0">
                <a:solidFill>
                  <a:schemeClr val="accent4">
                    <a:lumMod val="10000"/>
                  </a:schemeClr>
                </a:solidFill>
                <a:latin typeface="+mn-lt"/>
              </a:rPr>
              <a:t>Source/Precautions/Constraints</a:t>
            </a:r>
          </a:p>
          <a:p>
            <a:pPr algn="ctr"/>
            <a:r>
              <a:rPr lang="en-US" altLang="en-US" sz="1400" b="0" dirty="0">
                <a:solidFill>
                  <a:schemeClr val="accent4">
                    <a:lumMod val="10000"/>
                  </a:schemeClr>
                </a:solidFill>
                <a:latin typeface="+mn-lt"/>
              </a:rPr>
              <a:t>Project dashboard – time spent details and efforts accounting. </a:t>
            </a:r>
          </a:p>
        </p:txBody>
      </p:sp>
      <p:graphicFrame>
        <p:nvGraphicFramePr>
          <p:cNvPr id="69" name="Group 221"/>
          <p:cNvGraphicFramePr>
            <a:graphicFrameLocks noGrp="1"/>
          </p:cNvGraphicFramePr>
          <p:nvPr>
            <p:extLst>
              <p:ext uri="{D42A27DB-BD31-4B8C-83A1-F6EECF244321}">
                <p14:modId xmlns:p14="http://schemas.microsoft.com/office/powerpoint/2010/main" val="640303763"/>
              </p:ext>
            </p:extLst>
          </p:nvPr>
        </p:nvGraphicFramePr>
        <p:xfrm>
          <a:off x="240792" y="1367565"/>
          <a:ext cx="6553199" cy="4652235"/>
        </p:xfrm>
        <a:graphic>
          <a:graphicData uri="http://schemas.openxmlformats.org/drawingml/2006/table">
            <a:tbl>
              <a:tblPr/>
              <a:tblGrid>
                <a:gridCol w="613986">
                  <a:extLst>
                    <a:ext uri="{9D8B030D-6E8A-4147-A177-3AD203B41FA5}">
                      <a16:colId xmlns:a16="http://schemas.microsoft.com/office/drawing/2014/main" val="20000"/>
                    </a:ext>
                  </a:extLst>
                </a:gridCol>
                <a:gridCol w="1257314">
                  <a:extLst>
                    <a:ext uri="{9D8B030D-6E8A-4147-A177-3AD203B41FA5}">
                      <a16:colId xmlns:a16="http://schemas.microsoft.com/office/drawing/2014/main" val="20001"/>
                    </a:ext>
                  </a:extLst>
                </a:gridCol>
                <a:gridCol w="1077251">
                  <a:extLst>
                    <a:ext uri="{9D8B030D-6E8A-4147-A177-3AD203B41FA5}">
                      <a16:colId xmlns:a16="http://schemas.microsoft.com/office/drawing/2014/main" val="20002"/>
                    </a:ext>
                  </a:extLst>
                </a:gridCol>
                <a:gridCol w="642208">
                  <a:extLst>
                    <a:ext uri="{9D8B030D-6E8A-4147-A177-3AD203B41FA5}">
                      <a16:colId xmlns:a16="http://schemas.microsoft.com/office/drawing/2014/main" val="20003"/>
                    </a:ext>
                  </a:extLst>
                </a:gridCol>
                <a:gridCol w="1063440">
                  <a:extLst>
                    <a:ext uri="{9D8B030D-6E8A-4147-A177-3AD203B41FA5}">
                      <a16:colId xmlns:a16="http://schemas.microsoft.com/office/drawing/2014/main" val="20004"/>
                    </a:ext>
                  </a:extLst>
                </a:gridCol>
                <a:gridCol w="1016145">
                  <a:extLst>
                    <a:ext uri="{9D8B030D-6E8A-4147-A177-3AD203B41FA5}">
                      <a16:colId xmlns:a16="http://schemas.microsoft.com/office/drawing/2014/main" val="20005"/>
                    </a:ext>
                  </a:extLst>
                </a:gridCol>
                <a:gridCol w="882855">
                  <a:extLst>
                    <a:ext uri="{9D8B030D-6E8A-4147-A177-3AD203B41FA5}">
                      <a16:colId xmlns:a16="http://schemas.microsoft.com/office/drawing/2014/main" val="20006"/>
                    </a:ext>
                  </a:extLst>
                </a:gridCol>
              </a:tblGrid>
              <a:tr h="674595">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bg1"/>
                        </a:buClr>
                        <a:buSzPct val="85000"/>
                        <a:buFontTx/>
                        <a:buNone/>
                        <a:tabLst/>
                      </a:pPr>
                      <a:r>
                        <a:rPr kumimoji="0" lang="en-US" sz="1300" b="1" i="0" u="none" strike="noStrike" cap="none" normalizeH="0" baseline="0" dirty="0">
                          <a:ln>
                            <a:noFill/>
                          </a:ln>
                          <a:solidFill>
                            <a:schemeClr val="accent4">
                              <a:lumMod val="10000"/>
                            </a:schemeClr>
                          </a:solidFill>
                          <a:effectLst/>
                          <a:latin typeface="+mj-lt"/>
                          <a:cs typeface="Times New Roman" pitchFamily="18" charset="0"/>
                        </a:rPr>
                        <a:t>Sl.No</a:t>
                      </a:r>
                      <a:endParaRPr kumimoji="0" lang="en-US" sz="1300" b="1" i="0" u="none" strike="noStrike" cap="none" normalizeH="0" baseline="0" dirty="0">
                        <a:ln>
                          <a:noFill/>
                        </a:ln>
                        <a:solidFill>
                          <a:schemeClr val="accent4">
                            <a:lumMod val="10000"/>
                          </a:schemeClr>
                        </a:solidFill>
                        <a:effectLst/>
                        <a:latin typeface="+mj-lt"/>
                      </a:endParaRPr>
                    </a:p>
                  </a:txBody>
                  <a:tcPr anchor="ct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solidFill>
                      <a:srgbClr val="98CA3C"/>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bg1"/>
                        </a:buClr>
                        <a:buSzPct val="85000"/>
                        <a:buFontTx/>
                        <a:buNone/>
                        <a:tabLst/>
                      </a:pPr>
                      <a:r>
                        <a:rPr kumimoji="0" lang="en-US" sz="1300" b="1" i="0" u="none" strike="noStrike" cap="none" normalizeH="0" baseline="0" dirty="0">
                          <a:ln>
                            <a:noFill/>
                          </a:ln>
                          <a:solidFill>
                            <a:schemeClr val="accent4">
                              <a:lumMod val="10000"/>
                            </a:schemeClr>
                          </a:solidFill>
                          <a:effectLst/>
                          <a:latin typeface="+mj-lt"/>
                          <a:cs typeface="Times New Roman" pitchFamily="18" charset="0"/>
                        </a:rPr>
                        <a:t>Performance Variable</a:t>
                      </a:r>
                    </a:p>
                  </a:txBody>
                  <a:tcPr anchor="ct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solidFill>
                      <a:srgbClr val="98CA3C"/>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bg1"/>
                        </a:buClr>
                        <a:buSzPct val="85000"/>
                        <a:buFontTx/>
                        <a:buNone/>
                        <a:tabLst/>
                      </a:pPr>
                      <a:r>
                        <a:rPr kumimoji="0" lang="en-US" sz="1300" b="1" i="0" u="none" strike="noStrike" cap="none" normalizeH="0" baseline="0" dirty="0">
                          <a:ln>
                            <a:noFill/>
                          </a:ln>
                          <a:solidFill>
                            <a:schemeClr val="accent4">
                              <a:lumMod val="10000"/>
                            </a:schemeClr>
                          </a:solidFill>
                          <a:effectLst/>
                          <a:latin typeface="+mj-lt"/>
                          <a:cs typeface="Times New Roman" pitchFamily="18" charset="0"/>
                        </a:rPr>
                        <a:t>Type (Continuous/ Attribute)</a:t>
                      </a:r>
                      <a:endParaRPr kumimoji="0" lang="en-US" sz="1300" b="1" i="0" u="none" strike="noStrike" cap="none" normalizeH="0" baseline="0" dirty="0">
                        <a:ln>
                          <a:noFill/>
                        </a:ln>
                        <a:solidFill>
                          <a:schemeClr val="accent4">
                            <a:lumMod val="10000"/>
                          </a:schemeClr>
                        </a:solidFill>
                        <a:effectLst/>
                        <a:latin typeface="+mj-lt"/>
                      </a:endParaRPr>
                    </a:p>
                  </a:txBody>
                  <a:tcPr anchor="ct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solidFill>
                      <a:srgbClr val="98CA3C"/>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bg1"/>
                        </a:buClr>
                        <a:buSzPct val="85000"/>
                        <a:buFontTx/>
                        <a:buNone/>
                        <a:tabLst/>
                      </a:pPr>
                      <a:r>
                        <a:rPr kumimoji="0" lang="en-US" sz="1300" b="1" i="0" u="none" strike="noStrike" cap="none" normalizeH="0" baseline="0" dirty="0">
                          <a:ln>
                            <a:noFill/>
                          </a:ln>
                          <a:solidFill>
                            <a:schemeClr val="accent4">
                              <a:lumMod val="10000"/>
                            </a:schemeClr>
                          </a:solidFill>
                          <a:effectLst/>
                          <a:latin typeface="+mj-lt"/>
                        </a:rPr>
                        <a:t>Specs</a:t>
                      </a:r>
                    </a:p>
                  </a:txBody>
                  <a:tcPr anchor="ct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solidFill>
                      <a:srgbClr val="98CA3C"/>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bg1"/>
                        </a:buClr>
                        <a:buSzPct val="85000"/>
                        <a:buFontTx/>
                        <a:buNone/>
                        <a:tabLst/>
                      </a:pPr>
                      <a:r>
                        <a:rPr kumimoji="0" lang="en-US" sz="1300" b="1" i="0" u="none" strike="noStrike" cap="none" normalizeH="0" baseline="0" dirty="0">
                          <a:ln>
                            <a:noFill/>
                          </a:ln>
                          <a:solidFill>
                            <a:schemeClr val="accent4">
                              <a:lumMod val="10000"/>
                            </a:schemeClr>
                          </a:solidFill>
                          <a:effectLst/>
                          <a:latin typeface="+mj-lt"/>
                        </a:rPr>
                        <a:t>Measuring Instrument</a:t>
                      </a:r>
                    </a:p>
                  </a:txBody>
                  <a:tcPr anchor="ct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solidFill>
                      <a:srgbClr val="98CA3C"/>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bg1"/>
                        </a:buClr>
                        <a:buSzPct val="85000"/>
                        <a:buFontTx/>
                        <a:buNone/>
                        <a:tabLst/>
                      </a:pPr>
                      <a:r>
                        <a:rPr kumimoji="0" lang="en-US" sz="1300" b="1" i="0" u="none" strike="noStrike" cap="none" normalizeH="0" baseline="0" dirty="0">
                          <a:ln>
                            <a:noFill/>
                          </a:ln>
                          <a:solidFill>
                            <a:schemeClr val="accent4">
                              <a:lumMod val="10000"/>
                            </a:schemeClr>
                          </a:solidFill>
                          <a:effectLst/>
                          <a:latin typeface="+mj-lt"/>
                          <a:cs typeface="Times New Roman" pitchFamily="18" charset="0"/>
                        </a:rPr>
                        <a:t>Data Collection Plan</a:t>
                      </a:r>
                      <a:endParaRPr kumimoji="0" lang="en-US" sz="1300" b="1" i="0" u="none" strike="noStrike" cap="none" normalizeH="0" baseline="0" dirty="0">
                        <a:ln>
                          <a:noFill/>
                        </a:ln>
                        <a:solidFill>
                          <a:schemeClr val="accent4">
                            <a:lumMod val="10000"/>
                          </a:schemeClr>
                        </a:solidFill>
                        <a:effectLst/>
                        <a:latin typeface="+mj-lt"/>
                      </a:endParaRPr>
                    </a:p>
                  </a:txBody>
                  <a:tcPr anchor="ct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solidFill>
                      <a:srgbClr val="98CA3C"/>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bg1"/>
                        </a:buClr>
                        <a:buSzPct val="85000"/>
                        <a:buFontTx/>
                        <a:buNone/>
                        <a:tabLst/>
                      </a:pPr>
                      <a:r>
                        <a:rPr kumimoji="0" lang="en-US" sz="1300" b="1" i="0" u="none" strike="noStrike" cap="none" normalizeH="0" baseline="0" dirty="0">
                          <a:ln>
                            <a:noFill/>
                          </a:ln>
                          <a:solidFill>
                            <a:schemeClr val="accent4">
                              <a:lumMod val="10000"/>
                            </a:schemeClr>
                          </a:solidFill>
                          <a:effectLst/>
                          <a:latin typeface="+mj-lt"/>
                          <a:cs typeface="Times New Roman" pitchFamily="18" charset="0"/>
                        </a:rPr>
                        <a:t>Remarks  (if any)</a:t>
                      </a:r>
                      <a:endParaRPr kumimoji="0" lang="en-US" sz="1300" b="1" i="0" u="none" strike="noStrike" cap="none" normalizeH="0" baseline="0" dirty="0">
                        <a:ln>
                          <a:noFill/>
                        </a:ln>
                        <a:solidFill>
                          <a:schemeClr val="accent4">
                            <a:lumMod val="10000"/>
                          </a:schemeClr>
                        </a:solidFill>
                        <a:effectLst/>
                        <a:latin typeface="+mj-lt"/>
                      </a:endParaRPr>
                    </a:p>
                  </a:txBody>
                  <a:tcPr anchor="ct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solidFill>
                      <a:srgbClr val="98CA3C"/>
                    </a:solidFill>
                  </a:tcPr>
                </a:tc>
                <a:extLst>
                  <a:ext uri="{0D108BD9-81ED-4DB2-BD59-A6C34878D82A}">
                    <a16:rowId xmlns:a16="http://schemas.microsoft.com/office/drawing/2014/main" val="10000"/>
                  </a:ext>
                </a:extLst>
              </a:tr>
              <a:tr h="682009">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kumimoji="0" lang="en-US" sz="1200" b="1" i="0" u="none" strike="noStrike" cap="none" normalizeH="0" baseline="0" dirty="0">
                          <a:ln>
                            <a:noFill/>
                          </a:ln>
                          <a:solidFill>
                            <a:schemeClr val="tx1"/>
                          </a:solidFill>
                          <a:effectLst/>
                          <a:latin typeface="+mj-lt"/>
                        </a:rPr>
                        <a:t>1</a:t>
                      </a: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p>
                      <a:pPr algn="ctr"/>
                      <a:r>
                        <a:rPr lang="en-US" sz="1400" dirty="0"/>
                        <a:t>Ontime delivery</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lang="en-US" sz="1400" kern="1200" dirty="0">
                          <a:solidFill>
                            <a:schemeClr val="tx1"/>
                          </a:solidFill>
                          <a:latin typeface="+mn-lt"/>
                          <a:ea typeface="+mn-ea"/>
                          <a:cs typeface="+mn-cs"/>
                        </a:rPr>
                        <a:t>Attribute</a:t>
                      </a: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p>
                      <a:pPr algn="ctr"/>
                      <a:r>
                        <a:rPr lang="en-US" sz="1400" dirty="0"/>
                        <a:t>99%+-1</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rowSpan="5">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endParaRPr lang="en-US" sz="1400" kern="1200" dirty="0">
                        <a:solidFill>
                          <a:schemeClr val="tx1"/>
                        </a:solidFill>
                        <a:latin typeface="+mn-lt"/>
                        <a:ea typeface="+mn-ea"/>
                        <a:cs typeface="+mn-cs"/>
                      </a:endParaRPr>
                    </a:p>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endParaRPr lang="en-US" sz="1400" kern="1200" dirty="0">
                        <a:solidFill>
                          <a:schemeClr val="tx1"/>
                        </a:solidFill>
                        <a:latin typeface="+mn-lt"/>
                        <a:ea typeface="+mn-ea"/>
                        <a:cs typeface="+mn-cs"/>
                      </a:endParaRPr>
                    </a:p>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endParaRPr lang="en-US" sz="1400" kern="1200" dirty="0">
                        <a:solidFill>
                          <a:schemeClr val="tx1"/>
                        </a:solidFill>
                        <a:latin typeface="+mn-lt"/>
                        <a:ea typeface="+mn-ea"/>
                        <a:cs typeface="+mn-cs"/>
                      </a:endParaRPr>
                    </a:p>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endParaRPr lang="en-US" sz="1400" kern="1200" dirty="0">
                        <a:solidFill>
                          <a:schemeClr val="tx1"/>
                        </a:solidFill>
                        <a:latin typeface="+mn-lt"/>
                        <a:ea typeface="+mn-ea"/>
                        <a:cs typeface="+mn-cs"/>
                      </a:endParaRPr>
                    </a:p>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endParaRPr lang="en-US" sz="1400" kern="1200" dirty="0">
                        <a:solidFill>
                          <a:schemeClr val="tx1"/>
                        </a:solidFill>
                        <a:latin typeface="+mn-lt"/>
                        <a:ea typeface="+mn-ea"/>
                        <a:cs typeface="+mn-cs"/>
                      </a:endParaRPr>
                    </a:p>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endParaRPr lang="en-US" sz="1400" kern="1200" dirty="0">
                        <a:solidFill>
                          <a:schemeClr val="tx1"/>
                        </a:solidFill>
                        <a:latin typeface="+mn-lt"/>
                        <a:ea typeface="+mn-ea"/>
                        <a:cs typeface="+mn-cs"/>
                      </a:endParaRPr>
                    </a:p>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endParaRPr lang="en-US" sz="1400" kern="1200" dirty="0">
                        <a:solidFill>
                          <a:schemeClr val="tx1"/>
                        </a:solidFill>
                        <a:latin typeface="+mn-lt"/>
                        <a:ea typeface="+mn-ea"/>
                        <a:cs typeface="+mn-cs"/>
                      </a:endParaRPr>
                    </a:p>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lang="en-US" sz="1400" kern="1200" dirty="0">
                          <a:solidFill>
                            <a:schemeClr val="tx1"/>
                          </a:solidFill>
                          <a:latin typeface="+mn-lt"/>
                          <a:ea typeface="+mn-ea"/>
                          <a:cs typeface="+mn-cs"/>
                        </a:rPr>
                        <a:t>Project tracker.</a:t>
                      </a:r>
                    </a:p>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endParaRPr lang="en-US" sz="1400" kern="1200" dirty="0">
                        <a:solidFill>
                          <a:schemeClr val="tx1"/>
                        </a:solidFill>
                        <a:latin typeface="+mn-lt"/>
                        <a:ea typeface="+mn-ea"/>
                        <a:cs typeface="+mn-cs"/>
                      </a:endParaRP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lang="en-US" sz="1400" kern="1200" dirty="0">
                          <a:solidFill>
                            <a:schemeClr val="tx1"/>
                          </a:solidFill>
                          <a:latin typeface="+mn-lt"/>
                          <a:ea typeface="+mn-ea"/>
                          <a:cs typeface="+mn-cs"/>
                        </a:rPr>
                        <a:t>Monthly,</a:t>
                      </a:r>
                    </a:p>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lang="en-US" sz="1400" kern="1200" dirty="0">
                          <a:solidFill>
                            <a:schemeClr val="tx1"/>
                          </a:solidFill>
                          <a:latin typeface="+mn-lt"/>
                          <a:ea typeface="+mn-ea"/>
                          <a:cs typeface="+mn-cs"/>
                        </a:rPr>
                        <a:t>deliverables</a:t>
                      </a: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endParaRPr lang="en-US" sz="1400" kern="1200" dirty="0">
                        <a:solidFill>
                          <a:schemeClr val="tx1"/>
                        </a:solidFill>
                        <a:latin typeface="+mn-lt"/>
                        <a:ea typeface="+mn-ea"/>
                        <a:cs typeface="+mn-cs"/>
                      </a:endParaRP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2009">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kumimoji="0" lang="en-US" sz="1200" b="1" i="0" u="none" strike="noStrike" cap="none" normalizeH="0" baseline="0" dirty="0">
                          <a:ln>
                            <a:noFill/>
                          </a:ln>
                          <a:solidFill>
                            <a:schemeClr val="tx1"/>
                          </a:solidFill>
                          <a:effectLst/>
                          <a:latin typeface="+mj-lt"/>
                        </a:rPr>
                        <a:t>2</a:t>
                      </a: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p>
                      <a:pPr algn="ctr"/>
                      <a:r>
                        <a:rPr lang="en-US" sz="1400" dirty="0"/>
                        <a:t>Efficiency</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lang="en-US" sz="1400" kern="1200" dirty="0">
                          <a:solidFill>
                            <a:schemeClr val="tx1"/>
                          </a:solidFill>
                          <a:latin typeface="+mn-lt"/>
                          <a:ea typeface="+mn-ea"/>
                          <a:cs typeface="+mn-cs"/>
                        </a:rPr>
                        <a:t>Continuous</a:t>
                      </a: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p>
                      <a:pPr algn="ctr"/>
                      <a:r>
                        <a:rPr lang="en-US" sz="1400" dirty="0"/>
                        <a:t>99%+1, -4</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vMerge="1">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endParaRP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Monthly,</a:t>
                      </a:r>
                    </a:p>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Production reports</a:t>
                      </a: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endParaRPr lang="en-US" sz="1400" kern="1200" dirty="0">
                        <a:solidFill>
                          <a:schemeClr val="tx1"/>
                        </a:solidFill>
                        <a:latin typeface="+mn-lt"/>
                        <a:ea typeface="+mn-ea"/>
                        <a:cs typeface="+mn-cs"/>
                      </a:endParaRP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61037">
                <a:tc>
                  <a:txBody>
                    <a:bodyPr/>
                    <a:lstStyle/>
                    <a:p>
                      <a:pPr marL="0" marR="0" lvl="0" indent="0" algn="l"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kumimoji="0" lang="en-US" sz="1200" b="1" i="0" u="none" strike="noStrike" cap="none" normalizeH="0" baseline="0" dirty="0">
                          <a:ln>
                            <a:noFill/>
                          </a:ln>
                          <a:solidFill>
                            <a:schemeClr val="tx1"/>
                          </a:solidFill>
                          <a:effectLst/>
                          <a:latin typeface="+mj-lt"/>
                        </a:rPr>
                        <a:t>3</a:t>
                      </a: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First time acceptance</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lang="en-US" sz="1400" kern="1200" dirty="0">
                          <a:solidFill>
                            <a:schemeClr val="tx1"/>
                          </a:solidFill>
                          <a:latin typeface="+mn-lt"/>
                          <a:ea typeface="+mn-ea"/>
                          <a:cs typeface="+mn-cs"/>
                        </a:rPr>
                        <a:t>Attribute</a:t>
                      </a: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p>
                      <a:pPr algn="ctr"/>
                      <a:r>
                        <a:rPr lang="en-US" sz="1400" dirty="0"/>
                        <a:t>98%+2, -4</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vMerge="1">
                  <a:txBody>
                    <a:bodyPr/>
                    <a:lstStyle/>
                    <a:p>
                      <a:endParaRP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Monthly,</a:t>
                      </a:r>
                    </a:p>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Quality feedback reports</a:t>
                      </a: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endParaRPr lang="en-US" sz="1400" kern="1200" dirty="0">
                        <a:solidFill>
                          <a:schemeClr val="tx1"/>
                        </a:solidFill>
                        <a:latin typeface="+mn-lt"/>
                        <a:ea typeface="+mn-ea"/>
                        <a:cs typeface="+mn-cs"/>
                      </a:endParaRP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31652310"/>
                  </a:ext>
                </a:extLst>
              </a:tr>
              <a:tr h="682009">
                <a:tc>
                  <a:txBody>
                    <a:bodyPr/>
                    <a:lstStyle/>
                    <a:p>
                      <a:pPr marL="0" marR="0" lvl="0" indent="0" algn="l"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kumimoji="0" lang="en-US" sz="1200" b="1" i="0" u="none" strike="noStrike" cap="none" normalizeH="0" baseline="0" dirty="0">
                          <a:ln>
                            <a:noFill/>
                          </a:ln>
                          <a:solidFill>
                            <a:schemeClr val="tx1"/>
                          </a:solidFill>
                          <a:effectLst/>
                          <a:latin typeface="+mj-lt"/>
                        </a:rPr>
                        <a:t>4</a:t>
                      </a: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p>
                      <a:pPr algn="ctr"/>
                      <a:r>
                        <a:rPr lang="en-US" sz="1400" dirty="0"/>
                        <a:t>Billing per hour</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lang="en-US" sz="1400" kern="1200" dirty="0">
                          <a:solidFill>
                            <a:schemeClr val="tx1"/>
                          </a:solidFill>
                          <a:latin typeface="+mn-lt"/>
                          <a:ea typeface="+mn-ea"/>
                          <a:cs typeface="+mn-cs"/>
                        </a:rPr>
                        <a:t>Continuous</a:t>
                      </a: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p>
                      <a:pPr algn="ctr"/>
                      <a:r>
                        <a:rPr lang="en-US" sz="1400" dirty="0"/>
                        <a:t>6$ per hour</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vMerge="1">
                  <a:txBody>
                    <a:bodyPr/>
                    <a:lstStyle/>
                    <a:p>
                      <a:endParaRP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Monthly,</a:t>
                      </a:r>
                    </a:p>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Invoice reports</a:t>
                      </a: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endParaRPr lang="en-US" sz="1400" kern="1200" dirty="0">
                        <a:solidFill>
                          <a:schemeClr val="tx1"/>
                        </a:solidFill>
                        <a:latin typeface="+mn-lt"/>
                        <a:ea typeface="+mn-ea"/>
                        <a:cs typeface="+mn-cs"/>
                      </a:endParaRP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2129314"/>
                  </a:ext>
                </a:extLst>
              </a:tr>
              <a:tr h="801361">
                <a:tc>
                  <a:txBody>
                    <a:bodyPr/>
                    <a:lstStyle/>
                    <a:p>
                      <a:pPr marL="0" marR="0" lvl="0" indent="0" algn="l"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kumimoji="0" lang="en-US" sz="1200" b="1" i="0" u="none" strike="noStrike" cap="none" normalizeH="0" baseline="0" dirty="0">
                          <a:ln>
                            <a:noFill/>
                          </a:ln>
                          <a:solidFill>
                            <a:schemeClr val="tx1"/>
                          </a:solidFill>
                          <a:effectLst/>
                          <a:latin typeface="+mj-lt"/>
                        </a:rPr>
                        <a:t>5</a:t>
                      </a: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p>
                      <a:pPr algn="ctr"/>
                      <a:r>
                        <a:rPr lang="en-US" sz="1400" dirty="0"/>
                        <a:t>Customer feedback score</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lang="en-US" sz="1400" kern="1200" dirty="0">
                          <a:solidFill>
                            <a:schemeClr val="tx1"/>
                          </a:solidFill>
                          <a:latin typeface="+mn-lt"/>
                          <a:ea typeface="+mn-ea"/>
                          <a:cs typeface="+mn-cs"/>
                        </a:rPr>
                        <a:t>Attribute</a:t>
                      </a: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p>
                      <a:pPr algn="ctr"/>
                      <a:r>
                        <a:rPr lang="en-US" sz="1400" dirty="0"/>
                        <a:t>7-1</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vMerge="1">
                  <a:txBody>
                    <a:bodyPr/>
                    <a:lstStyle/>
                    <a:p>
                      <a:endParaRP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Monthly ,Customer feedback form</a:t>
                      </a: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endParaRPr lang="en-US" sz="1400" kern="1200" dirty="0">
                        <a:solidFill>
                          <a:schemeClr val="tx1"/>
                        </a:solidFill>
                        <a:latin typeface="+mn-lt"/>
                        <a:ea typeface="+mn-ea"/>
                        <a:cs typeface="+mn-cs"/>
                      </a:endParaRP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27496174"/>
                  </a:ext>
                </a:extLst>
              </a:tr>
            </a:tbl>
          </a:graphicData>
        </a:graphic>
      </p:graphicFrame>
      <p:cxnSp>
        <p:nvCxnSpPr>
          <p:cNvPr id="12" name="Straight Connector 11"/>
          <p:cNvCxnSpPr/>
          <p:nvPr/>
        </p:nvCxnSpPr>
        <p:spPr bwMode="auto">
          <a:xfrm>
            <a:off x="533400" y="853440"/>
            <a:ext cx="8877300" cy="0"/>
          </a:xfrm>
          <a:prstGeom prst="line">
            <a:avLst/>
          </a:prstGeom>
          <a:solidFill>
            <a:schemeClr val="hlink"/>
          </a:solidFill>
          <a:ln w="28575" cap="flat" cmpd="sng" algn="ctr">
            <a:solidFill>
              <a:schemeClr val="accent1"/>
            </a:solidFill>
            <a:prstDash val="solid"/>
            <a:round/>
            <a:headEnd type="none" w="med" len="med"/>
            <a:tailEnd type="none" w="med" len="med"/>
          </a:ln>
          <a:effectLst/>
        </p:spPr>
      </p:cxnSp>
      <p:sp>
        <p:nvSpPr>
          <p:cNvPr id="13" name="Pentagon 12"/>
          <p:cNvSpPr/>
          <p:nvPr/>
        </p:nvSpPr>
        <p:spPr bwMode="auto">
          <a:xfrm>
            <a:off x="533400" y="152400"/>
            <a:ext cx="1828800" cy="691286"/>
          </a:xfrm>
          <a:prstGeom prst="homePlate">
            <a:avLst/>
          </a:prstGeom>
          <a:solidFill>
            <a:srgbClr val="00B0F0"/>
          </a:solidFill>
          <a:ln w="12700" cap="flat" cmpd="sng" algn="ctr">
            <a:no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dirty="0">
                <a:ln>
                  <a:noFill/>
                </a:ln>
                <a:solidFill>
                  <a:schemeClr val="accent4">
                    <a:lumMod val="10000"/>
                  </a:schemeClr>
                </a:solidFill>
                <a:effectLst/>
                <a:latin typeface="+mj-lt"/>
              </a:rPr>
              <a:t>Measure</a:t>
            </a:r>
          </a:p>
        </p:txBody>
      </p:sp>
    </p:spTree>
    <p:extLst>
      <p:ext uri="{BB962C8B-B14F-4D97-AF65-F5344CB8AC3E}">
        <p14:creationId xmlns:p14="http://schemas.microsoft.com/office/powerpoint/2010/main" val="181226171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9D3844A5-3B38-4698-8943-B0AEDB74F334}" type="slidenum">
              <a:rPr lang="en-US" smtClean="0">
                <a:solidFill>
                  <a:schemeClr val="accent4">
                    <a:lumMod val="10000"/>
                  </a:schemeClr>
                </a:solidFill>
              </a:rPr>
              <a:pPr/>
              <a:t>12</a:t>
            </a:fld>
            <a:endParaRPr lang="en-US" dirty="0">
              <a:solidFill>
                <a:schemeClr val="accent4">
                  <a:lumMod val="10000"/>
                </a:schemeClr>
              </a:solidFill>
            </a:endParaRPr>
          </a:p>
        </p:txBody>
      </p:sp>
      <p:sp>
        <p:nvSpPr>
          <p:cNvPr id="4" name="Date Placeholder 3"/>
          <p:cNvSpPr>
            <a:spLocks noGrp="1"/>
          </p:cNvSpPr>
          <p:nvPr>
            <p:ph type="dt" sz="half" idx="10"/>
          </p:nvPr>
        </p:nvSpPr>
        <p:spPr/>
        <p:txBody>
          <a:bodyPr/>
          <a:lstStyle/>
          <a:p>
            <a:fld id="{07917A51-C835-42C0-8049-98CD01217C8D}" type="datetime4">
              <a:rPr lang="en-US" smtClean="0">
                <a:solidFill>
                  <a:schemeClr val="accent4">
                    <a:lumMod val="10000"/>
                  </a:schemeClr>
                </a:solidFill>
              </a:rPr>
              <a:pPr/>
              <a:t>October 15, 2024</a:t>
            </a:fld>
            <a:endParaRPr lang="en-US" dirty="0">
              <a:solidFill>
                <a:schemeClr val="accent4">
                  <a:lumMod val="10000"/>
                </a:schemeClr>
              </a:solidFill>
            </a:endParaRPr>
          </a:p>
        </p:txBody>
      </p:sp>
      <p:sp>
        <p:nvSpPr>
          <p:cNvPr id="14" name="Title 2"/>
          <p:cNvSpPr txBox="1">
            <a:spLocks/>
          </p:cNvSpPr>
          <p:nvPr/>
        </p:nvSpPr>
        <p:spPr bwMode="auto">
          <a:xfrm>
            <a:off x="2438400" y="207816"/>
            <a:ext cx="3352800" cy="548640"/>
          </a:xfrm>
          <a:prstGeom prst="rect">
            <a:avLst/>
          </a:prstGeom>
          <a:noFill/>
          <a:ln w="19050">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3000" b="1">
                <a:solidFill>
                  <a:schemeClr val="accent1"/>
                </a:solidFill>
                <a:latin typeface="Calibri" pitchFamily="34" charset="0"/>
                <a:ea typeface="+mj-ea"/>
                <a:cs typeface="Calibri" pitchFamily="34" charset="0"/>
              </a:defRPr>
            </a:lvl1pPr>
            <a:lvl2pPr algn="l" rtl="0" eaLnBrk="1" fontAlgn="base" hangingPunct="1">
              <a:spcBef>
                <a:spcPct val="0"/>
              </a:spcBef>
              <a:spcAft>
                <a:spcPct val="0"/>
              </a:spcAft>
              <a:defRPr sz="3200" b="1">
                <a:solidFill>
                  <a:schemeClr val="accent1"/>
                </a:solidFill>
                <a:latin typeface="Generis Sans Com" pitchFamily="34" charset="0"/>
              </a:defRPr>
            </a:lvl2pPr>
            <a:lvl3pPr algn="l" rtl="0" eaLnBrk="1" fontAlgn="base" hangingPunct="1">
              <a:spcBef>
                <a:spcPct val="0"/>
              </a:spcBef>
              <a:spcAft>
                <a:spcPct val="0"/>
              </a:spcAft>
              <a:defRPr sz="3200" b="1">
                <a:solidFill>
                  <a:schemeClr val="accent1"/>
                </a:solidFill>
                <a:latin typeface="Generis Sans Com" pitchFamily="34" charset="0"/>
              </a:defRPr>
            </a:lvl3pPr>
            <a:lvl4pPr algn="l" rtl="0" eaLnBrk="1" fontAlgn="base" hangingPunct="1">
              <a:spcBef>
                <a:spcPct val="0"/>
              </a:spcBef>
              <a:spcAft>
                <a:spcPct val="0"/>
              </a:spcAft>
              <a:defRPr sz="3200" b="1">
                <a:solidFill>
                  <a:schemeClr val="accent1"/>
                </a:solidFill>
                <a:latin typeface="Generis Sans Com" pitchFamily="34" charset="0"/>
              </a:defRPr>
            </a:lvl4pPr>
            <a:lvl5pPr algn="l" rtl="0" eaLnBrk="1" fontAlgn="base" hangingPunct="1">
              <a:spcBef>
                <a:spcPct val="0"/>
              </a:spcBef>
              <a:spcAft>
                <a:spcPct val="0"/>
              </a:spcAft>
              <a:defRPr sz="3200" b="1">
                <a:solidFill>
                  <a:schemeClr val="accent1"/>
                </a:solidFill>
                <a:latin typeface="Generis Sans Com" pitchFamily="34"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a:lstStyle>
          <a:p>
            <a:pPr marL="91440"/>
            <a:r>
              <a:rPr lang="en-US" sz="2400" kern="0" dirty="0">
                <a:solidFill>
                  <a:schemeClr val="accent4">
                    <a:lumMod val="10000"/>
                  </a:schemeClr>
                </a:solidFill>
              </a:rPr>
              <a:t>Performance Evaluation  </a:t>
            </a:r>
          </a:p>
          <a:p>
            <a:pPr marL="91440"/>
            <a:r>
              <a:rPr lang="en-US" sz="2400" kern="0" dirty="0">
                <a:solidFill>
                  <a:schemeClr val="accent4">
                    <a:lumMod val="10000"/>
                  </a:schemeClr>
                </a:solidFill>
              </a:rPr>
              <a:t>(Stability Analysis)</a:t>
            </a:r>
          </a:p>
        </p:txBody>
      </p:sp>
      <p:graphicFrame>
        <p:nvGraphicFramePr>
          <p:cNvPr id="69" name="Group 221"/>
          <p:cNvGraphicFramePr>
            <a:graphicFrameLocks noGrp="1"/>
          </p:cNvGraphicFramePr>
          <p:nvPr>
            <p:extLst>
              <p:ext uri="{D42A27DB-BD31-4B8C-83A1-F6EECF244321}">
                <p14:modId xmlns:p14="http://schemas.microsoft.com/office/powerpoint/2010/main" val="4061083458"/>
              </p:ext>
            </p:extLst>
          </p:nvPr>
        </p:nvGraphicFramePr>
        <p:xfrm>
          <a:off x="518161" y="1295400"/>
          <a:ext cx="8892541" cy="3505201"/>
        </p:xfrm>
        <a:graphic>
          <a:graphicData uri="http://schemas.openxmlformats.org/drawingml/2006/table">
            <a:tbl>
              <a:tblPr/>
              <a:tblGrid>
                <a:gridCol w="692925">
                  <a:extLst>
                    <a:ext uri="{9D8B030D-6E8A-4147-A177-3AD203B41FA5}">
                      <a16:colId xmlns:a16="http://schemas.microsoft.com/office/drawing/2014/main" val="20000"/>
                    </a:ext>
                  </a:extLst>
                </a:gridCol>
                <a:gridCol w="1732313">
                  <a:extLst>
                    <a:ext uri="{9D8B030D-6E8A-4147-A177-3AD203B41FA5}">
                      <a16:colId xmlns:a16="http://schemas.microsoft.com/office/drawing/2014/main" val="20001"/>
                    </a:ext>
                  </a:extLst>
                </a:gridCol>
                <a:gridCol w="1039388">
                  <a:extLst>
                    <a:ext uri="{9D8B030D-6E8A-4147-A177-3AD203B41FA5}">
                      <a16:colId xmlns:a16="http://schemas.microsoft.com/office/drawing/2014/main" val="20002"/>
                    </a:ext>
                  </a:extLst>
                </a:gridCol>
                <a:gridCol w="1870899">
                  <a:extLst>
                    <a:ext uri="{9D8B030D-6E8A-4147-A177-3AD203B41FA5}">
                      <a16:colId xmlns:a16="http://schemas.microsoft.com/office/drawing/2014/main" val="20003"/>
                    </a:ext>
                  </a:extLst>
                </a:gridCol>
                <a:gridCol w="1016290">
                  <a:extLst>
                    <a:ext uri="{9D8B030D-6E8A-4147-A177-3AD203B41FA5}">
                      <a16:colId xmlns:a16="http://schemas.microsoft.com/office/drawing/2014/main" val="20004"/>
                    </a:ext>
                  </a:extLst>
                </a:gridCol>
                <a:gridCol w="2540726">
                  <a:extLst>
                    <a:ext uri="{9D8B030D-6E8A-4147-A177-3AD203B41FA5}">
                      <a16:colId xmlns:a16="http://schemas.microsoft.com/office/drawing/2014/main" val="20005"/>
                    </a:ext>
                  </a:extLst>
                </a:gridCol>
              </a:tblGrid>
              <a:tr h="419607">
                <a:tc rowSpan="2">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bg1"/>
                        </a:buClr>
                        <a:buSzPct val="85000"/>
                        <a:buFontTx/>
                        <a:buNone/>
                        <a:tabLst/>
                      </a:pPr>
                      <a:r>
                        <a:rPr kumimoji="0" lang="en-US" sz="1400" b="1" i="0" u="none" strike="noStrike" cap="none" normalizeH="0" baseline="0" dirty="0">
                          <a:ln>
                            <a:noFill/>
                          </a:ln>
                          <a:solidFill>
                            <a:schemeClr val="accent4">
                              <a:lumMod val="10000"/>
                            </a:schemeClr>
                          </a:solidFill>
                          <a:effectLst/>
                          <a:latin typeface="+mj-lt"/>
                          <a:cs typeface="Times New Roman" pitchFamily="18" charset="0"/>
                        </a:rPr>
                        <a:t>Sl.No</a:t>
                      </a:r>
                      <a:endParaRPr kumimoji="0" lang="en-US" sz="1400" b="1" i="0" u="none" strike="noStrike" cap="none" normalizeH="0" baseline="0" dirty="0">
                        <a:ln>
                          <a:noFill/>
                        </a:ln>
                        <a:solidFill>
                          <a:schemeClr val="accent4">
                            <a:lumMod val="10000"/>
                          </a:schemeClr>
                        </a:solidFill>
                        <a:effectLst/>
                        <a:latin typeface="+mj-lt"/>
                      </a:endParaRPr>
                    </a:p>
                  </a:txBody>
                  <a:tcPr anchor="ct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solidFill>
                      <a:srgbClr val="98CA3C"/>
                    </a:solidFill>
                  </a:tcPr>
                </a:tc>
                <a:tc rowSpan="2">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bg1"/>
                        </a:buClr>
                        <a:buSzPct val="85000"/>
                        <a:buFontTx/>
                        <a:buNone/>
                        <a:tabLst/>
                      </a:pPr>
                      <a:r>
                        <a:rPr kumimoji="0" lang="en-US" sz="1400" b="1" i="0" u="none" strike="noStrike" cap="none" normalizeH="0" baseline="0" dirty="0">
                          <a:ln>
                            <a:noFill/>
                          </a:ln>
                          <a:solidFill>
                            <a:schemeClr val="accent4">
                              <a:lumMod val="10000"/>
                            </a:schemeClr>
                          </a:solidFill>
                          <a:effectLst/>
                          <a:latin typeface="+mj-lt"/>
                          <a:cs typeface="Times New Roman" pitchFamily="18" charset="0"/>
                        </a:rPr>
                        <a:t>Performance Variable (CTQ)</a:t>
                      </a:r>
                    </a:p>
                  </a:txBody>
                  <a:tcPr anchor="ct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solidFill>
                      <a:srgbClr val="98CA3C"/>
                    </a:solidFill>
                  </a:tcPr>
                </a:tc>
                <a:tc rowSpan="2">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bg1"/>
                        </a:buClr>
                        <a:buSzPct val="85000"/>
                        <a:buFontTx/>
                        <a:buNone/>
                        <a:tabLst/>
                      </a:pPr>
                      <a:r>
                        <a:rPr kumimoji="0" lang="en-US" sz="1400" b="1" i="0" u="none" strike="noStrike" cap="none" normalizeH="0" baseline="0" dirty="0">
                          <a:ln>
                            <a:noFill/>
                          </a:ln>
                          <a:solidFill>
                            <a:schemeClr val="accent4">
                              <a:lumMod val="10000"/>
                            </a:schemeClr>
                          </a:solidFill>
                          <a:effectLst/>
                          <a:latin typeface="+mj-lt"/>
                          <a:cs typeface="Times New Roman" pitchFamily="18" charset="0"/>
                        </a:rPr>
                        <a:t>Type (C/D)</a:t>
                      </a:r>
                    </a:p>
                    <a:p>
                      <a:pPr marL="0" marR="0" lvl="0" indent="0" algn="ctr" defTabSz="914400" rtl="0" eaLnBrk="1" fontAlgn="base" latinLnBrk="0" hangingPunct="1">
                        <a:lnSpc>
                          <a:spcPct val="90000"/>
                        </a:lnSpc>
                        <a:spcBef>
                          <a:spcPct val="0"/>
                        </a:spcBef>
                        <a:spcAft>
                          <a:spcPct val="0"/>
                        </a:spcAft>
                        <a:buClr>
                          <a:schemeClr val="bg1"/>
                        </a:buClr>
                        <a:buSzPct val="85000"/>
                        <a:buFontTx/>
                        <a:buNone/>
                        <a:tabLst/>
                      </a:pPr>
                      <a:endParaRPr kumimoji="0" lang="en-US" sz="1400" b="1" i="0" u="none" strike="noStrike" cap="none" normalizeH="0" baseline="0" dirty="0">
                        <a:ln>
                          <a:noFill/>
                        </a:ln>
                        <a:solidFill>
                          <a:schemeClr val="accent4">
                            <a:lumMod val="10000"/>
                          </a:schemeClr>
                        </a:solidFill>
                        <a:effectLst/>
                        <a:latin typeface="+mj-lt"/>
                      </a:endParaRPr>
                    </a:p>
                  </a:txBody>
                  <a:tcPr anchor="ct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solidFill>
                      <a:srgbClr val="98CA3C"/>
                    </a:solidFill>
                  </a:tcPr>
                </a:tc>
                <a:tc gridSpan="3">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bg1"/>
                        </a:buClr>
                        <a:buSzPct val="85000"/>
                        <a:buFontTx/>
                        <a:buNone/>
                        <a:tabLst/>
                      </a:pPr>
                      <a:r>
                        <a:rPr kumimoji="0" lang="en-US" sz="1400" b="1" i="0" u="none" strike="noStrike" cap="none" normalizeH="0" baseline="0" dirty="0">
                          <a:ln>
                            <a:noFill/>
                          </a:ln>
                          <a:solidFill>
                            <a:schemeClr val="accent4">
                              <a:lumMod val="10000"/>
                            </a:schemeClr>
                          </a:solidFill>
                          <a:effectLst/>
                          <a:latin typeface="+mj-lt"/>
                        </a:rPr>
                        <a:t>Stability Diagnostics</a:t>
                      </a:r>
                    </a:p>
                  </a:txBody>
                  <a:tcPr anchor="ct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solidFill>
                      <a:srgbClr val="98CA3C"/>
                    </a:solidFill>
                  </a:tcPr>
                </a:tc>
                <a:tc hMerge="1">
                  <a:txBody>
                    <a:bodyPr/>
                    <a:lstStyle/>
                    <a:p>
                      <a:pPr marL="0" marR="0" lvl="0" indent="0" algn="ctr" defTabSz="914400" rtl="0" eaLnBrk="1" fontAlgn="base" latinLnBrk="0" hangingPunct="1">
                        <a:lnSpc>
                          <a:spcPct val="90000"/>
                        </a:lnSpc>
                        <a:spcBef>
                          <a:spcPct val="0"/>
                        </a:spcBef>
                        <a:spcAft>
                          <a:spcPct val="0"/>
                        </a:spcAft>
                        <a:buClr>
                          <a:schemeClr val="bg1"/>
                        </a:buClr>
                        <a:buSzPct val="85000"/>
                        <a:buFontTx/>
                        <a:buNone/>
                        <a:tabLst/>
                      </a:pPr>
                      <a:endParaRPr kumimoji="0" lang="en-US" sz="1100" b="0" i="0" u="none" strike="noStrike" cap="none" normalizeH="0" baseline="0" dirty="0">
                        <a:ln>
                          <a:noFill/>
                        </a:ln>
                        <a:solidFill>
                          <a:schemeClr val="bg1"/>
                        </a:solidFill>
                        <a:effectLst/>
                        <a:latin typeface="Arial" pitchFamily="34" charset="0"/>
                      </a:endParaRPr>
                    </a:p>
                  </a:txBody>
                  <a:tcPr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98CA3C"/>
                    </a:solidFill>
                  </a:tcPr>
                </a:tc>
                <a:tc hMerge="1">
                  <a:txBody>
                    <a:bodyPr/>
                    <a:lstStyle/>
                    <a:p>
                      <a:pPr marL="0" marR="0" lvl="0" indent="0" algn="ctr" defTabSz="914400" rtl="0" eaLnBrk="1" fontAlgn="base" latinLnBrk="0" hangingPunct="1">
                        <a:lnSpc>
                          <a:spcPct val="90000"/>
                        </a:lnSpc>
                        <a:spcBef>
                          <a:spcPct val="0"/>
                        </a:spcBef>
                        <a:spcAft>
                          <a:spcPct val="0"/>
                        </a:spcAft>
                        <a:buClr>
                          <a:schemeClr val="bg1"/>
                        </a:buClr>
                        <a:buSzPct val="85000"/>
                        <a:buFontTx/>
                        <a:buNone/>
                        <a:tabLst/>
                      </a:pPr>
                      <a:endParaRPr kumimoji="0" lang="en-US" sz="1100" b="0" i="0" u="none" strike="noStrike" cap="none" normalizeH="0" baseline="0" dirty="0">
                        <a:ln>
                          <a:noFill/>
                        </a:ln>
                        <a:solidFill>
                          <a:schemeClr val="bg1"/>
                        </a:solidFill>
                        <a:effectLst/>
                        <a:latin typeface="Arial" pitchFamily="34" charset="0"/>
                      </a:endParaRPr>
                    </a:p>
                  </a:txBody>
                  <a:tcPr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98CA3C"/>
                    </a:solidFill>
                  </a:tcPr>
                </a:tc>
                <a:extLst>
                  <a:ext uri="{0D108BD9-81ED-4DB2-BD59-A6C34878D82A}">
                    <a16:rowId xmlns:a16="http://schemas.microsoft.com/office/drawing/2014/main" val="10000"/>
                  </a:ext>
                </a:extLst>
              </a:tr>
              <a:tr h="75529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90000"/>
                        </a:lnSpc>
                        <a:spcBef>
                          <a:spcPct val="0"/>
                        </a:spcBef>
                        <a:spcAft>
                          <a:spcPct val="0"/>
                        </a:spcAft>
                        <a:buClr>
                          <a:schemeClr val="bg1"/>
                        </a:buClr>
                        <a:buSzPct val="85000"/>
                        <a:buFontTx/>
                        <a:buNone/>
                        <a:tabLst/>
                      </a:pPr>
                      <a:r>
                        <a:rPr kumimoji="0" lang="en-US" sz="1400" b="1" i="0" u="none" strike="noStrike" cap="none" normalizeH="0" baseline="0" dirty="0">
                          <a:ln>
                            <a:noFill/>
                          </a:ln>
                          <a:solidFill>
                            <a:schemeClr val="accent4">
                              <a:lumMod val="10000"/>
                            </a:schemeClr>
                          </a:solidFill>
                          <a:effectLst/>
                          <a:latin typeface="+mj-lt"/>
                        </a:rPr>
                        <a:t>Test Method</a:t>
                      </a:r>
                    </a:p>
                  </a:txBody>
                  <a:tcPr anchor="ct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solidFill>
                      <a:srgbClr val="98CA3C"/>
                    </a:solidFill>
                  </a:tcPr>
                </a:tc>
                <a:tc>
                  <a:txBody>
                    <a:bodyPr/>
                    <a:lstStyle/>
                    <a:p>
                      <a:pPr marL="0" marR="0" lvl="0" indent="0" algn="ctr" defTabSz="914400" rtl="0" eaLnBrk="1" fontAlgn="base" latinLnBrk="0" hangingPunct="1">
                        <a:lnSpc>
                          <a:spcPct val="90000"/>
                        </a:lnSpc>
                        <a:spcBef>
                          <a:spcPct val="0"/>
                        </a:spcBef>
                        <a:spcAft>
                          <a:spcPct val="0"/>
                        </a:spcAft>
                        <a:buClr>
                          <a:schemeClr val="bg1"/>
                        </a:buClr>
                        <a:buSzPct val="85000"/>
                        <a:buFontTx/>
                        <a:buNone/>
                        <a:tabLst/>
                      </a:pPr>
                      <a:r>
                        <a:rPr kumimoji="0" lang="en-US" sz="1400" b="1" i="0" u="none" strike="noStrike" cap="none" normalizeH="0" baseline="0" dirty="0">
                          <a:ln>
                            <a:noFill/>
                          </a:ln>
                          <a:solidFill>
                            <a:schemeClr val="accent4">
                              <a:lumMod val="10000"/>
                            </a:schemeClr>
                          </a:solidFill>
                          <a:effectLst/>
                          <a:latin typeface="+mj-lt"/>
                        </a:rPr>
                        <a:t>Result</a:t>
                      </a:r>
                    </a:p>
                  </a:txBody>
                  <a:tcPr anchor="ct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solidFill>
                      <a:srgbClr val="98CA3C"/>
                    </a:solidFill>
                  </a:tcPr>
                </a:tc>
                <a:tc>
                  <a:txBody>
                    <a:bodyPr/>
                    <a:lstStyle/>
                    <a:p>
                      <a:pPr marL="0" marR="0" lvl="0" indent="0" algn="ctr" defTabSz="914400" rtl="0" eaLnBrk="1" fontAlgn="base" latinLnBrk="0" hangingPunct="1">
                        <a:lnSpc>
                          <a:spcPct val="90000"/>
                        </a:lnSpc>
                        <a:spcBef>
                          <a:spcPct val="0"/>
                        </a:spcBef>
                        <a:spcAft>
                          <a:spcPct val="0"/>
                        </a:spcAft>
                        <a:buClr>
                          <a:schemeClr val="bg1"/>
                        </a:buClr>
                        <a:buSzPct val="85000"/>
                        <a:buFontTx/>
                        <a:buNone/>
                        <a:tabLst/>
                      </a:pPr>
                      <a:r>
                        <a:rPr kumimoji="0" lang="en-US" sz="1400" b="1" i="0" u="none" strike="noStrike" cap="none" normalizeH="0" baseline="0" dirty="0">
                          <a:ln>
                            <a:noFill/>
                          </a:ln>
                          <a:solidFill>
                            <a:schemeClr val="accent4">
                              <a:lumMod val="10000"/>
                            </a:schemeClr>
                          </a:solidFill>
                          <a:effectLst/>
                          <a:latin typeface="+mj-lt"/>
                        </a:rPr>
                        <a:t>Action &amp; verification                            (In case of unstable process)</a:t>
                      </a:r>
                    </a:p>
                  </a:txBody>
                  <a:tcPr anchor="ct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solidFill>
                      <a:srgbClr val="98CA3C"/>
                    </a:solidFill>
                  </a:tcPr>
                </a:tc>
                <a:extLst>
                  <a:ext uri="{0D108BD9-81ED-4DB2-BD59-A6C34878D82A}">
                    <a16:rowId xmlns:a16="http://schemas.microsoft.com/office/drawing/2014/main" val="10001"/>
                  </a:ext>
                </a:extLst>
              </a:tr>
              <a:tr h="644515">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kumimoji="0" lang="en-US" sz="1200" b="1" i="0" u="none" strike="noStrike" cap="none" normalizeH="0" baseline="0" dirty="0">
                          <a:ln>
                            <a:noFill/>
                          </a:ln>
                          <a:solidFill>
                            <a:schemeClr val="tx1"/>
                          </a:solidFill>
                          <a:effectLst/>
                          <a:latin typeface="+mj-lt"/>
                        </a:rPr>
                        <a:t>1</a:t>
                      </a: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p>
                      <a:pPr algn="ctr"/>
                      <a:r>
                        <a:rPr lang="en-US" sz="1400" dirty="0"/>
                        <a:t>Ontime delivery</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lang="en-US" sz="1400" kern="1200" dirty="0">
                          <a:solidFill>
                            <a:schemeClr val="tx1"/>
                          </a:solidFill>
                          <a:latin typeface="+mn-lt"/>
                          <a:ea typeface="+mn-ea"/>
                          <a:cs typeface="+mn-cs"/>
                        </a:rPr>
                        <a:t>Discrete</a:t>
                      </a: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kumimoji="0" lang="en-US" sz="1200" b="0" i="0" u="none" strike="noStrike" cap="none" normalizeH="0" baseline="0" dirty="0">
                          <a:ln>
                            <a:noFill/>
                          </a:ln>
                          <a:solidFill>
                            <a:schemeClr val="tx1"/>
                          </a:solidFill>
                          <a:effectLst/>
                          <a:latin typeface="+mj-lt"/>
                        </a:rPr>
                        <a:t>Box plot, Histogram</a:t>
                      </a: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kumimoji="0" lang="en-US" sz="1200" b="0" i="0" u="none" strike="noStrike" cap="none" normalizeH="0" baseline="0" dirty="0">
                          <a:ln>
                            <a:noFill/>
                          </a:ln>
                          <a:solidFill>
                            <a:schemeClr val="tx1"/>
                          </a:solidFill>
                          <a:effectLst/>
                          <a:latin typeface="+mj-lt"/>
                        </a:rPr>
                        <a:t>Unstable</a:t>
                      </a: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kumimoji="0" lang="en-US" sz="1200" b="0" i="0" u="none" strike="noStrike" cap="none" normalizeH="0" baseline="0" dirty="0">
                          <a:ln>
                            <a:noFill/>
                          </a:ln>
                          <a:solidFill>
                            <a:schemeClr val="tx1"/>
                          </a:solidFill>
                          <a:effectLst/>
                          <a:latin typeface="+mj-lt"/>
                        </a:rPr>
                        <a:t>Removed outlier at less &amp; high deliverable count and stabilized the data.</a:t>
                      </a: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7562">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kumimoji="0" lang="en-US" sz="1200" b="1" i="0" u="none" strike="noStrike" cap="none" normalizeH="0" baseline="0" dirty="0">
                          <a:ln>
                            <a:noFill/>
                          </a:ln>
                          <a:solidFill>
                            <a:schemeClr val="tx1"/>
                          </a:solidFill>
                          <a:effectLst/>
                          <a:latin typeface="+mj-lt"/>
                        </a:rPr>
                        <a:t>2</a:t>
                      </a: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p>
                      <a:pPr algn="ctr"/>
                      <a:r>
                        <a:rPr lang="en-US" sz="1400" dirty="0"/>
                        <a:t>Efficiency</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Continuous</a:t>
                      </a: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kumimoji="0" lang="en-US" sz="1200" b="0" i="0" u="none" strike="noStrike" cap="none" normalizeH="0" baseline="0" dirty="0">
                          <a:ln>
                            <a:noFill/>
                          </a:ln>
                          <a:solidFill>
                            <a:schemeClr val="tx1"/>
                          </a:solidFill>
                          <a:effectLst/>
                          <a:latin typeface="+mj-lt"/>
                        </a:rPr>
                        <a:t>IMR chart , Box plot</a:t>
                      </a: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rgbClr val="CC0000"/>
                        </a:buClr>
                        <a:buSzPct val="85000"/>
                        <a:buFont typeface="Wingdings" pitchFamily="2" charset="2"/>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Unstable</a:t>
                      </a: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kumimoji="0" lang="en-US" sz="1200" b="0" i="0" u="none" strike="noStrike" cap="none" normalizeH="0" baseline="0" dirty="0">
                          <a:ln>
                            <a:noFill/>
                          </a:ln>
                          <a:solidFill>
                            <a:schemeClr val="tx1"/>
                          </a:solidFill>
                          <a:effectLst/>
                          <a:latin typeface="+mj-lt"/>
                        </a:rPr>
                        <a:t>Removed outliers at high barrels.</a:t>
                      </a: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7562">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kumimoji="0" lang="en-US" sz="1200" b="1" i="0" u="none" strike="noStrike" cap="none" normalizeH="0" baseline="0" dirty="0">
                          <a:ln>
                            <a:noFill/>
                          </a:ln>
                          <a:solidFill>
                            <a:schemeClr val="tx1"/>
                          </a:solidFill>
                          <a:effectLst/>
                          <a:latin typeface="+mj-lt"/>
                        </a:rPr>
                        <a:t>3</a:t>
                      </a: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First time acceptance</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Discrete</a:t>
                      </a: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kumimoji="0" lang="en-US" sz="1200" b="0" i="0" u="none" strike="noStrike" cap="none" normalizeH="0" baseline="0" dirty="0">
                          <a:ln>
                            <a:noFill/>
                          </a:ln>
                          <a:solidFill>
                            <a:schemeClr val="tx1"/>
                          </a:solidFill>
                          <a:effectLst/>
                          <a:latin typeface="+mj-lt"/>
                        </a:rPr>
                        <a:t>Box plot, Histogram</a:t>
                      </a: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rgbClr val="CC0000"/>
                        </a:buClr>
                        <a:buSzPct val="85000"/>
                        <a:buFont typeface="Wingdings" pitchFamily="2" charset="2"/>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Unstable</a:t>
                      </a: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kumimoji="0" lang="en-US" sz="1200" b="0" i="0" u="none" strike="noStrike" cap="none" normalizeH="0" baseline="0" dirty="0">
                          <a:ln>
                            <a:noFill/>
                          </a:ln>
                          <a:solidFill>
                            <a:schemeClr val="tx1"/>
                          </a:solidFill>
                          <a:effectLst/>
                          <a:latin typeface="+mj-lt"/>
                        </a:rPr>
                        <a:t>Removed outliers</a:t>
                      </a: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0664">
                <a:tc>
                  <a:txBody>
                    <a:bodyPr/>
                    <a:lstStyle/>
                    <a:p>
                      <a:pPr marL="0" marR="0" lvl="0" indent="0" algn="l"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kumimoji="0" lang="en-US" sz="1200" b="1" i="0" u="none" strike="noStrike" cap="none" normalizeH="0" baseline="0" dirty="0">
                          <a:ln>
                            <a:noFill/>
                          </a:ln>
                          <a:solidFill>
                            <a:schemeClr val="tx1"/>
                          </a:solidFill>
                          <a:effectLst/>
                          <a:latin typeface="+mj-lt"/>
                        </a:rPr>
                        <a:t>4</a:t>
                      </a: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p>
                      <a:pPr algn="ctr"/>
                      <a:r>
                        <a:rPr lang="en-US" sz="1400" dirty="0"/>
                        <a:t>Customer feedback score</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lang="en-US" sz="1400" kern="1200" dirty="0">
                          <a:solidFill>
                            <a:schemeClr val="tx1"/>
                          </a:solidFill>
                          <a:latin typeface="+mn-lt"/>
                          <a:ea typeface="+mn-ea"/>
                          <a:cs typeface="+mn-cs"/>
                        </a:rPr>
                        <a:t>Discrete</a:t>
                      </a: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kumimoji="0" lang="en-US" sz="1200" b="0" i="0" u="none" strike="noStrike" cap="none" normalizeH="0" baseline="0" dirty="0">
                          <a:ln>
                            <a:noFill/>
                          </a:ln>
                          <a:solidFill>
                            <a:schemeClr val="tx1"/>
                          </a:solidFill>
                          <a:effectLst/>
                          <a:latin typeface="+mj-lt"/>
                        </a:rPr>
                        <a:t>Box Plot, Histogram</a:t>
                      </a: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kumimoji="0" lang="en-US" sz="1200" b="1" i="0" u="none" strike="noStrike" cap="none" normalizeH="0" baseline="0" dirty="0">
                          <a:ln>
                            <a:noFill/>
                          </a:ln>
                          <a:solidFill>
                            <a:schemeClr val="tx1"/>
                          </a:solidFill>
                          <a:effectLst/>
                          <a:latin typeface="+mj-lt"/>
                        </a:rPr>
                        <a:t>S</a:t>
                      </a:r>
                      <a:r>
                        <a:rPr kumimoji="0" lang="en-US" sz="1200" b="0" i="0" u="none" strike="noStrike" cap="none" normalizeH="0" baseline="0" dirty="0">
                          <a:ln>
                            <a:noFill/>
                          </a:ln>
                          <a:solidFill>
                            <a:schemeClr val="tx1"/>
                          </a:solidFill>
                          <a:effectLst/>
                          <a:latin typeface="+mj-lt"/>
                        </a:rPr>
                        <a:t>tabled</a:t>
                      </a: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endParaRPr kumimoji="0" lang="en-US" sz="1200" b="1" i="0" u="none" strike="noStrike" cap="none" normalizeH="0" baseline="0" dirty="0">
                        <a:ln>
                          <a:noFill/>
                        </a:ln>
                        <a:solidFill>
                          <a:schemeClr val="tx1"/>
                        </a:solidFill>
                        <a:effectLst/>
                        <a:latin typeface="+mj-lt"/>
                      </a:endParaRP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7192967"/>
                  </a:ext>
                </a:extLst>
              </a:tr>
            </a:tbl>
          </a:graphicData>
        </a:graphic>
      </p:graphicFrame>
      <p:cxnSp>
        <p:nvCxnSpPr>
          <p:cNvPr id="12" name="Straight Connector 11"/>
          <p:cNvCxnSpPr/>
          <p:nvPr/>
        </p:nvCxnSpPr>
        <p:spPr bwMode="auto">
          <a:xfrm>
            <a:off x="533400" y="853440"/>
            <a:ext cx="8877300" cy="0"/>
          </a:xfrm>
          <a:prstGeom prst="line">
            <a:avLst/>
          </a:prstGeom>
          <a:solidFill>
            <a:schemeClr val="hlink"/>
          </a:solidFill>
          <a:ln w="28575" cap="flat" cmpd="sng" algn="ctr">
            <a:solidFill>
              <a:schemeClr val="accent1"/>
            </a:solidFill>
            <a:prstDash val="solid"/>
            <a:round/>
            <a:headEnd type="none" w="med" len="med"/>
            <a:tailEnd type="none" w="med" len="med"/>
          </a:ln>
          <a:effectLst/>
        </p:spPr>
      </p:cxnSp>
      <p:sp>
        <p:nvSpPr>
          <p:cNvPr id="13" name="Pentagon 12"/>
          <p:cNvSpPr/>
          <p:nvPr/>
        </p:nvSpPr>
        <p:spPr bwMode="auto">
          <a:xfrm>
            <a:off x="533400" y="152400"/>
            <a:ext cx="1828800" cy="691286"/>
          </a:xfrm>
          <a:prstGeom prst="homePlate">
            <a:avLst/>
          </a:prstGeom>
          <a:solidFill>
            <a:srgbClr val="00B0F0"/>
          </a:solidFill>
          <a:ln w="12700" cap="flat" cmpd="sng" algn="ctr">
            <a:no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dirty="0">
                <a:ln>
                  <a:noFill/>
                </a:ln>
                <a:solidFill>
                  <a:schemeClr val="accent4">
                    <a:lumMod val="10000"/>
                  </a:schemeClr>
                </a:solidFill>
                <a:effectLst/>
                <a:latin typeface="+mj-lt"/>
              </a:rPr>
              <a:t>Measure</a:t>
            </a:r>
          </a:p>
        </p:txBody>
      </p:sp>
    </p:spTree>
    <p:extLst>
      <p:ext uri="{BB962C8B-B14F-4D97-AF65-F5344CB8AC3E}">
        <p14:creationId xmlns:p14="http://schemas.microsoft.com/office/powerpoint/2010/main" val="27504510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9D3844A5-3B38-4698-8943-B0AEDB74F334}" type="slidenum">
              <a:rPr lang="en-US" smtClean="0">
                <a:solidFill>
                  <a:schemeClr val="accent4">
                    <a:lumMod val="10000"/>
                  </a:schemeClr>
                </a:solidFill>
              </a:rPr>
              <a:pPr/>
              <a:t>13</a:t>
            </a:fld>
            <a:endParaRPr lang="en-US" dirty="0">
              <a:solidFill>
                <a:schemeClr val="accent4">
                  <a:lumMod val="10000"/>
                </a:schemeClr>
              </a:solidFill>
            </a:endParaRPr>
          </a:p>
        </p:txBody>
      </p:sp>
      <p:sp>
        <p:nvSpPr>
          <p:cNvPr id="4" name="Date Placeholder 3"/>
          <p:cNvSpPr>
            <a:spLocks noGrp="1"/>
          </p:cNvSpPr>
          <p:nvPr>
            <p:ph type="dt" sz="half" idx="10"/>
          </p:nvPr>
        </p:nvSpPr>
        <p:spPr/>
        <p:txBody>
          <a:bodyPr/>
          <a:lstStyle/>
          <a:p>
            <a:fld id="{07917A51-C835-42C0-8049-98CD01217C8D}" type="datetime4">
              <a:rPr lang="en-US" smtClean="0">
                <a:solidFill>
                  <a:schemeClr val="accent4">
                    <a:lumMod val="10000"/>
                  </a:schemeClr>
                </a:solidFill>
              </a:rPr>
              <a:pPr/>
              <a:t>October 15, 2024</a:t>
            </a:fld>
            <a:endParaRPr lang="en-US" dirty="0">
              <a:solidFill>
                <a:schemeClr val="accent4">
                  <a:lumMod val="10000"/>
                </a:schemeClr>
              </a:solidFill>
            </a:endParaRPr>
          </a:p>
        </p:txBody>
      </p:sp>
      <p:sp>
        <p:nvSpPr>
          <p:cNvPr id="14" name="Title 2"/>
          <p:cNvSpPr txBox="1">
            <a:spLocks/>
          </p:cNvSpPr>
          <p:nvPr/>
        </p:nvSpPr>
        <p:spPr bwMode="auto">
          <a:xfrm>
            <a:off x="2438400" y="207816"/>
            <a:ext cx="3352800" cy="548640"/>
          </a:xfrm>
          <a:prstGeom prst="rect">
            <a:avLst/>
          </a:prstGeom>
          <a:noFill/>
          <a:ln w="19050">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3000" b="1">
                <a:solidFill>
                  <a:schemeClr val="accent1"/>
                </a:solidFill>
                <a:latin typeface="Calibri" pitchFamily="34" charset="0"/>
                <a:ea typeface="+mj-ea"/>
                <a:cs typeface="Calibri" pitchFamily="34" charset="0"/>
              </a:defRPr>
            </a:lvl1pPr>
            <a:lvl2pPr algn="l" rtl="0" eaLnBrk="1" fontAlgn="base" hangingPunct="1">
              <a:spcBef>
                <a:spcPct val="0"/>
              </a:spcBef>
              <a:spcAft>
                <a:spcPct val="0"/>
              </a:spcAft>
              <a:defRPr sz="3200" b="1">
                <a:solidFill>
                  <a:schemeClr val="accent1"/>
                </a:solidFill>
                <a:latin typeface="Generis Sans Com" pitchFamily="34" charset="0"/>
              </a:defRPr>
            </a:lvl2pPr>
            <a:lvl3pPr algn="l" rtl="0" eaLnBrk="1" fontAlgn="base" hangingPunct="1">
              <a:spcBef>
                <a:spcPct val="0"/>
              </a:spcBef>
              <a:spcAft>
                <a:spcPct val="0"/>
              </a:spcAft>
              <a:defRPr sz="3200" b="1">
                <a:solidFill>
                  <a:schemeClr val="accent1"/>
                </a:solidFill>
                <a:latin typeface="Generis Sans Com" pitchFamily="34" charset="0"/>
              </a:defRPr>
            </a:lvl3pPr>
            <a:lvl4pPr algn="l" rtl="0" eaLnBrk="1" fontAlgn="base" hangingPunct="1">
              <a:spcBef>
                <a:spcPct val="0"/>
              </a:spcBef>
              <a:spcAft>
                <a:spcPct val="0"/>
              </a:spcAft>
              <a:defRPr sz="3200" b="1">
                <a:solidFill>
                  <a:schemeClr val="accent1"/>
                </a:solidFill>
                <a:latin typeface="Generis Sans Com" pitchFamily="34" charset="0"/>
              </a:defRPr>
            </a:lvl4pPr>
            <a:lvl5pPr algn="l" rtl="0" eaLnBrk="1" fontAlgn="base" hangingPunct="1">
              <a:spcBef>
                <a:spcPct val="0"/>
              </a:spcBef>
              <a:spcAft>
                <a:spcPct val="0"/>
              </a:spcAft>
              <a:defRPr sz="3200" b="1">
                <a:solidFill>
                  <a:schemeClr val="accent1"/>
                </a:solidFill>
                <a:latin typeface="Generis Sans Com" pitchFamily="34"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a:lstStyle>
          <a:p>
            <a:pPr marL="91440"/>
            <a:r>
              <a:rPr lang="en-US" sz="2400" kern="0" dirty="0">
                <a:solidFill>
                  <a:schemeClr val="accent4">
                    <a:lumMod val="10000"/>
                  </a:schemeClr>
                </a:solidFill>
              </a:rPr>
              <a:t>Performance Evaluation  </a:t>
            </a:r>
          </a:p>
          <a:p>
            <a:pPr marL="91440"/>
            <a:r>
              <a:rPr lang="en-US" sz="2400" kern="0" dirty="0">
                <a:solidFill>
                  <a:schemeClr val="accent4">
                    <a:lumMod val="10000"/>
                  </a:schemeClr>
                </a:solidFill>
              </a:rPr>
              <a:t>(Stability Analysis)</a:t>
            </a:r>
          </a:p>
        </p:txBody>
      </p:sp>
      <p:cxnSp>
        <p:nvCxnSpPr>
          <p:cNvPr id="12" name="Straight Connector 11"/>
          <p:cNvCxnSpPr/>
          <p:nvPr/>
        </p:nvCxnSpPr>
        <p:spPr bwMode="auto">
          <a:xfrm>
            <a:off x="533400" y="853440"/>
            <a:ext cx="8877300" cy="0"/>
          </a:xfrm>
          <a:prstGeom prst="line">
            <a:avLst/>
          </a:prstGeom>
          <a:solidFill>
            <a:schemeClr val="hlink"/>
          </a:solidFill>
          <a:ln w="28575" cap="flat" cmpd="sng" algn="ctr">
            <a:solidFill>
              <a:schemeClr val="accent1"/>
            </a:solidFill>
            <a:prstDash val="solid"/>
            <a:round/>
            <a:headEnd type="none" w="med" len="med"/>
            <a:tailEnd type="none" w="med" len="med"/>
          </a:ln>
          <a:effectLst/>
        </p:spPr>
      </p:cxnSp>
      <p:sp>
        <p:nvSpPr>
          <p:cNvPr id="13" name="Pentagon 12"/>
          <p:cNvSpPr/>
          <p:nvPr/>
        </p:nvSpPr>
        <p:spPr bwMode="auto">
          <a:xfrm>
            <a:off x="533400" y="152400"/>
            <a:ext cx="1828800" cy="691286"/>
          </a:xfrm>
          <a:prstGeom prst="homePlate">
            <a:avLst/>
          </a:prstGeom>
          <a:solidFill>
            <a:srgbClr val="00B0F0"/>
          </a:solidFill>
          <a:ln w="12700" cap="flat" cmpd="sng" algn="ctr">
            <a:no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dirty="0">
                <a:ln>
                  <a:noFill/>
                </a:ln>
                <a:solidFill>
                  <a:schemeClr val="accent4">
                    <a:lumMod val="10000"/>
                  </a:schemeClr>
                </a:solidFill>
                <a:effectLst/>
                <a:latin typeface="+mj-lt"/>
              </a:rPr>
              <a:t>Measure</a:t>
            </a:r>
          </a:p>
        </p:txBody>
      </p:sp>
      <p:sp>
        <p:nvSpPr>
          <p:cNvPr id="5" name="TextBox 4">
            <a:extLst>
              <a:ext uri="{FF2B5EF4-FFF2-40B4-BE49-F238E27FC236}">
                <a16:creationId xmlns:a16="http://schemas.microsoft.com/office/drawing/2014/main" id="{CF813FC0-8858-754D-4FAD-A72B6F89607D}"/>
              </a:ext>
            </a:extLst>
          </p:cNvPr>
          <p:cNvSpPr txBox="1"/>
          <p:nvPr/>
        </p:nvSpPr>
        <p:spPr>
          <a:xfrm>
            <a:off x="381000" y="1033046"/>
            <a:ext cx="3048000" cy="338554"/>
          </a:xfrm>
          <a:prstGeom prst="rect">
            <a:avLst/>
          </a:prstGeom>
          <a:noFill/>
        </p:spPr>
        <p:txBody>
          <a:bodyPr wrap="square" rtlCol="0">
            <a:spAutoFit/>
          </a:bodyPr>
          <a:lstStyle/>
          <a:p>
            <a:r>
              <a:rPr lang="en-IN" sz="1600" dirty="0"/>
              <a:t>On Time Delivery</a:t>
            </a:r>
          </a:p>
        </p:txBody>
      </p:sp>
      <p:pic>
        <p:nvPicPr>
          <p:cNvPr id="6" name="Picture 5">
            <a:extLst>
              <a:ext uri="{FF2B5EF4-FFF2-40B4-BE49-F238E27FC236}">
                <a16:creationId xmlns:a16="http://schemas.microsoft.com/office/drawing/2014/main" id="{9494E9FC-0222-8FA5-20A1-D106BD2421FD}"/>
              </a:ext>
            </a:extLst>
          </p:cNvPr>
          <p:cNvPicPr>
            <a:picLocks noChangeAspect="1"/>
          </p:cNvPicPr>
          <p:nvPr/>
        </p:nvPicPr>
        <p:blipFill>
          <a:blip r:embed="rId2"/>
          <a:stretch>
            <a:fillRect/>
          </a:stretch>
        </p:blipFill>
        <p:spPr>
          <a:xfrm>
            <a:off x="3637280" y="1380590"/>
            <a:ext cx="5937944" cy="4182010"/>
          </a:xfrm>
          <a:prstGeom prst="rect">
            <a:avLst/>
          </a:prstGeom>
        </p:spPr>
      </p:pic>
      <p:sp>
        <p:nvSpPr>
          <p:cNvPr id="8" name="Rectangle 2">
            <a:extLst>
              <a:ext uri="{FF2B5EF4-FFF2-40B4-BE49-F238E27FC236}">
                <a16:creationId xmlns:a16="http://schemas.microsoft.com/office/drawing/2014/main" id="{873998C9-2200-95C3-35C6-0DBB3EF8B5D0}"/>
              </a:ext>
            </a:extLst>
          </p:cNvPr>
          <p:cNvSpPr>
            <a:spLocks noChangeArrowheads="1"/>
          </p:cNvSpPr>
          <p:nvPr/>
        </p:nvSpPr>
        <p:spPr bwMode="auto">
          <a:xfrm>
            <a:off x="360680" y="1560960"/>
            <a:ext cx="32766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X-bar (mean) = 2.011</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which represents the average value of deliverables per day in the process.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Control Limits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Upper Control Limit (UCL) = 2.188</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Lower Control Limit (LCL) = 1.834</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All points except for 2 points at the beginning are  exceeding the control limits (marked in red squares might be due to special cause), which indicates out-of-control points for the individual values early in the process. </a:t>
            </a:r>
          </a:p>
          <a:p>
            <a:pPr marL="0" marR="0" lvl="0" indent="0" algn="l" defTabSz="914400" rtl="0" eaLnBrk="0" fontAlgn="base" latinLnBrk="0" hangingPunct="0">
              <a:lnSpc>
                <a:spcPct val="100000"/>
              </a:lnSpc>
              <a:spcBef>
                <a:spcPct val="0"/>
              </a:spcBef>
              <a:spcAft>
                <a:spcPct val="0"/>
              </a:spcAft>
              <a:buClrTx/>
              <a:buSzTx/>
              <a:tabLst/>
            </a:pPr>
            <a:endParaRPr lang="en-US" altLang="en-US" b="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However, after that, the process seems stable and well-controlled. </a:t>
            </a:r>
          </a:p>
          <a:p>
            <a:pPr marL="0" marR="0" lvl="0" indent="0" algn="l" defTabSz="914400" rtl="0" eaLnBrk="0" fontAlgn="base" latinLnBrk="0" hangingPunct="0">
              <a:lnSpc>
                <a:spcPct val="100000"/>
              </a:lnSpc>
              <a:spcBef>
                <a:spcPct val="0"/>
              </a:spcBef>
              <a:spcAft>
                <a:spcPct val="0"/>
              </a:spcAft>
              <a:buClrTx/>
              <a:buSzTx/>
              <a:tabLst/>
            </a:pPr>
            <a:endParaRPr lang="en-US" altLang="en-US" b="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b="0" dirty="0">
                <a:latin typeface="Arial" panose="020B0604020202020204" pitchFamily="34" charset="0"/>
                <a:cs typeface="Arial" panose="020B0604020202020204" pitchFamily="34" charset="0"/>
              </a:rPr>
              <a:t>After the initial phase, the process stabilizes, with both the individual and moving range charts indicating control</a:t>
            </a:r>
            <a:r>
              <a:rPr lang="en-US" dirty="0">
                <a:latin typeface="Arial" panose="020B0604020202020204" pitchFamily="34" charset="0"/>
                <a:cs typeface="Arial" panose="020B0604020202020204" pitchFamily="34" charset="0"/>
              </a:rPr>
              <a:t>.</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947948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E8F18A-ABA5-40EF-26FB-4C37AA8EE5CB}"/>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281BB1-A05E-8F2B-366C-6F30554BE7F7}"/>
              </a:ext>
            </a:extLst>
          </p:cNvPr>
          <p:cNvSpPr>
            <a:spLocks noGrp="1"/>
          </p:cNvSpPr>
          <p:nvPr>
            <p:ph type="sldNum" sz="quarter" idx="4"/>
          </p:nvPr>
        </p:nvSpPr>
        <p:spPr/>
        <p:txBody>
          <a:bodyPr/>
          <a:lstStyle/>
          <a:p>
            <a:fld id="{9D3844A5-3B38-4698-8943-B0AEDB74F334}" type="slidenum">
              <a:rPr lang="en-US" smtClean="0">
                <a:solidFill>
                  <a:schemeClr val="accent4">
                    <a:lumMod val="10000"/>
                  </a:schemeClr>
                </a:solidFill>
              </a:rPr>
              <a:pPr/>
              <a:t>14</a:t>
            </a:fld>
            <a:endParaRPr lang="en-US" dirty="0">
              <a:solidFill>
                <a:schemeClr val="accent4">
                  <a:lumMod val="10000"/>
                </a:schemeClr>
              </a:solidFill>
            </a:endParaRPr>
          </a:p>
        </p:txBody>
      </p:sp>
      <p:sp>
        <p:nvSpPr>
          <p:cNvPr id="4" name="Date Placeholder 3">
            <a:extLst>
              <a:ext uri="{FF2B5EF4-FFF2-40B4-BE49-F238E27FC236}">
                <a16:creationId xmlns:a16="http://schemas.microsoft.com/office/drawing/2014/main" id="{7076DE17-A127-AFF7-30ED-CFD472DF8AC5}"/>
              </a:ext>
            </a:extLst>
          </p:cNvPr>
          <p:cNvSpPr>
            <a:spLocks noGrp="1"/>
          </p:cNvSpPr>
          <p:nvPr>
            <p:ph type="dt" sz="half" idx="10"/>
          </p:nvPr>
        </p:nvSpPr>
        <p:spPr/>
        <p:txBody>
          <a:bodyPr/>
          <a:lstStyle/>
          <a:p>
            <a:fld id="{07917A51-C835-42C0-8049-98CD01217C8D}" type="datetime4">
              <a:rPr lang="en-US" smtClean="0">
                <a:solidFill>
                  <a:schemeClr val="accent4">
                    <a:lumMod val="10000"/>
                  </a:schemeClr>
                </a:solidFill>
              </a:rPr>
              <a:pPr/>
              <a:t>October 15, 2024</a:t>
            </a:fld>
            <a:endParaRPr lang="en-US" dirty="0">
              <a:solidFill>
                <a:schemeClr val="accent4">
                  <a:lumMod val="10000"/>
                </a:schemeClr>
              </a:solidFill>
            </a:endParaRPr>
          </a:p>
        </p:txBody>
      </p:sp>
      <p:sp>
        <p:nvSpPr>
          <p:cNvPr id="14" name="Title 2">
            <a:extLst>
              <a:ext uri="{FF2B5EF4-FFF2-40B4-BE49-F238E27FC236}">
                <a16:creationId xmlns:a16="http://schemas.microsoft.com/office/drawing/2014/main" id="{250E6482-2550-4F5A-D182-8DC15F53FE3A}"/>
              </a:ext>
            </a:extLst>
          </p:cNvPr>
          <p:cNvSpPr txBox="1">
            <a:spLocks/>
          </p:cNvSpPr>
          <p:nvPr/>
        </p:nvSpPr>
        <p:spPr bwMode="auto">
          <a:xfrm>
            <a:off x="2438400" y="207816"/>
            <a:ext cx="3352800" cy="548640"/>
          </a:xfrm>
          <a:prstGeom prst="rect">
            <a:avLst/>
          </a:prstGeom>
          <a:noFill/>
          <a:ln w="19050">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3000" b="1">
                <a:solidFill>
                  <a:schemeClr val="accent1"/>
                </a:solidFill>
                <a:latin typeface="Calibri" pitchFamily="34" charset="0"/>
                <a:ea typeface="+mj-ea"/>
                <a:cs typeface="Calibri" pitchFamily="34" charset="0"/>
              </a:defRPr>
            </a:lvl1pPr>
            <a:lvl2pPr algn="l" rtl="0" eaLnBrk="1" fontAlgn="base" hangingPunct="1">
              <a:spcBef>
                <a:spcPct val="0"/>
              </a:spcBef>
              <a:spcAft>
                <a:spcPct val="0"/>
              </a:spcAft>
              <a:defRPr sz="3200" b="1">
                <a:solidFill>
                  <a:schemeClr val="accent1"/>
                </a:solidFill>
                <a:latin typeface="Generis Sans Com" pitchFamily="34" charset="0"/>
              </a:defRPr>
            </a:lvl2pPr>
            <a:lvl3pPr algn="l" rtl="0" eaLnBrk="1" fontAlgn="base" hangingPunct="1">
              <a:spcBef>
                <a:spcPct val="0"/>
              </a:spcBef>
              <a:spcAft>
                <a:spcPct val="0"/>
              </a:spcAft>
              <a:defRPr sz="3200" b="1">
                <a:solidFill>
                  <a:schemeClr val="accent1"/>
                </a:solidFill>
                <a:latin typeface="Generis Sans Com" pitchFamily="34" charset="0"/>
              </a:defRPr>
            </a:lvl3pPr>
            <a:lvl4pPr algn="l" rtl="0" eaLnBrk="1" fontAlgn="base" hangingPunct="1">
              <a:spcBef>
                <a:spcPct val="0"/>
              </a:spcBef>
              <a:spcAft>
                <a:spcPct val="0"/>
              </a:spcAft>
              <a:defRPr sz="3200" b="1">
                <a:solidFill>
                  <a:schemeClr val="accent1"/>
                </a:solidFill>
                <a:latin typeface="Generis Sans Com" pitchFamily="34" charset="0"/>
              </a:defRPr>
            </a:lvl4pPr>
            <a:lvl5pPr algn="l" rtl="0" eaLnBrk="1" fontAlgn="base" hangingPunct="1">
              <a:spcBef>
                <a:spcPct val="0"/>
              </a:spcBef>
              <a:spcAft>
                <a:spcPct val="0"/>
              </a:spcAft>
              <a:defRPr sz="3200" b="1">
                <a:solidFill>
                  <a:schemeClr val="accent1"/>
                </a:solidFill>
                <a:latin typeface="Generis Sans Com" pitchFamily="34"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a:lstStyle>
          <a:p>
            <a:pPr marL="91440"/>
            <a:r>
              <a:rPr lang="en-US" sz="2400" kern="0" dirty="0">
                <a:solidFill>
                  <a:schemeClr val="accent4">
                    <a:lumMod val="10000"/>
                  </a:schemeClr>
                </a:solidFill>
              </a:rPr>
              <a:t>Performance Evaluation  </a:t>
            </a:r>
          </a:p>
          <a:p>
            <a:pPr marL="91440"/>
            <a:r>
              <a:rPr lang="en-US" sz="2400" kern="0" dirty="0">
                <a:solidFill>
                  <a:schemeClr val="accent4">
                    <a:lumMod val="10000"/>
                  </a:schemeClr>
                </a:solidFill>
              </a:rPr>
              <a:t>(Stability Analysis)</a:t>
            </a:r>
          </a:p>
        </p:txBody>
      </p:sp>
      <p:cxnSp>
        <p:nvCxnSpPr>
          <p:cNvPr id="12" name="Straight Connector 11">
            <a:extLst>
              <a:ext uri="{FF2B5EF4-FFF2-40B4-BE49-F238E27FC236}">
                <a16:creationId xmlns:a16="http://schemas.microsoft.com/office/drawing/2014/main" id="{B8FE7DB6-B991-EFE8-1D41-966FE059DC3E}"/>
              </a:ext>
            </a:extLst>
          </p:cNvPr>
          <p:cNvCxnSpPr/>
          <p:nvPr/>
        </p:nvCxnSpPr>
        <p:spPr bwMode="auto">
          <a:xfrm>
            <a:off x="533400" y="853440"/>
            <a:ext cx="8877300" cy="0"/>
          </a:xfrm>
          <a:prstGeom prst="line">
            <a:avLst/>
          </a:prstGeom>
          <a:solidFill>
            <a:schemeClr val="hlink"/>
          </a:solidFill>
          <a:ln w="28575" cap="flat" cmpd="sng" algn="ctr">
            <a:solidFill>
              <a:schemeClr val="accent1"/>
            </a:solidFill>
            <a:prstDash val="solid"/>
            <a:round/>
            <a:headEnd type="none" w="med" len="med"/>
            <a:tailEnd type="none" w="med" len="med"/>
          </a:ln>
          <a:effectLst/>
        </p:spPr>
      </p:cxnSp>
      <p:sp>
        <p:nvSpPr>
          <p:cNvPr id="13" name="Pentagon 12">
            <a:extLst>
              <a:ext uri="{FF2B5EF4-FFF2-40B4-BE49-F238E27FC236}">
                <a16:creationId xmlns:a16="http://schemas.microsoft.com/office/drawing/2014/main" id="{AD283F07-57A3-3A07-042E-522A30231B3F}"/>
              </a:ext>
            </a:extLst>
          </p:cNvPr>
          <p:cNvSpPr/>
          <p:nvPr/>
        </p:nvSpPr>
        <p:spPr bwMode="auto">
          <a:xfrm>
            <a:off x="533400" y="152400"/>
            <a:ext cx="1828800" cy="691286"/>
          </a:xfrm>
          <a:prstGeom prst="homePlate">
            <a:avLst/>
          </a:prstGeom>
          <a:solidFill>
            <a:srgbClr val="00B0F0"/>
          </a:solidFill>
          <a:ln w="12700" cap="flat" cmpd="sng" algn="ctr">
            <a:no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dirty="0">
                <a:ln>
                  <a:noFill/>
                </a:ln>
                <a:solidFill>
                  <a:schemeClr val="accent4">
                    <a:lumMod val="10000"/>
                  </a:schemeClr>
                </a:solidFill>
                <a:effectLst/>
                <a:latin typeface="+mj-lt"/>
              </a:rPr>
              <a:t>Measure</a:t>
            </a:r>
          </a:p>
        </p:txBody>
      </p:sp>
      <p:sp>
        <p:nvSpPr>
          <p:cNvPr id="5" name="TextBox 4">
            <a:extLst>
              <a:ext uri="{FF2B5EF4-FFF2-40B4-BE49-F238E27FC236}">
                <a16:creationId xmlns:a16="http://schemas.microsoft.com/office/drawing/2014/main" id="{0A7DF1D8-DF91-4E88-7F0D-FB5FC28E345B}"/>
              </a:ext>
            </a:extLst>
          </p:cNvPr>
          <p:cNvSpPr txBox="1"/>
          <p:nvPr/>
        </p:nvSpPr>
        <p:spPr>
          <a:xfrm>
            <a:off x="381000" y="1033046"/>
            <a:ext cx="3048000" cy="338554"/>
          </a:xfrm>
          <a:prstGeom prst="rect">
            <a:avLst/>
          </a:prstGeom>
          <a:noFill/>
        </p:spPr>
        <p:txBody>
          <a:bodyPr wrap="square" rtlCol="0">
            <a:spAutoFit/>
          </a:bodyPr>
          <a:lstStyle/>
          <a:p>
            <a:r>
              <a:rPr lang="en-IN" sz="1600" dirty="0"/>
              <a:t>Right time First</a:t>
            </a:r>
          </a:p>
        </p:txBody>
      </p:sp>
      <p:pic>
        <p:nvPicPr>
          <p:cNvPr id="7" name="Picture 6">
            <a:extLst>
              <a:ext uri="{FF2B5EF4-FFF2-40B4-BE49-F238E27FC236}">
                <a16:creationId xmlns:a16="http://schemas.microsoft.com/office/drawing/2014/main" id="{A7FB5838-E44E-6124-9A69-67A9EEE966B6}"/>
              </a:ext>
            </a:extLst>
          </p:cNvPr>
          <p:cNvPicPr>
            <a:picLocks noChangeAspect="1"/>
          </p:cNvPicPr>
          <p:nvPr/>
        </p:nvPicPr>
        <p:blipFill>
          <a:blip r:embed="rId2"/>
          <a:stretch>
            <a:fillRect/>
          </a:stretch>
        </p:blipFill>
        <p:spPr>
          <a:xfrm>
            <a:off x="511709" y="1577433"/>
            <a:ext cx="5630848" cy="3837379"/>
          </a:xfrm>
          <a:prstGeom prst="rect">
            <a:avLst/>
          </a:prstGeom>
        </p:spPr>
      </p:pic>
      <p:sp>
        <p:nvSpPr>
          <p:cNvPr id="3" name="Rectangle 1">
            <a:extLst>
              <a:ext uri="{FF2B5EF4-FFF2-40B4-BE49-F238E27FC236}">
                <a16:creationId xmlns:a16="http://schemas.microsoft.com/office/drawing/2014/main" id="{FF2DEDBA-D1C1-55FE-1629-445C40CB2E7E}"/>
              </a:ext>
            </a:extLst>
          </p:cNvPr>
          <p:cNvSpPr>
            <a:spLocks noChangeArrowheads="1"/>
          </p:cNvSpPr>
          <p:nvPr/>
        </p:nvSpPr>
        <p:spPr bwMode="auto">
          <a:xfrm>
            <a:off x="6324600" y="1577433"/>
            <a:ext cx="3209544" cy="2839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X-bar (mean) = 2.011</a:t>
            </a:r>
            <a:r>
              <a:rPr kumimoji="0" lang="en-US" altLang="en-US" sz="1050" b="0" i="0" u="none" strike="noStrike" cap="none" normalizeH="0" baseline="0" dirty="0">
                <a:ln>
                  <a:noFill/>
                </a:ln>
                <a:solidFill>
                  <a:schemeClr val="tx1"/>
                </a:solidFill>
                <a:effectLst/>
                <a:latin typeface="Arial" panose="020B0604020202020204" pitchFamily="34" charset="0"/>
              </a:rPr>
              <a:t>, which represents the average number of jobs accepted in the process.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Control Limits</a:t>
            </a:r>
            <a:r>
              <a:rPr kumimoji="0" lang="en-US" altLang="en-US" sz="105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Upper Control Limit (UCL) = 2.188</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Lower Control Limit (LCL) = 1.834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There are 2l out-of-control points in the early part of the process, marked in red squares.</a:t>
            </a:r>
          </a:p>
          <a:p>
            <a:pPr marL="0" marR="0" lvl="0" indent="0" algn="l" defTabSz="914400" rtl="0" eaLnBrk="0" fontAlgn="base" latinLnBrk="0" hangingPunct="0">
              <a:lnSpc>
                <a:spcPct val="100000"/>
              </a:lnSpc>
              <a:spcBef>
                <a:spcPct val="0"/>
              </a:spcBef>
              <a:spcAft>
                <a:spcPct val="0"/>
              </a:spcAft>
              <a:buClrTx/>
              <a:buSzTx/>
              <a:tabLst/>
            </a:pPr>
            <a:endParaRPr lang="en-US" altLang="en-US" sz="1050" b="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050" b="0" i="0" u="none" strike="noStrike" cap="none" normalizeH="0" baseline="0" dirty="0">
                <a:ln>
                  <a:noFill/>
                </a:ln>
                <a:solidFill>
                  <a:schemeClr val="tx1"/>
                </a:solidFill>
                <a:effectLst/>
                <a:latin typeface="Arial" panose="020B0604020202020204" pitchFamily="34" charset="0"/>
              </a:rPr>
              <a:t>These points fall outside the control limits, indicating abnormal variations early on. Afterward, the individual data points are tightly centered around the mean, indicating stability and contro</a:t>
            </a:r>
            <a:r>
              <a:rPr lang="en-US" altLang="en-US" sz="1050" b="0" dirty="0">
                <a:latin typeface="Arial" panose="020B0604020202020204" pitchFamily="34" charset="0"/>
              </a:rPr>
              <a:t>l.</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sz="1050" b="0" dirty="0">
                <a:latin typeface="Arial" panose="020B0604020202020204" pitchFamily="34" charset="0"/>
                <a:cs typeface="Arial" panose="020B0604020202020204" pitchFamily="34" charset="0"/>
              </a:rPr>
              <a:t>After the initial phase, the process stabilizes, with both the individual and moving range charts indicating control</a:t>
            </a:r>
            <a:endParaRPr kumimoji="0" lang="en-US" altLang="en-US" sz="105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486270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9D3844A5-3B38-4698-8943-B0AEDB74F334}" type="slidenum">
              <a:rPr lang="en-US" smtClean="0">
                <a:solidFill>
                  <a:schemeClr val="accent4">
                    <a:lumMod val="10000"/>
                  </a:schemeClr>
                </a:solidFill>
              </a:rPr>
              <a:pPr/>
              <a:t>15</a:t>
            </a:fld>
            <a:endParaRPr lang="en-US" dirty="0">
              <a:solidFill>
                <a:schemeClr val="accent4">
                  <a:lumMod val="10000"/>
                </a:schemeClr>
              </a:solidFill>
            </a:endParaRPr>
          </a:p>
        </p:txBody>
      </p:sp>
      <p:sp>
        <p:nvSpPr>
          <p:cNvPr id="4" name="Date Placeholder 3"/>
          <p:cNvSpPr>
            <a:spLocks noGrp="1"/>
          </p:cNvSpPr>
          <p:nvPr>
            <p:ph type="dt" sz="half" idx="10"/>
          </p:nvPr>
        </p:nvSpPr>
        <p:spPr/>
        <p:txBody>
          <a:bodyPr/>
          <a:lstStyle/>
          <a:p>
            <a:fld id="{07917A51-C835-42C0-8049-98CD01217C8D}" type="datetime4">
              <a:rPr lang="en-US" smtClean="0">
                <a:solidFill>
                  <a:schemeClr val="accent4">
                    <a:lumMod val="10000"/>
                  </a:schemeClr>
                </a:solidFill>
              </a:rPr>
              <a:pPr/>
              <a:t>October 15, 2024</a:t>
            </a:fld>
            <a:endParaRPr lang="en-US" dirty="0">
              <a:solidFill>
                <a:schemeClr val="accent4">
                  <a:lumMod val="10000"/>
                </a:schemeClr>
              </a:solidFill>
            </a:endParaRPr>
          </a:p>
        </p:txBody>
      </p:sp>
      <p:sp>
        <p:nvSpPr>
          <p:cNvPr id="14" name="Title 2"/>
          <p:cNvSpPr txBox="1">
            <a:spLocks/>
          </p:cNvSpPr>
          <p:nvPr/>
        </p:nvSpPr>
        <p:spPr bwMode="auto">
          <a:xfrm>
            <a:off x="2438400" y="207816"/>
            <a:ext cx="3352800" cy="548640"/>
          </a:xfrm>
          <a:prstGeom prst="rect">
            <a:avLst/>
          </a:prstGeom>
          <a:noFill/>
          <a:ln w="19050">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3000" b="1">
                <a:solidFill>
                  <a:schemeClr val="accent1"/>
                </a:solidFill>
                <a:latin typeface="Calibri" pitchFamily="34" charset="0"/>
                <a:ea typeface="+mj-ea"/>
                <a:cs typeface="Calibri" pitchFamily="34" charset="0"/>
              </a:defRPr>
            </a:lvl1pPr>
            <a:lvl2pPr algn="l" rtl="0" eaLnBrk="1" fontAlgn="base" hangingPunct="1">
              <a:spcBef>
                <a:spcPct val="0"/>
              </a:spcBef>
              <a:spcAft>
                <a:spcPct val="0"/>
              </a:spcAft>
              <a:defRPr sz="3200" b="1">
                <a:solidFill>
                  <a:schemeClr val="accent1"/>
                </a:solidFill>
                <a:latin typeface="Generis Sans Com" pitchFamily="34" charset="0"/>
              </a:defRPr>
            </a:lvl2pPr>
            <a:lvl3pPr algn="l" rtl="0" eaLnBrk="1" fontAlgn="base" hangingPunct="1">
              <a:spcBef>
                <a:spcPct val="0"/>
              </a:spcBef>
              <a:spcAft>
                <a:spcPct val="0"/>
              </a:spcAft>
              <a:defRPr sz="3200" b="1">
                <a:solidFill>
                  <a:schemeClr val="accent1"/>
                </a:solidFill>
                <a:latin typeface="Generis Sans Com" pitchFamily="34" charset="0"/>
              </a:defRPr>
            </a:lvl3pPr>
            <a:lvl4pPr algn="l" rtl="0" eaLnBrk="1" fontAlgn="base" hangingPunct="1">
              <a:spcBef>
                <a:spcPct val="0"/>
              </a:spcBef>
              <a:spcAft>
                <a:spcPct val="0"/>
              </a:spcAft>
              <a:defRPr sz="3200" b="1">
                <a:solidFill>
                  <a:schemeClr val="accent1"/>
                </a:solidFill>
                <a:latin typeface="Generis Sans Com" pitchFamily="34" charset="0"/>
              </a:defRPr>
            </a:lvl4pPr>
            <a:lvl5pPr algn="l" rtl="0" eaLnBrk="1" fontAlgn="base" hangingPunct="1">
              <a:spcBef>
                <a:spcPct val="0"/>
              </a:spcBef>
              <a:spcAft>
                <a:spcPct val="0"/>
              </a:spcAft>
              <a:defRPr sz="3200" b="1">
                <a:solidFill>
                  <a:schemeClr val="accent1"/>
                </a:solidFill>
                <a:latin typeface="Generis Sans Com" pitchFamily="34"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a:lstStyle>
          <a:p>
            <a:pPr marL="91440"/>
            <a:r>
              <a:rPr lang="en-US" sz="2400" kern="0" dirty="0">
                <a:solidFill>
                  <a:schemeClr val="accent4">
                    <a:lumMod val="10000"/>
                  </a:schemeClr>
                </a:solidFill>
              </a:rPr>
              <a:t>Performance Evaluation  </a:t>
            </a:r>
          </a:p>
          <a:p>
            <a:pPr marL="91440"/>
            <a:r>
              <a:rPr lang="en-US" sz="2400" kern="0" dirty="0">
                <a:solidFill>
                  <a:schemeClr val="accent4">
                    <a:lumMod val="10000"/>
                  </a:schemeClr>
                </a:solidFill>
              </a:rPr>
              <a:t>(Stability Analysis)</a:t>
            </a:r>
          </a:p>
        </p:txBody>
      </p:sp>
      <p:cxnSp>
        <p:nvCxnSpPr>
          <p:cNvPr id="12" name="Straight Connector 11"/>
          <p:cNvCxnSpPr/>
          <p:nvPr/>
        </p:nvCxnSpPr>
        <p:spPr bwMode="auto">
          <a:xfrm>
            <a:off x="533400" y="853440"/>
            <a:ext cx="8877300" cy="0"/>
          </a:xfrm>
          <a:prstGeom prst="line">
            <a:avLst/>
          </a:prstGeom>
          <a:solidFill>
            <a:schemeClr val="hlink"/>
          </a:solidFill>
          <a:ln w="28575" cap="flat" cmpd="sng" algn="ctr">
            <a:solidFill>
              <a:schemeClr val="accent1"/>
            </a:solidFill>
            <a:prstDash val="solid"/>
            <a:round/>
            <a:headEnd type="none" w="med" len="med"/>
            <a:tailEnd type="none" w="med" len="med"/>
          </a:ln>
          <a:effectLst/>
        </p:spPr>
      </p:cxnSp>
      <p:sp>
        <p:nvSpPr>
          <p:cNvPr id="13" name="Pentagon 12"/>
          <p:cNvSpPr/>
          <p:nvPr/>
        </p:nvSpPr>
        <p:spPr bwMode="auto">
          <a:xfrm>
            <a:off x="533400" y="152400"/>
            <a:ext cx="1828800" cy="691286"/>
          </a:xfrm>
          <a:prstGeom prst="homePlate">
            <a:avLst/>
          </a:prstGeom>
          <a:solidFill>
            <a:srgbClr val="00B0F0"/>
          </a:solidFill>
          <a:ln w="12700" cap="flat" cmpd="sng" algn="ctr">
            <a:no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dirty="0">
                <a:ln>
                  <a:noFill/>
                </a:ln>
                <a:solidFill>
                  <a:schemeClr val="accent4">
                    <a:lumMod val="10000"/>
                  </a:schemeClr>
                </a:solidFill>
                <a:effectLst/>
                <a:latin typeface="+mj-lt"/>
              </a:rPr>
              <a:t>Measure</a:t>
            </a:r>
          </a:p>
        </p:txBody>
      </p:sp>
      <p:sp>
        <p:nvSpPr>
          <p:cNvPr id="5" name="TextBox 4">
            <a:extLst>
              <a:ext uri="{FF2B5EF4-FFF2-40B4-BE49-F238E27FC236}">
                <a16:creationId xmlns:a16="http://schemas.microsoft.com/office/drawing/2014/main" id="{11CB0C07-ED9A-D741-353B-B29AAA07E86D}"/>
              </a:ext>
            </a:extLst>
          </p:cNvPr>
          <p:cNvSpPr txBox="1"/>
          <p:nvPr/>
        </p:nvSpPr>
        <p:spPr>
          <a:xfrm>
            <a:off x="381000" y="950425"/>
            <a:ext cx="3048000" cy="338554"/>
          </a:xfrm>
          <a:prstGeom prst="rect">
            <a:avLst/>
          </a:prstGeom>
          <a:noFill/>
        </p:spPr>
        <p:txBody>
          <a:bodyPr wrap="square" rtlCol="0">
            <a:spAutoFit/>
          </a:bodyPr>
          <a:lstStyle/>
          <a:p>
            <a:r>
              <a:rPr lang="en-IN" sz="1600" dirty="0"/>
              <a:t>Efficiency:</a:t>
            </a:r>
          </a:p>
        </p:txBody>
      </p:sp>
      <p:pic>
        <p:nvPicPr>
          <p:cNvPr id="7" name="Picture 6">
            <a:extLst>
              <a:ext uri="{FF2B5EF4-FFF2-40B4-BE49-F238E27FC236}">
                <a16:creationId xmlns:a16="http://schemas.microsoft.com/office/drawing/2014/main" id="{C1DFA2B1-8AA7-7E70-6B17-4FA13E6934CE}"/>
              </a:ext>
            </a:extLst>
          </p:cNvPr>
          <p:cNvPicPr>
            <a:picLocks noChangeAspect="1"/>
          </p:cNvPicPr>
          <p:nvPr/>
        </p:nvPicPr>
        <p:blipFill>
          <a:blip r:embed="rId2"/>
          <a:stretch>
            <a:fillRect/>
          </a:stretch>
        </p:blipFill>
        <p:spPr>
          <a:xfrm>
            <a:off x="536521" y="1233848"/>
            <a:ext cx="3944814" cy="2186890"/>
          </a:xfrm>
          <a:prstGeom prst="rect">
            <a:avLst/>
          </a:prstGeom>
        </p:spPr>
      </p:pic>
      <p:pic>
        <p:nvPicPr>
          <p:cNvPr id="11" name="Picture 10">
            <a:extLst>
              <a:ext uri="{FF2B5EF4-FFF2-40B4-BE49-F238E27FC236}">
                <a16:creationId xmlns:a16="http://schemas.microsoft.com/office/drawing/2014/main" id="{DAAEB436-7756-6531-FC2A-9675EAF7983D}"/>
              </a:ext>
            </a:extLst>
          </p:cNvPr>
          <p:cNvPicPr>
            <a:picLocks noChangeAspect="1"/>
          </p:cNvPicPr>
          <p:nvPr/>
        </p:nvPicPr>
        <p:blipFill>
          <a:blip r:embed="rId3"/>
          <a:stretch>
            <a:fillRect/>
          </a:stretch>
        </p:blipFill>
        <p:spPr>
          <a:xfrm>
            <a:off x="4476750" y="969815"/>
            <a:ext cx="4933950" cy="3286125"/>
          </a:xfrm>
          <a:prstGeom prst="rect">
            <a:avLst/>
          </a:prstGeom>
        </p:spPr>
      </p:pic>
      <p:sp>
        <p:nvSpPr>
          <p:cNvPr id="17" name="TextBox 16">
            <a:extLst>
              <a:ext uri="{FF2B5EF4-FFF2-40B4-BE49-F238E27FC236}">
                <a16:creationId xmlns:a16="http://schemas.microsoft.com/office/drawing/2014/main" id="{64D33DFD-CA8A-6517-9646-B4100F213480}"/>
              </a:ext>
            </a:extLst>
          </p:cNvPr>
          <p:cNvSpPr txBox="1"/>
          <p:nvPr/>
        </p:nvSpPr>
        <p:spPr>
          <a:xfrm>
            <a:off x="4499623" y="4546937"/>
            <a:ext cx="5260677" cy="1200329"/>
          </a:xfrm>
          <a:prstGeom prst="rect">
            <a:avLst/>
          </a:prstGeom>
          <a:noFill/>
        </p:spPr>
        <p:txBody>
          <a:bodyPr wrap="square" rtlCol="0">
            <a:spAutoFit/>
          </a:bodyPr>
          <a:lstStyle/>
          <a:p>
            <a:r>
              <a:rPr lang="en-IN" b="0" dirty="0"/>
              <a:t>Cp (Pp) is 1.01 and Cpk (Ppk) -0.55</a:t>
            </a:r>
          </a:p>
          <a:p>
            <a:r>
              <a:rPr lang="en-US" b="0" dirty="0"/>
              <a:t>Cp of 1.01  indicates that the overall process spread (based on 6 sigma) is slightly wider than the specification limits</a:t>
            </a:r>
            <a:r>
              <a:rPr lang="en-US" dirty="0"/>
              <a:t>.</a:t>
            </a:r>
            <a:endParaRPr lang="en-US" b="0" dirty="0"/>
          </a:p>
          <a:p>
            <a:r>
              <a:rPr lang="en-US" b="0" dirty="0"/>
              <a:t>Cpk of -0.55 This represents the overall process capability, taking both LSL and USL into account. A value &lt; 1 implies that the process may not consistently produce within specifications..</a:t>
            </a:r>
            <a:endParaRPr lang="en-IN" b="0" dirty="0"/>
          </a:p>
        </p:txBody>
      </p:sp>
      <p:pic>
        <p:nvPicPr>
          <p:cNvPr id="19" name="Picture 18">
            <a:extLst>
              <a:ext uri="{FF2B5EF4-FFF2-40B4-BE49-F238E27FC236}">
                <a16:creationId xmlns:a16="http://schemas.microsoft.com/office/drawing/2014/main" id="{D1F0E285-D697-0CAF-4873-4F1A8BB08FE1}"/>
              </a:ext>
            </a:extLst>
          </p:cNvPr>
          <p:cNvPicPr>
            <a:picLocks noChangeAspect="1"/>
          </p:cNvPicPr>
          <p:nvPr/>
        </p:nvPicPr>
        <p:blipFill>
          <a:blip r:embed="rId4"/>
          <a:stretch>
            <a:fillRect/>
          </a:stretch>
        </p:blipFill>
        <p:spPr>
          <a:xfrm>
            <a:off x="603504" y="3581400"/>
            <a:ext cx="3896119" cy="2917748"/>
          </a:xfrm>
          <a:prstGeom prst="rect">
            <a:avLst/>
          </a:prstGeom>
        </p:spPr>
      </p:pic>
    </p:spTree>
    <p:extLst>
      <p:ext uri="{BB962C8B-B14F-4D97-AF65-F5344CB8AC3E}">
        <p14:creationId xmlns:p14="http://schemas.microsoft.com/office/powerpoint/2010/main" val="287481067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9D3844A5-3B38-4698-8943-B0AEDB74F334}" type="slidenum">
              <a:rPr lang="en-US" smtClean="0">
                <a:solidFill>
                  <a:schemeClr val="accent4">
                    <a:lumMod val="10000"/>
                  </a:schemeClr>
                </a:solidFill>
              </a:rPr>
              <a:pPr/>
              <a:t>16</a:t>
            </a:fld>
            <a:endParaRPr lang="en-US" dirty="0">
              <a:solidFill>
                <a:schemeClr val="accent4">
                  <a:lumMod val="10000"/>
                </a:schemeClr>
              </a:solidFill>
            </a:endParaRPr>
          </a:p>
        </p:txBody>
      </p:sp>
      <p:sp>
        <p:nvSpPr>
          <p:cNvPr id="4" name="Date Placeholder 3"/>
          <p:cNvSpPr>
            <a:spLocks noGrp="1"/>
          </p:cNvSpPr>
          <p:nvPr>
            <p:ph type="dt" sz="half" idx="10"/>
          </p:nvPr>
        </p:nvSpPr>
        <p:spPr/>
        <p:txBody>
          <a:bodyPr/>
          <a:lstStyle/>
          <a:p>
            <a:fld id="{07917A51-C835-42C0-8049-98CD01217C8D}" type="datetime4">
              <a:rPr lang="en-US" smtClean="0">
                <a:solidFill>
                  <a:schemeClr val="accent4">
                    <a:lumMod val="10000"/>
                  </a:schemeClr>
                </a:solidFill>
              </a:rPr>
              <a:pPr/>
              <a:t>October 15, 2024</a:t>
            </a:fld>
            <a:endParaRPr lang="en-US" dirty="0">
              <a:solidFill>
                <a:schemeClr val="accent4">
                  <a:lumMod val="10000"/>
                </a:schemeClr>
              </a:solidFill>
            </a:endParaRPr>
          </a:p>
        </p:txBody>
      </p:sp>
      <p:sp>
        <p:nvSpPr>
          <p:cNvPr id="14" name="Title 2"/>
          <p:cNvSpPr txBox="1">
            <a:spLocks/>
          </p:cNvSpPr>
          <p:nvPr/>
        </p:nvSpPr>
        <p:spPr bwMode="auto">
          <a:xfrm>
            <a:off x="2438400" y="207816"/>
            <a:ext cx="3352800" cy="548640"/>
          </a:xfrm>
          <a:prstGeom prst="rect">
            <a:avLst/>
          </a:prstGeom>
          <a:noFill/>
          <a:ln w="19050">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3000" b="1">
                <a:solidFill>
                  <a:schemeClr val="accent1"/>
                </a:solidFill>
                <a:latin typeface="Calibri" pitchFamily="34" charset="0"/>
                <a:ea typeface="+mj-ea"/>
                <a:cs typeface="Calibri" pitchFamily="34" charset="0"/>
              </a:defRPr>
            </a:lvl1pPr>
            <a:lvl2pPr algn="l" rtl="0" eaLnBrk="1" fontAlgn="base" hangingPunct="1">
              <a:spcBef>
                <a:spcPct val="0"/>
              </a:spcBef>
              <a:spcAft>
                <a:spcPct val="0"/>
              </a:spcAft>
              <a:defRPr sz="3200" b="1">
                <a:solidFill>
                  <a:schemeClr val="accent1"/>
                </a:solidFill>
                <a:latin typeface="Generis Sans Com" pitchFamily="34" charset="0"/>
              </a:defRPr>
            </a:lvl2pPr>
            <a:lvl3pPr algn="l" rtl="0" eaLnBrk="1" fontAlgn="base" hangingPunct="1">
              <a:spcBef>
                <a:spcPct val="0"/>
              </a:spcBef>
              <a:spcAft>
                <a:spcPct val="0"/>
              </a:spcAft>
              <a:defRPr sz="3200" b="1">
                <a:solidFill>
                  <a:schemeClr val="accent1"/>
                </a:solidFill>
                <a:latin typeface="Generis Sans Com" pitchFamily="34" charset="0"/>
              </a:defRPr>
            </a:lvl3pPr>
            <a:lvl4pPr algn="l" rtl="0" eaLnBrk="1" fontAlgn="base" hangingPunct="1">
              <a:spcBef>
                <a:spcPct val="0"/>
              </a:spcBef>
              <a:spcAft>
                <a:spcPct val="0"/>
              </a:spcAft>
              <a:defRPr sz="3200" b="1">
                <a:solidFill>
                  <a:schemeClr val="accent1"/>
                </a:solidFill>
                <a:latin typeface="Generis Sans Com" pitchFamily="34" charset="0"/>
              </a:defRPr>
            </a:lvl4pPr>
            <a:lvl5pPr algn="l" rtl="0" eaLnBrk="1" fontAlgn="base" hangingPunct="1">
              <a:spcBef>
                <a:spcPct val="0"/>
              </a:spcBef>
              <a:spcAft>
                <a:spcPct val="0"/>
              </a:spcAft>
              <a:defRPr sz="3200" b="1">
                <a:solidFill>
                  <a:schemeClr val="accent1"/>
                </a:solidFill>
                <a:latin typeface="Generis Sans Com" pitchFamily="34"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a:lstStyle>
          <a:p>
            <a:pPr marL="91440"/>
            <a:r>
              <a:rPr lang="en-US" sz="2400" kern="0" dirty="0">
                <a:solidFill>
                  <a:schemeClr val="accent4">
                    <a:lumMod val="10000"/>
                  </a:schemeClr>
                </a:solidFill>
              </a:rPr>
              <a:t>Performance Evaluation  </a:t>
            </a:r>
          </a:p>
          <a:p>
            <a:pPr marL="91440"/>
            <a:r>
              <a:rPr lang="en-US" sz="2400" kern="0" dirty="0">
                <a:solidFill>
                  <a:schemeClr val="accent4">
                    <a:lumMod val="10000"/>
                  </a:schemeClr>
                </a:solidFill>
              </a:rPr>
              <a:t>(Stability Analysis)</a:t>
            </a:r>
          </a:p>
        </p:txBody>
      </p:sp>
      <p:cxnSp>
        <p:nvCxnSpPr>
          <p:cNvPr id="12" name="Straight Connector 11"/>
          <p:cNvCxnSpPr/>
          <p:nvPr/>
        </p:nvCxnSpPr>
        <p:spPr bwMode="auto">
          <a:xfrm>
            <a:off x="533400" y="853440"/>
            <a:ext cx="8877300" cy="0"/>
          </a:xfrm>
          <a:prstGeom prst="line">
            <a:avLst/>
          </a:prstGeom>
          <a:solidFill>
            <a:schemeClr val="hlink"/>
          </a:solidFill>
          <a:ln w="28575" cap="flat" cmpd="sng" algn="ctr">
            <a:solidFill>
              <a:schemeClr val="accent1"/>
            </a:solidFill>
            <a:prstDash val="solid"/>
            <a:round/>
            <a:headEnd type="none" w="med" len="med"/>
            <a:tailEnd type="none" w="med" len="med"/>
          </a:ln>
          <a:effectLst/>
        </p:spPr>
      </p:cxnSp>
      <p:sp>
        <p:nvSpPr>
          <p:cNvPr id="13" name="Pentagon 12"/>
          <p:cNvSpPr/>
          <p:nvPr/>
        </p:nvSpPr>
        <p:spPr bwMode="auto">
          <a:xfrm>
            <a:off x="533400" y="152400"/>
            <a:ext cx="1828800" cy="691286"/>
          </a:xfrm>
          <a:prstGeom prst="homePlate">
            <a:avLst/>
          </a:prstGeom>
          <a:solidFill>
            <a:srgbClr val="00B0F0"/>
          </a:solidFill>
          <a:ln w="12700" cap="flat" cmpd="sng" algn="ctr">
            <a:no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dirty="0">
                <a:ln>
                  <a:noFill/>
                </a:ln>
                <a:solidFill>
                  <a:schemeClr val="accent4">
                    <a:lumMod val="10000"/>
                  </a:schemeClr>
                </a:solidFill>
                <a:effectLst/>
                <a:latin typeface="+mj-lt"/>
              </a:rPr>
              <a:t>Measure</a:t>
            </a:r>
          </a:p>
        </p:txBody>
      </p:sp>
      <p:sp>
        <p:nvSpPr>
          <p:cNvPr id="3" name="TextBox 2">
            <a:extLst>
              <a:ext uri="{FF2B5EF4-FFF2-40B4-BE49-F238E27FC236}">
                <a16:creationId xmlns:a16="http://schemas.microsoft.com/office/drawing/2014/main" id="{A3659853-6837-22F0-C29C-E9F7F35CC3FC}"/>
              </a:ext>
            </a:extLst>
          </p:cNvPr>
          <p:cNvSpPr txBox="1"/>
          <p:nvPr/>
        </p:nvSpPr>
        <p:spPr>
          <a:xfrm>
            <a:off x="381000" y="969815"/>
            <a:ext cx="3048000" cy="338554"/>
          </a:xfrm>
          <a:prstGeom prst="rect">
            <a:avLst/>
          </a:prstGeom>
          <a:noFill/>
        </p:spPr>
        <p:txBody>
          <a:bodyPr wrap="square" rtlCol="0">
            <a:spAutoFit/>
          </a:bodyPr>
          <a:lstStyle/>
          <a:p>
            <a:r>
              <a:rPr lang="en-IN" sz="1600" dirty="0"/>
              <a:t>Customer Feedback:</a:t>
            </a:r>
          </a:p>
        </p:txBody>
      </p:sp>
      <p:pic>
        <p:nvPicPr>
          <p:cNvPr id="7" name="Picture 6">
            <a:extLst>
              <a:ext uri="{FF2B5EF4-FFF2-40B4-BE49-F238E27FC236}">
                <a16:creationId xmlns:a16="http://schemas.microsoft.com/office/drawing/2014/main" id="{4FD12FAB-6F83-F983-9641-952B1276D155}"/>
              </a:ext>
            </a:extLst>
          </p:cNvPr>
          <p:cNvPicPr>
            <a:picLocks noChangeAspect="1"/>
          </p:cNvPicPr>
          <p:nvPr/>
        </p:nvPicPr>
        <p:blipFill>
          <a:blip r:embed="rId2"/>
          <a:stretch>
            <a:fillRect/>
          </a:stretch>
        </p:blipFill>
        <p:spPr>
          <a:xfrm>
            <a:off x="533400" y="1308369"/>
            <a:ext cx="3931559" cy="2595162"/>
          </a:xfrm>
          <a:prstGeom prst="rect">
            <a:avLst/>
          </a:prstGeom>
        </p:spPr>
      </p:pic>
      <p:pic>
        <p:nvPicPr>
          <p:cNvPr id="6" name="Picture 5">
            <a:extLst>
              <a:ext uri="{FF2B5EF4-FFF2-40B4-BE49-F238E27FC236}">
                <a16:creationId xmlns:a16="http://schemas.microsoft.com/office/drawing/2014/main" id="{B5F7E699-9F2E-C9C9-5B3C-92CC15E77EB9}"/>
              </a:ext>
            </a:extLst>
          </p:cNvPr>
          <p:cNvPicPr>
            <a:picLocks noChangeAspect="1"/>
          </p:cNvPicPr>
          <p:nvPr/>
        </p:nvPicPr>
        <p:blipFill>
          <a:blip r:embed="rId3"/>
          <a:stretch>
            <a:fillRect/>
          </a:stretch>
        </p:blipFill>
        <p:spPr>
          <a:xfrm>
            <a:off x="690880" y="4056767"/>
            <a:ext cx="3473629" cy="2381372"/>
          </a:xfrm>
          <a:prstGeom prst="rect">
            <a:avLst/>
          </a:prstGeom>
        </p:spPr>
      </p:pic>
      <p:pic>
        <p:nvPicPr>
          <p:cNvPr id="8" name="Picture 7">
            <a:extLst>
              <a:ext uri="{FF2B5EF4-FFF2-40B4-BE49-F238E27FC236}">
                <a16:creationId xmlns:a16="http://schemas.microsoft.com/office/drawing/2014/main" id="{6C454AB4-E0F0-4350-E693-A21E99BBDC40}"/>
              </a:ext>
            </a:extLst>
          </p:cNvPr>
          <p:cNvPicPr>
            <a:picLocks noChangeAspect="1"/>
          </p:cNvPicPr>
          <p:nvPr/>
        </p:nvPicPr>
        <p:blipFill>
          <a:blip r:embed="rId4"/>
          <a:stretch>
            <a:fillRect/>
          </a:stretch>
        </p:blipFill>
        <p:spPr>
          <a:xfrm>
            <a:off x="5105400" y="4001676"/>
            <a:ext cx="3372114" cy="2436463"/>
          </a:xfrm>
          <a:prstGeom prst="rect">
            <a:avLst/>
          </a:prstGeom>
        </p:spPr>
      </p:pic>
      <p:sp>
        <p:nvSpPr>
          <p:cNvPr id="10" name="TextBox 9">
            <a:extLst>
              <a:ext uri="{FF2B5EF4-FFF2-40B4-BE49-F238E27FC236}">
                <a16:creationId xmlns:a16="http://schemas.microsoft.com/office/drawing/2014/main" id="{49179172-7BB7-F051-7A53-5A5775ACFFAB}"/>
              </a:ext>
            </a:extLst>
          </p:cNvPr>
          <p:cNvSpPr txBox="1"/>
          <p:nvPr/>
        </p:nvSpPr>
        <p:spPr>
          <a:xfrm>
            <a:off x="4803550" y="1217736"/>
            <a:ext cx="4569049" cy="2169825"/>
          </a:xfrm>
          <a:prstGeom prst="rect">
            <a:avLst/>
          </a:prstGeom>
          <a:noFill/>
        </p:spPr>
        <p:txBody>
          <a:bodyPr wrap="square" rtlCol="0">
            <a:spAutoFit/>
          </a:bodyPr>
          <a:lstStyle/>
          <a:p>
            <a:r>
              <a:rPr lang="en-US" dirty="0"/>
              <a:t>IMR_ Inference: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X-bar (mean) = 6.956</a:t>
            </a:r>
            <a:r>
              <a:rPr kumimoji="0" lang="en-US" altLang="en-US" sz="1100" b="0" i="0" u="none" strike="noStrike" cap="none" normalizeH="0" baseline="0" dirty="0">
                <a:ln>
                  <a:noFill/>
                </a:ln>
                <a:solidFill>
                  <a:schemeClr val="tx1"/>
                </a:solidFill>
                <a:effectLst/>
                <a:latin typeface="Arial" panose="020B0604020202020204" pitchFamily="34" charset="0"/>
              </a:rPr>
              <a:t>, which represents the average customer feedback score across the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Control Limits</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Upper Control Limit (UCL) = 7.192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Lower Control Limit (LCL) = 6.720</a:t>
            </a:r>
          </a:p>
          <a:p>
            <a:pPr marL="0" marR="0" lvl="0" indent="0" algn="l" defTabSz="914400" rtl="0" eaLnBrk="0" fontAlgn="base" latinLnBrk="0" hangingPunct="0">
              <a:lnSpc>
                <a:spcPct val="100000"/>
              </a:lnSpc>
              <a:spcBef>
                <a:spcPct val="0"/>
              </a:spcBef>
              <a:spcAft>
                <a:spcPct val="0"/>
              </a:spcAft>
              <a:buClrTx/>
              <a:buSzTx/>
              <a:tabLst/>
            </a:pPr>
            <a:endParaRPr lang="en-US" altLang="en-US" sz="1100" b="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1100" b="0" dirty="0">
                <a:latin typeface="Arial" panose="020B0604020202020204" pitchFamily="34" charset="0"/>
              </a:rPr>
              <a:t>Few of the ratings received less than lower limit 6.72 which are “6” , action plan required to be taken on the low scores.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endParaRPr lang="en-US" dirty="0"/>
          </a:p>
          <a:p>
            <a:endParaRPr lang="en-IN" dirty="0"/>
          </a:p>
        </p:txBody>
      </p:sp>
    </p:spTree>
    <p:extLst>
      <p:ext uri="{BB962C8B-B14F-4D97-AF65-F5344CB8AC3E}">
        <p14:creationId xmlns:p14="http://schemas.microsoft.com/office/powerpoint/2010/main" val="314725564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9D3844A5-3B38-4698-8943-B0AEDB74F334}" type="slidenum">
              <a:rPr lang="en-US" smtClean="0">
                <a:solidFill>
                  <a:schemeClr val="accent4">
                    <a:lumMod val="10000"/>
                  </a:schemeClr>
                </a:solidFill>
              </a:rPr>
              <a:pPr/>
              <a:t>17</a:t>
            </a:fld>
            <a:endParaRPr lang="en-US" dirty="0">
              <a:solidFill>
                <a:schemeClr val="accent4">
                  <a:lumMod val="10000"/>
                </a:schemeClr>
              </a:solidFill>
            </a:endParaRPr>
          </a:p>
        </p:txBody>
      </p:sp>
      <p:sp>
        <p:nvSpPr>
          <p:cNvPr id="4" name="Date Placeholder 3"/>
          <p:cNvSpPr>
            <a:spLocks noGrp="1"/>
          </p:cNvSpPr>
          <p:nvPr>
            <p:ph type="dt" sz="half" idx="10"/>
          </p:nvPr>
        </p:nvSpPr>
        <p:spPr/>
        <p:txBody>
          <a:bodyPr/>
          <a:lstStyle/>
          <a:p>
            <a:fld id="{07917A51-C835-42C0-8049-98CD01217C8D}" type="datetime4">
              <a:rPr lang="en-US" smtClean="0">
                <a:solidFill>
                  <a:schemeClr val="accent4">
                    <a:lumMod val="10000"/>
                  </a:schemeClr>
                </a:solidFill>
              </a:rPr>
              <a:pPr/>
              <a:t>October 15, 2024</a:t>
            </a:fld>
            <a:endParaRPr lang="en-US" dirty="0">
              <a:solidFill>
                <a:schemeClr val="accent4">
                  <a:lumMod val="10000"/>
                </a:schemeClr>
              </a:solidFill>
            </a:endParaRPr>
          </a:p>
        </p:txBody>
      </p:sp>
      <p:sp>
        <p:nvSpPr>
          <p:cNvPr id="14" name="Title 2"/>
          <p:cNvSpPr txBox="1">
            <a:spLocks/>
          </p:cNvSpPr>
          <p:nvPr/>
        </p:nvSpPr>
        <p:spPr bwMode="auto">
          <a:xfrm>
            <a:off x="2438400" y="228600"/>
            <a:ext cx="6858000" cy="548640"/>
          </a:xfrm>
          <a:prstGeom prst="rect">
            <a:avLst/>
          </a:prstGeom>
          <a:noFill/>
          <a:ln w="19050">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3000" b="1">
                <a:solidFill>
                  <a:schemeClr val="accent1"/>
                </a:solidFill>
                <a:latin typeface="Calibri" pitchFamily="34" charset="0"/>
                <a:ea typeface="+mj-ea"/>
                <a:cs typeface="Calibri" pitchFamily="34" charset="0"/>
              </a:defRPr>
            </a:lvl1pPr>
            <a:lvl2pPr algn="l" rtl="0" eaLnBrk="1" fontAlgn="base" hangingPunct="1">
              <a:spcBef>
                <a:spcPct val="0"/>
              </a:spcBef>
              <a:spcAft>
                <a:spcPct val="0"/>
              </a:spcAft>
              <a:defRPr sz="3200" b="1">
                <a:solidFill>
                  <a:schemeClr val="accent1"/>
                </a:solidFill>
                <a:latin typeface="Generis Sans Com" pitchFamily="34" charset="0"/>
              </a:defRPr>
            </a:lvl2pPr>
            <a:lvl3pPr algn="l" rtl="0" eaLnBrk="1" fontAlgn="base" hangingPunct="1">
              <a:spcBef>
                <a:spcPct val="0"/>
              </a:spcBef>
              <a:spcAft>
                <a:spcPct val="0"/>
              </a:spcAft>
              <a:defRPr sz="3200" b="1">
                <a:solidFill>
                  <a:schemeClr val="accent1"/>
                </a:solidFill>
                <a:latin typeface="Generis Sans Com" pitchFamily="34" charset="0"/>
              </a:defRPr>
            </a:lvl3pPr>
            <a:lvl4pPr algn="l" rtl="0" eaLnBrk="1" fontAlgn="base" hangingPunct="1">
              <a:spcBef>
                <a:spcPct val="0"/>
              </a:spcBef>
              <a:spcAft>
                <a:spcPct val="0"/>
              </a:spcAft>
              <a:defRPr sz="3200" b="1">
                <a:solidFill>
                  <a:schemeClr val="accent1"/>
                </a:solidFill>
                <a:latin typeface="Generis Sans Com" pitchFamily="34" charset="0"/>
              </a:defRPr>
            </a:lvl4pPr>
            <a:lvl5pPr algn="l" rtl="0" eaLnBrk="1" fontAlgn="base" hangingPunct="1">
              <a:spcBef>
                <a:spcPct val="0"/>
              </a:spcBef>
              <a:spcAft>
                <a:spcPct val="0"/>
              </a:spcAft>
              <a:defRPr sz="3200" b="1">
                <a:solidFill>
                  <a:schemeClr val="accent1"/>
                </a:solidFill>
                <a:latin typeface="Generis Sans Com" pitchFamily="34"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a:lstStyle>
          <a:p>
            <a:pPr marL="91440"/>
            <a:r>
              <a:rPr lang="en-US" sz="2400" kern="0" dirty="0">
                <a:solidFill>
                  <a:schemeClr val="accent4">
                    <a:lumMod val="10000"/>
                  </a:schemeClr>
                </a:solidFill>
              </a:rPr>
              <a:t>Performance Evaluation </a:t>
            </a:r>
          </a:p>
          <a:p>
            <a:pPr marL="91440"/>
            <a:r>
              <a:rPr lang="en-US" sz="2400" kern="0" dirty="0">
                <a:solidFill>
                  <a:schemeClr val="accent4">
                    <a:lumMod val="10000"/>
                  </a:schemeClr>
                </a:solidFill>
              </a:rPr>
              <a:t>(Capability Analysis) </a:t>
            </a:r>
          </a:p>
        </p:txBody>
      </p:sp>
      <p:sp>
        <p:nvSpPr>
          <p:cNvPr id="58" name="Rectangle 57"/>
          <p:cNvSpPr/>
          <p:nvPr/>
        </p:nvSpPr>
        <p:spPr bwMode="auto">
          <a:xfrm>
            <a:off x="228355" y="3942877"/>
            <a:ext cx="2614450" cy="548640"/>
          </a:xfrm>
          <a:prstGeom prst="rect">
            <a:avLst/>
          </a:prstGeom>
          <a:noFill/>
          <a:ln w="19050" cap="flat" cmpd="sng" algn="ctr">
            <a:solidFill>
              <a:srgbClr val="00AEEF"/>
            </a:solid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000" b="0" dirty="0">
                <a:solidFill>
                  <a:schemeClr val="accent4">
                    <a:lumMod val="10000"/>
                  </a:schemeClr>
                </a:solidFill>
                <a:latin typeface="+mj-lt"/>
              </a:rPr>
              <a:t>E</a:t>
            </a:r>
            <a:r>
              <a:rPr kumimoji="0" lang="en-US" sz="2000" b="0" i="0" u="none" strike="noStrike" cap="none" normalizeH="0" baseline="0" dirty="0">
                <a:ln>
                  <a:noFill/>
                </a:ln>
                <a:solidFill>
                  <a:schemeClr val="accent4">
                    <a:lumMod val="10000"/>
                  </a:schemeClr>
                </a:solidFill>
                <a:effectLst/>
                <a:latin typeface="+mj-lt"/>
              </a:rPr>
              <a:t>fficiency- Daily production_bbl</a:t>
            </a:r>
          </a:p>
        </p:txBody>
      </p:sp>
      <p:sp>
        <p:nvSpPr>
          <p:cNvPr id="59" name="Rectangle 58"/>
          <p:cNvSpPr/>
          <p:nvPr/>
        </p:nvSpPr>
        <p:spPr bwMode="auto">
          <a:xfrm>
            <a:off x="3455275" y="929641"/>
            <a:ext cx="2614450" cy="788707"/>
          </a:xfrm>
          <a:prstGeom prst="rect">
            <a:avLst/>
          </a:prstGeom>
          <a:noFill/>
          <a:ln w="19050" cap="flat" cmpd="sng" algn="ctr">
            <a:solidFill>
              <a:srgbClr val="00AEEF"/>
            </a:solid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accent4">
                    <a:lumMod val="10000"/>
                  </a:schemeClr>
                </a:solidFill>
                <a:effectLst/>
                <a:latin typeface="+mj-lt"/>
              </a:rPr>
              <a:t>Equipment downtime</a:t>
            </a:r>
          </a:p>
          <a:p>
            <a:pPr marL="0" marR="0" indent="0" defTabSz="914400" rtl="0" eaLnBrk="1" fontAlgn="base" latinLnBrk="0" hangingPunct="1">
              <a:lnSpc>
                <a:spcPct val="100000"/>
              </a:lnSpc>
              <a:spcBef>
                <a:spcPct val="0"/>
              </a:spcBef>
              <a:spcAft>
                <a:spcPct val="0"/>
              </a:spcAft>
              <a:buClrTx/>
              <a:buSzTx/>
              <a:buFontTx/>
              <a:buNone/>
              <a:tabLst/>
            </a:pPr>
            <a:r>
              <a:rPr lang="en-US" sz="2000" b="0" dirty="0">
                <a:solidFill>
                  <a:schemeClr val="accent4">
                    <a:lumMod val="10000"/>
                  </a:schemeClr>
                </a:solidFill>
                <a:latin typeface="+mj-lt"/>
              </a:rPr>
              <a:t>Delay in maintenance hours</a:t>
            </a:r>
            <a:endParaRPr kumimoji="0" lang="en-US" sz="2000" b="0" i="0" u="none" strike="noStrike" cap="none" normalizeH="0" baseline="0" dirty="0">
              <a:ln>
                <a:noFill/>
              </a:ln>
              <a:solidFill>
                <a:schemeClr val="accent4">
                  <a:lumMod val="10000"/>
                </a:schemeClr>
              </a:solidFill>
              <a:effectLst/>
              <a:latin typeface="+mj-lt"/>
            </a:endParaRPr>
          </a:p>
        </p:txBody>
      </p:sp>
      <p:sp>
        <p:nvSpPr>
          <p:cNvPr id="61" name="Rectangle 60"/>
          <p:cNvSpPr/>
          <p:nvPr/>
        </p:nvSpPr>
        <p:spPr bwMode="auto">
          <a:xfrm>
            <a:off x="3388969" y="2104518"/>
            <a:ext cx="2614450" cy="548640"/>
          </a:xfrm>
          <a:prstGeom prst="rect">
            <a:avLst/>
          </a:prstGeom>
          <a:noFill/>
          <a:ln w="19050" cap="flat" cmpd="sng" algn="ctr">
            <a:solidFill>
              <a:srgbClr val="00AEEF"/>
            </a:solid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accent4">
                    <a:lumMod val="10000"/>
                  </a:schemeClr>
                </a:solidFill>
                <a:effectLst/>
                <a:latin typeface="+mj-lt"/>
              </a:rPr>
              <a:t>Tolerance</a:t>
            </a:r>
          </a:p>
        </p:txBody>
      </p:sp>
      <p:sp>
        <p:nvSpPr>
          <p:cNvPr id="62" name="Rectangle 61"/>
          <p:cNvSpPr/>
          <p:nvPr/>
        </p:nvSpPr>
        <p:spPr bwMode="auto">
          <a:xfrm>
            <a:off x="3466405" y="3505200"/>
            <a:ext cx="2614450" cy="685800"/>
          </a:xfrm>
          <a:prstGeom prst="rect">
            <a:avLst/>
          </a:prstGeom>
          <a:noFill/>
          <a:ln w="19050" cap="flat" cmpd="sng" algn="ctr">
            <a:solidFill>
              <a:srgbClr val="00AEEF"/>
            </a:solid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r>
              <a:rPr lang="en-US" sz="2000" b="0" dirty="0">
                <a:solidFill>
                  <a:schemeClr val="accent4">
                    <a:lumMod val="10000"/>
                  </a:schemeClr>
                </a:solidFill>
                <a:latin typeface="+mj-lt"/>
              </a:rPr>
              <a:t>Descriptive Statistics</a:t>
            </a:r>
          </a:p>
        </p:txBody>
      </p:sp>
      <p:sp>
        <p:nvSpPr>
          <p:cNvPr id="63" name="Rectangle 62"/>
          <p:cNvSpPr/>
          <p:nvPr/>
        </p:nvSpPr>
        <p:spPr bwMode="auto">
          <a:xfrm>
            <a:off x="3441576" y="4939766"/>
            <a:ext cx="2614450" cy="685800"/>
          </a:xfrm>
          <a:prstGeom prst="rect">
            <a:avLst/>
          </a:prstGeom>
          <a:noFill/>
          <a:ln w="19050" cap="flat" cmpd="sng" algn="ctr">
            <a:solidFill>
              <a:srgbClr val="00AEEF"/>
            </a:solid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r>
              <a:rPr lang="en-US" sz="2000" b="0" dirty="0">
                <a:solidFill>
                  <a:schemeClr val="accent4">
                    <a:lumMod val="10000"/>
                  </a:schemeClr>
                </a:solidFill>
                <a:latin typeface="+mj-lt"/>
              </a:rPr>
              <a:t>Performance Metrics</a:t>
            </a:r>
          </a:p>
        </p:txBody>
      </p:sp>
      <p:sp>
        <p:nvSpPr>
          <p:cNvPr id="60" name="Rectangle 59"/>
          <p:cNvSpPr/>
          <p:nvPr/>
        </p:nvSpPr>
        <p:spPr bwMode="auto">
          <a:xfrm>
            <a:off x="6379307" y="1828800"/>
            <a:ext cx="1409962" cy="271716"/>
          </a:xfrm>
          <a:prstGeom prst="rect">
            <a:avLst/>
          </a:prstGeom>
          <a:noFill/>
          <a:ln w="19050" cap="flat" cmpd="sng" algn="ctr">
            <a:solidFill>
              <a:srgbClr val="00AEEF"/>
            </a:solid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600" b="0" dirty="0">
                <a:solidFill>
                  <a:schemeClr val="accent4">
                    <a:lumMod val="10000"/>
                  </a:schemeClr>
                </a:solidFill>
                <a:latin typeface="+mj-lt"/>
              </a:rPr>
              <a:t>LSL-95%</a:t>
            </a:r>
            <a:endParaRPr kumimoji="0" lang="en-US" sz="1600" b="0" i="0" u="none" strike="noStrike" cap="none" normalizeH="0" baseline="0" dirty="0">
              <a:ln>
                <a:noFill/>
              </a:ln>
              <a:solidFill>
                <a:schemeClr val="accent4">
                  <a:lumMod val="10000"/>
                </a:schemeClr>
              </a:solidFill>
              <a:effectLst/>
              <a:latin typeface="+mj-lt"/>
            </a:endParaRPr>
          </a:p>
        </p:txBody>
      </p:sp>
      <p:sp>
        <p:nvSpPr>
          <p:cNvPr id="64" name="Rectangle 63"/>
          <p:cNvSpPr/>
          <p:nvPr/>
        </p:nvSpPr>
        <p:spPr bwMode="auto">
          <a:xfrm>
            <a:off x="6371601" y="2270346"/>
            <a:ext cx="1424924" cy="334403"/>
          </a:xfrm>
          <a:prstGeom prst="rect">
            <a:avLst/>
          </a:prstGeom>
          <a:noFill/>
          <a:ln w="19050" cap="flat" cmpd="sng" algn="ctr">
            <a:solidFill>
              <a:srgbClr val="00AEEF"/>
            </a:solid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600" b="0" dirty="0">
                <a:solidFill>
                  <a:schemeClr val="accent4">
                    <a:lumMod val="10000"/>
                  </a:schemeClr>
                </a:solidFill>
                <a:latin typeface="+mj-lt"/>
              </a:rPr>
              <a:t>Target-99%</a:t>
            </a:r>
            <a:endParaRPr kumimoji="0" lang="en-US" sz="1600" b="0" i="0" u="none" strike="noStrike" cap="none" normalizeH="0" baseline="0" dirty="0">
              <a:ln>
                <a:noFill/>
              </a:ln>
              <a:solidFill>
                <a:schemeClr val="accent4">
                  <a:lumMod val="10000"/>
                </a:schemeClr>
              </a:solidFill>
              <a:effectLst/>
              <a:latin typeface="+mj-lt"/>
            </a:endParaRPr>
          </a:p>
        </p:txBody>
      </p:sp>
      <p:sp>
        <p:nvSpPr>
          <p:cNvPr id="65" name="Rectangle 64"/>
          <p:cNvSpPr/>
          <p:nvPr/>
        </p:nvSpPr>
        <p:spPr bwMode="auto">
          <a:xfrm>
            <a:off x="6371602" y="2728188"/>
            <a:ext cx="1423109" cy="347275"/>
          </a:xfrm>
          <a:prstGeom prst="rect">
            <a:avLst/>
          </a:prstGeom>
          <a:noFill/>
          <a:ln w="19050" cap="flat" cmpd="sng" algn="ctr">
            <a:solidFill>
              <a:srgbClr val="00AEEF"/>
            </a:solid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accent4">
                    <a:lumMod val="10000"/>
                  </a:schemeClr>
                </a:solidFill>
                <a:effectLst/>
                <a:latin typeface="+mj-lt"/>
              </a:rPr>
              <a:t>USL-100%</a:t>
            </a:r>
          </a:p>
        </p:txBody>
      </p:sp>
      <p:sp>
        <p:nvSpPr>
          <p:cNvPr id="66" name="Rectangle 65"/>
          <p:cNvSpPr/>
          <p:nvPr/>
        </p:nvSpPr>
        <p:spPr bwMode="auto">
          <a:xfrm>
            <a:off x="762000" y="3307080"/>
            <a:ext cx="1371600" cy="548640"/>
          </a:xfrm>
          <a:prstGeom prst="rect">
            <a:avLst/>
          </a:prstGeom>
          <a:noFill/>
          <a:ln w="19050" cap="flat" cmpd="sng" algn="ctr">
            <a:solidFill>
              <a:srgbClr val="00AEEF"/>
            </a:solid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accent4">
                    <a:lumMod val="10000"/>
                  </a:schemeClr>
                </a:solidFill>
                <a:effectLst/>
                <a:latin typeface="+mj-lt"/>
              </a:rPr>
              <a:t>Y</a:t>
            </a:r>
          </a:p>
        </p:txBody>
      </p:sp>
      <p:sp>
        <p:nvSpPr>
          <p:cNvPr id="78" name="Rectangle 77"/>
          <p:cNvSpPr/>
          <p:nvPr/>
        </p:nvSpPr>
        <p:spPr bwMode="auto">
          <a:xfrm>
            <a:off x="6371603" y="3397624"/>
            <a:ext cx="1424922" cy="396240"/>
          </a:xfrm>
          <a:prstGeom prst="rect">
            <a:avLst/>
          </a:prstGeom>
          <a:noFill/>
          <a:ln w="19050" cap="flat" cmpd="sng" algn="ctr">
            <a:solidFill>
              <a:srgbClr val="00AEEF"/>
            </a:solid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r>
              <a:rPr lang="en-US" sz="1600" b="0" dirty="0">
                <a:solidFill>
                  <a:schemeClr val="accent4">
                    <a:lumMod val="10000"/>
                  </a:schemeClr>
                </a:solidFill>
                <a:latin typeface="+mj-lt"/>
              </a:rPr>
              <a:t>Mean- 944.42</a:t>
            </a:r>
            <a:endParaRPr kumimoji="0" lang="en-US" sz="1600" b="0" i="0" u="none" strike="noStrike" cap="none" normalizeH="0" baseline="0" dirty="0">
              <a:ln>
                <a:noFill/>
              </a:ln>
              <a:solidFill>
                <a:schemeClr val="accent4">
                  <a:lumMod val="10000"/>
                </a:schemeClr>
              </a:solidFill>
              <a:effectLst/>
              <a:latin typeface="+mj-lt"/>
            </a:endParaRPr>
          </a:p>
        </p:txBody>
      </p:sp>
      <p:sp>
        <p:nvSpPr>
          <p:cNvPr id="79" name="Rectangle 78"/>
          <p:cNvSpPr/>
          <p:nvPr/>
        </p:nvSpPr>
        <p:spPr bwMode="auto">
          <a:xfrm>
            <a:off x="6371604" y="3963685"/>
            <a:ext cx="1501468" cy="300893"/>
          </a:xfrm>
          <a:prstGeom prst="rect">
            <a:avLst/>
          </a:prstGeom>
          <a:noFill/>
          <a:ln w="19050" cap="flat" cmpd="sng" algn="ctr">
            <a:solidFill>
              <a:srgbClr val="00AEEF"/>
            </a:solid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r>
              <a:rPr lang="en-US" sz="1600" b="0" dirty="0">
                <a:solidFill>
                  <a:schemeClr val="accent4">
                    <a:lumMod val="10000"/>
                  </a:schemeClr>
                </a:solidFill>
                <a:latin typeface="+mj-lt"/>
              </a:rPr>
              <a:t>SD-148.05</a:t>
            </a:r>
            <a:endParaRPr kumimoji="0" lang="en-US" sz="1600" b="0" i="0" u="none" strike="noStrike" cap="none" normalizeH="0" baseline="0" dirty="0">
              <a:ln>
                <a:noFill/>
              </a:ln>
              <a:solidFill>
                <a:schemeClr val="accent4">
                  <a:lumMod val="10000"/>
                </a:schemeClr>
              </a:solidFill>
              <a:effectLst/>
              <a:latin typeface="+mj-lt"/>
            </a:endParaRPr>
          </a:p>
        </p:txBody>
      </p:sp>
      <p:sp>
        <p:nvSpPr>
          <p:cNvPr id="80" name="Rectangle 79"/>
          <p:cNvSpPr/>
          <p:nvPr/>
        </p:nvSpPr>
        <p:spPr bwMode="auto">
          <a:xfrm>
            <a:off x="6308554" y="4740054"/>
            <a:ext cx="971081" cy="365760"/>
          </a:xfrm>
          <a:prstGeom prst="rect">
            <a:avLst/>
          </a:prstGeom>
          <a:noFill/>
          <a:ln w="19050" cap="flat" cmpd="sng" algn="ctr">
            <a:solidFill>
              <a:srgbClr val="00AEEF"/>
            </a:solid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r>
              <a:rPr lang="en-US" sz="1600" b="0" dirty="0">
                <a:solidFill>
                  <a:schemeClr val="accent4">
                    <a:lumMod val="10000"/>
                  </a:schemeClr>
                </a:solidFill>
                <a:latin typeface="+mj-lt"/>
              </a:rPr>
              <a:t>Cp-1.01</a:t>
            </a:r>
            <a:endParaRPr kumimoji="0" lang="en-US" sz="1600" b="0" i="0" u="none" strike="noStrike" cap="none" normalizeH="0" baseline="0" dirty="0">
              <a:ln>
                <a:noFill/>
              </a:ln>
              <a:solidFill>
                <a:schemeClr val="accent4">
                  <a:lumMod val="10000"/>
                </a:schemeClr>
              </a:solidFill>
              <a:effectLst/>
              <a:latin typeface="+mj-lt"/>
            </a:endParaRPr>
          </a:p>
        </p:txBody>
      </p:sp>
      <p:sp>
        <p:nvSpPr>
          <p:cNvPr id="81" name="Rectangle 80"/>
          <p:cNvSpPr/>
          <p:nvPr/>
        </p:nvSpPr>
        <p:spPr bwMode="auto">
          <a:xfrm>
            <a:off x="6308553" y="5151120"/>
            <a:ext cx="971081" cy="365760"/>
          </a:xfrm>
          <a:prstGeom prst="rect">
            <a:avLst/>
          </a:prstGeom>
          <a:noFill/>
          <a:ln w="19050" cap="flat" cmpd="sng" algn="ctr">
            <a:solidFill>
              <a:srgbClr val="00AEEF"/>
            </a:solid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r>
              <a:rPr lang="en-US" sz="1600" b="0" dirty="0">
                <a:solidFill>
                  <a:schemeClr val="accent4">
                    <a:lumMod val="10000"/>
                  </a:schemeClr>
                </a:solidFill>
                <a:latin typeface="+mj-lt"/>
              </a:rPr>
              <a:t>Cpk-0.55</a:t>
            </a:r>
            <a:endParaRPr kumimoji="0" lang="en-US" sz="1600" b="0" i="0" u="none" strike="noStrike" cap="none" normalizeH="0" baseline="0" dirty="0">
              <a:ln>
                <a:noFill/>
              </a:ln>
              <a:solidFill>
                <a:schemeClr val="accent4">
                  <a:lumMod val="10000"/>
                </a:schemeClr>
              </a:solidFill>
              <a:effectLst/>
              <a:latin typeface="+mj-lt"/>
            </a:endParaRPr>
          </a:p>
        </p:txBody>
      </p:sp>
      <p:sp>
        <p:nvSpPr>
          <p:cNvPr id="82" name="Rectangle 81"/>
          <p:cNvSpPr/>
          <p:nvPr/>
        </p:nvSpPr>
        <p:spPr bwMode="auto">
          <a:xfrm>
            <a:off x="6291428" y="5576528"/>
            <a:ext cx="1709571" cy="365755"/>
          </a:xfrm>
          <a:prstGeom prst="rect">
            <a:avLst/>
          </a:prstGeom>
          <a:noFill/>
          <a:ln w="19050" cap="flat" cmpd="sng" algn="ctr">
            <a:solidFill>
              <a:srgbClr val="00AEEF"/>
            </a:solid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r>
              <a:rPr lang="en-US" sz="1600" b="0" dirty="0">
                <a:solidFill>
                  <a:schemeClr val="accent4">
                    <a:lumMod val="10000"/>
                  </a:schemeClr>
                </a:solidFill>
                <a:latin typeface="+mj-lt"/>
              </a:rPr>
              <a:t>Sigma Level-3.75</a:t>
            </a:r>
          </a:p>
        </p:txBody>
      </p:sp>
      <p:cxnSp>
        <p:nvCxnSpPr>
          <p:cNvPr id="24" name="Straight Arrow Connector 23"/>
          <p:cNvCxnSpPr>
            <a:cxnSpLocks/>
          </p:cNvCxnSpPr>
          <p:nvPr/>
        </p:nvCxnSpPr>
        <p:spPr bwMode="auto">
          <a:xfrm flipH="1">
            <a:off x="3018972" y="1382965"/>
            <a:ext cx="1814" cy="3951035"/>
          </a:xfrm>
          <a:prstGeom prst="straightConnector1">
            <a:avLst/>
          </a:prstGeom>
          <a:solidFill>
            <a:schemeClr val="hlink"/>
          </a:solidFill>
          <a:ln w="19050" cap="flat" cmpd="sng" algn="ctr">
            <a:solidFill>
              <a:schemeClr val="tx1">
                <a:lumMod val="65000"/>
                <a:lumOff val="35000"/>
              </a:schemeClr>
            </a:solidFill>
            <a:prstDash val="solid"/>
            <a:round/>
            <a:headEnd type="none" w="med" len="med"/>
            <a:tailEnd type="none" w="med" len="med"/>
          </a:ln>
          <a:effectLst/>
        </p:spPr>
      </p:cxnSp>
      <p:cxnSp>
        <p:nvCxnSpPr>
          <p:cNvPr id="25" name="Straight Arrow Connector 24"/>
          <p:cNvCxnSpPr/>
          <p:nvPr/>
        </p:nvCxnSpPr>
        <p:spPr bwMode="auto">
          <a:xfrm>
            <a:off x="3056377" y="5288268"/>
            <a:ext cx="410028" cy="0"/>
          </a:xfrm>
          <a:prstGeom prst="straightConnector1">
            <a:avLst/>
          </a:prstGeom>
          <a:solidFill>
            <a:schemeClr val="hlink"/>
          </a:solidFill>
          <a:ln w="19050" cap="flat" cmpd="sng" algn="ctr">
            <a:solidFill>
              <a:schemeClr val="tx1">
                <a:lumMod val="65000"/>
                <a:lumOff val="35000"/>
              </a:schemeClr>
            </a:solidFill>
            <a:prstDash val="solid"/>
            <a:round/>
            <a:headEnd type="none" w="med" len="med"/>
            <a:tailEnd type="arrow" w="med" len="med"/>
          </a:ln>
          <a:effectLst/>
        </p:spPr>
      </p:cxnSp>
      <p:cxnSp>
        <p:nvCxnSpPr>
          <p:cNvPr id="28" name="Straight Arrow Connector 27"/>
          <p:cNvCxnSpPr/>
          <p:nvPr/>
        </p:nvCxnSpPr>
        <p:spPr bwMode="auto">
          <a:xfrm>
            <a:off x="2991162" y="2414040"/>
            <a:ext cx="410028" cy="0"/>
          </a:xfrm>
          <a:prstGeom prst="straightConnector1">
            <a:avLst/>
          </a:prstGeom>
          <a:solidFill>
            <a:schemeClr val="hlink"/>
          </a:solidFill>
          <a:ln w="19050" cap="flat" cmpd="sng" algn="ctr">
            <a:solidFill>
              <a:schemeClr val="tx1">
                <a:lumMod val="65000"/>
                <a:lumOff val="35000"/>
              </a:schemeClr>
            </a:solidFill>
            <a:prstDash val="solid"/>
            <a:round/>
            <a:headEnd type="none" w="med" len="med"/>
            <a:tailEnd type="arrow" w="med" len="med"/>
          </a:ln>
          <a:effectLst/>
        </p:spPr>
      </p:cxnSp>
      <p:cxnSp>
        <p:nvCxnSpPr>
          <p:cNvPr id="29" name="Straight Arrow Connector 28"/>
          <p:cNvCxnSpPr/>
          <p:nvPr/>
        </p:nvCxnSpPr>
        <p:spPr bwMode="auto">
          <a:xfrm>
            <a:off x="3020786" y="1382965"/>
            <a:ext cx="410028" cy="0"/>
          </a:xfrm>
          <a:prstGeom prst="straightConnector1">
            <a:avLst/>
          </a:prstGeom>
          <a:solidFill>
            <a:schemeClr val="hlink"/>
          </a:solidFill>
          <a:ln w="19050" cap="flat" cmpd="sng" algn="ctr">
            <a:solidFill>
              <a:schemeClr val="tx1">
                <a:lumMod val="65000"/>
                <a:lumOff val="35000"/>
              </a:schemeClr>
            </a:solidFill>
            <a:prstDash val="solid"/>
            <a:round/>
            <a:headEnd type="none" w="med" len="med"/>
            <a:tailEnd type="arrow" w="med" len="med"/>
          </a:ln>
          <a:effectLst/>
        </p:spPr>
      </p:cxnSp>
      <p:cxnSp>
        <p:nvCxnSpPr>
          <p:cNvPr id="30" name="Straight Arrow Connector 29"/>
          <p:cNvCxnSpPr/>
          <p:nvPr/>
        </p:nvCxnSpPr>
        <p:spPr bwMode="auto">
          <a:xfrm>
            <a:off x="2157186" y="3609942"/>
            <a:ext cx="861786" cy="0"/>
          </a:xfrm>
          <a:prstGeom prst="straightConnector1">
            <a:avLst/>
          </a:prstGeom>
          <a:solidFill>
            <a:schemeClr val="hlink"/>
          </a:solidFill>
          <a:ln w="19050" cap="flat" cmpd="sng" algn="ctr">
            <a:solidFill>
              <a:schemeClr val="tx1">
                <a:lumMod val="65000"/>
                <a:lumOff val="35000"/>
              </a:schemeClr>
            </a:solidFill>
            <a:prstDash val="solid"/>
            <a:round/>
            <a:headEnd type="none" w="med" len="med"/>
            <a:tailEnd type="none" w="med" len="med"/>
          </a:ln>
          <a:effectLst/>
        </p:spPr>
      </p:cxnSp>
      <p:cxnSp>
        <p:nvCxnSpPr>
          <p:cNvPr id="31" name="Straight Arrow Connector 30"/>
          <p:cNvCxnSpPr/>
          <p:nvPr/>
        </p:nvCxnSpPr>
        <p:spPr bwMode="auto">
          <a:xfrm>
            <a:off x="3020786" y="3875243"/>
            <a:ext cx="410028" cy="0"/>
          </a:xfrm>
          <a:prstGeom prst="straightConnector1">
            <a:avLst/>
          </a:prstGeom>
          <a:solidFill>
            <a:schemeClr val="hlink"/>
          </a:solidFill>
          <a:ln w="19050" cap="flat" cmpd="sng" algn="ctr">
            <a:solidFill>
              <a:schemeClr val="tx1">
                <a:lumMod val="65000"/>
                <a:lumOff val="35000"/>
              </a:schemeClr>
            </a:solidFill>
            <a:prstDash val="solid"/>
            <a:round/>
            <a:headEnd type="none" w="med" len="med"/>
            <a:tailEnd type="arrow" w="med" len="med"/>
          </a:ln>
          <a:effectLst/>
        </p:spPr>
      </p:cxnSp>
      <p:cxnSp>
        <p:nvCxnSpPr>
          <p:cNvPr id="32" name="Straight Connector 31"/>
          <p:cNvCxnSpPr/>
          <p:nvPr/>
        </p:nvCxnSpPr>
        <p:spPr bwMode="auto">
          <a:xfrm>
            <a:off x="533400" y="853440"/>
            <a:ext cx="8877300" cy="0"/>
          </a:xfrm>
          <a:prstGeom prst="line">
            <a:avLst/>
          </a:prstGeom>
          <a:solidFill>
            <a:schemeClr val="hlink"/>
          </a:solidFill>
          <a:ln w="28575" cap="flat" cmpd="sng" algn="ctr">
            <a:solidFill>
              <a:schemeClr val="accent1"/>
            </a:solidFill>
            <a:prstDash val="solid"/>
            <a:round/>
            <a:headEnd type="none" w="med" len="med"/>
            <a:tailEnd type="none" w="med" len="med"/>
          </a:ln>
          <a:effectLst/>
        </p:spPr>
      </p:cxnSp>
      <p:sp>
        <p:nvSpPr>
          <p:cNvPr id="33" name="Pentagon 32"/>
          <p:cNvSpPr/>
          <p:nvPr/>
        </p:nvSpPr>
        <p:spPr bwMode="auto">
          <a:xfrm>
            <a:off x="533400" y="152400"/>
            <a:ext cx="1828800" cy="691286"/>
          </a:xfrm>
          <a:prstGeom prst="homePlate">
            <a:avLst/>
          </a:prstGeom>
          <a:solidFill>
            <a:srgbClr val="00B0F0"/>
          </a:solidFill>
          <a:ln w="12700" cap="flat" cmpd="sng" algn="ctr">
            <a:no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dirty="0">
                <a:ln>
                  <a:noFill/>
                </a:ln>
                <a:solidFill>
                  <a:schemeClr val="accent4">
                    <a:lumMod val="10000"/>
                  </a:schemeClr>
                </a:solidFill>
                <a:effectLst/>
                <a:latin typeface="+mj-lt"/>
              </a:rPr>
              <a:t>Measure</a:t>
            </a:r>
          </a:p>
        </p:txBody>
      </p:sp>
      <p:sp>
        <p:nvSpPr>
          <p:cNvPr id="3" name="Rectangle 2">
            <a:extLst>
              <a:ext uri="{FF2B5EF4-FFF2-40B4-BE49-F238E27FC236}">
                <a16:creationId xmlns:a16="http://schemas.microsoft.com/office/drawing/2014/main" id="{DACBDE97-812E-6535-A274-ED3E6A1923D5}"/>
              </a:ext>
            </a:extLst>
          </p:cNvPr>
          <p:cNvSpPr/>
          <p:nvPr/>
        </p:nvSpPr>
        <p:spPr bwMode="auto">
          <a:xfrm>
            <a:off x="6291429" y="5997314"/>
            <a:ext cx="1709570" cy="365755"/>
          </a:xfrm>
          <a:prstGeom prst="rect">
            <a:avLst/>
          </a:prstGeom>
          <a:noFill/>
          <a:ln w="19050" cap="flat" cmpd="sng" algn="ctr">
            <a:solidFill>
              <a:srgbClr val="00AEEF"/>
            </a:solid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r>
              <a:rPr lang="en-US" sz="1600" b="0" dirty="0">
                <a:solidFill>
                  <a:schemeClr val="accent4">
                    <a:lumMod val="10000"/>
                  </a:schemeClr>
                </a:solidFill>
                <a:latin typeface="+mj-lt"/>
              </a:rPr>
              <a:t>DPMO-606400</a:t>
            </a:r>
          </a:p>
        </p:txBody>
      </p:sp>
    </p:spTree>
    <p:extLst>
      <p:ext uri="{BB962C8B-B14F-4D97-AF65-F5344CB8AC3E}">
        <p14:creationId xmlns:p14="http://schemas.microsoft.com/office/powerpoint/2010/main" val="398780896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4BD12-6084-84F2-CBCB-FD7D15D9BE86}"/>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13872A-C64C-483C-4C0C-E4BB64B14D9B}"/>
              </a:ext>
            </a:extLst>
          </p:cNvPr>
          <p:cNvSpPr>
            <a:spLocks noGrp="1"/>
          </p:cNvSpPr>
          <p:nvPr>
            <p:ph type="sldNum" sz="quarter" idx="4"/>
          </p:nvPr>
        </p:nvSpPr>
        <p:spPr/>
        <p:txBody>
          <a:bodyPr/>
          <a:lstStyle/>
          <a:p>
            <a:fld id="{9D3844A5-3B38-4698-8943-B0AEDB74F334}" type="slidenum">
              <a:rPr lang="en-US" smtClean="0">
                <a:solidFill>
                  <a:schemeClr val="accent4">
                    <a:lumMod val="10000"/>
                  </a:schemeClr>
                </a:solidFill>
              </a:rPr>
              <a:pPr/>
              <a:t>18</a:t>
            </a:fld>
            <a:endParaRPr lang="en-US" dirty="0">
              <a:solidFill>
                <a:schemeClr val="accent4">
                  <a:lumMod val="10000"/>
                </a:schemeClr>
              </a:solidFill>
            </a:endParaRPr>
          </a:p>
        </p:txBody>
      </p:sp>
      <p:sp>
        <p:nvSpPr>
          <p:cNvPr id="4" name="Date Placeholder 3">
            <a:extLst>
              <a:ext uri="{FF2B5EF4-FFF2-40B4-BE49-F238E27FC236}">
                <a16:creationId xmlns:a16="http://schemas.microsoft.com/office/drawing/2014/main" id="{E65CBFF0-160C-501A-58A7-1770511FE201}"/>
              </a:ext>
            </a:extLst>
          </p:cNvPr>
          <p:cNvSpPr>
            <a:spLocks noGrp="1"/>
          </p:cNvSpPr>
          <p:nvPr>
            <p:ph type="dt" sz="half" idx="10"/>
          </p:nvPr>
        </p:nvSpPr>
        <p:spPr/>
        <p:txBody>
          <a:bodyPr/>
          <a:lstStyle/>
          <a:p>
            <a:fld id="{07917A51-C835-42C0-8049-98CD01217C8D}" type="datetime4">
              <a:rPr lang="en-US" smtClean="0">
                <a:solidFill>
                  <a:schemeClr val="accent4">
                    <a:lumMod val="10000"/>
                  </a:schemeClr>
                </a:solidFill>
              </a:rPr>
              <a:pPr/>
              <a:t>October 15, 2024</a:t>
            </a:fld>
            <a:endParaRPr lang="en-US" dirty="0">
              <a:solidFill>
                <a:schemeClr val="accent4">
                  <a:lumMod val="10000"/>
                </a:schemeClr>
              </a:solidFill>
            </a:endParaRPr>
          </a:p>
        </p:txBody>
      </p:sp>
      <p:sp>
        <p:nvSpPr>
          <p:cNvPr id="14" name="Title 2">
            <a:extLst>
              <a:ext uri="{FF2B5EF4-FFF2-40B4-BE49-F238E27FC236}">
                <a16:creationId xmlns:a16="http://schemas.microsoft.com/office/drawing/2014/main" id="{25B8D0B3-4DFB-3EED-BA79-66D51B935887}"/>
              </a:ext>
            </a:extLst>
          </p:cNvPr>
          <p:cNvSpPr txBox="1">
            <a:spLocks/>
          </p:cNvSpPr>
          <p:nvPr/>
        </p:nvSpPr>
        <p:spPr bwMode="auto">
          <a:xfrm>
            <a:off x="2209800" y="1468126"/>
            <a:ext cx="6234545" cy="548640"/>
          </a:xfrm>
          <a:prstGeom prst="rect">
            <a:avLst/>
          </a:prstGeom>
          <a:noFill/>
          <a:ln w="19050">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3000" b="1">
                <a:solidFill>
                  <a:schemeClr val="accent1"/>
                </a:solidFill>
                <a:latin typeface="Calibri" pitchFamily="34" charset="0"/>
                <a:ea typeface="+mj-ea"/>
                <a:cs typeface="Calibri" pitchFamily="34" charset="0"/>
              </a:defRPr>
            </a:lvl1pPr>
            <a:lvl2pPr algn="l" rtl="0" eaLnBrk="1" fontAlgn="base" hangingPunct="1">
              <a:spcBef>
                <a:spcPct val="0"/>
              </a:spcBef>
              <a:spcAft>
                <a:spcPct val="0"/>
              </a:spcAft>
              <a:defRPr sz="3200" b="1">
                <a:solidFill>
                  <a:schemeClr val="accent1"/>
                </a:solidFill>
                <a:latin typeface="Generis Sans Com" pitchFamily="34" charset="0"/>
              </a:defRPr>
            </a:lvl2pPr>
            <a:lvl3pPr algn="l" rtl="0" eaLnBrk="1" fontAlgn="base" hangingPunct="1">
              <a:spcBef>
                <a:spcPct val="0"/>
              </a:spcBef>
              <a:spcAft>
                <a:spcPct val="0"/>
              </a:spcAft>
              <a:defRPr sz="3200" b="1">
                <a:solidFill>
                  <a:schemeClr val="accent1"/>
                </a:solidFill>
                <a:latin typeface="Generis Sans Com" pitchFamily="34" charset="0"/>
              </a:defRPr>
            </a:lvl3pPr>
            <a:lvl4pPr algn="l" rtl="0" eaLnBrk="1" fontAlgn="base" hangingPunct="1">
              <a:spcBef>
                <a:spcPct val="0"/>
              </a:spcBef>
              <a:spcAft>
                <a:spcPct val="0"/>
              </a:spcAft>
              <a:defRPr sz="3200" b="1">
                <a:solidFill>
                  <a:schemeClr val="accent1"/>
                </a:solidFill>
                <a:latin typeface="Generis Sans Com" pitchFamily="34" charset="0"/>
              </a:defRPr>
            </a:lvl4pPr>
            <a:lvl5pPr algn="l" rtl="0" eaLnBrk="1" fontAlgn="base" hangingPunct="1">
              <a:spcBef>
                <a:spcPct val="0"/>
              </a:spcBef>
              <a:spcAft>
                <a:spcPct val="0"/>
              </a:spcAft>
              <a:defRPr sz="3200" b="1">
                <a:solidFill>
                  <a:schemeClr val="accent1"/>
                </a:solidFill>
                <a:latin typeface="Generis Sans Com" pitchFamily="34"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a:lstStyle>
          <a:p>
            <a:pPr marL="91440" algn="ctr"/>
            <a:r>
              <a:rPr lang="en-US" sz="3200" kern="0" dirty="0">
                <a:solidFill>
                  <a:schemeClr val="accent4">
                    <a:lumMod val="10000"/>
                  </a:schemeClr>
                </a:solidFill>
              </a:rPr>
              <a:t> Deliverables</a:t>
            </a:r>
          </a:p>
        </p:txBody>
      </p:sp>
      <p:sp>
        <p:nvSpPr>
          <p:cNvPr id="6" name="Pentagon 5">
            <a:extLst>
              <a:ext uri="{FF2B5EF4-FFF2-40B4-BE49-F238E27FC236}">
                <a16:creationId xmlns:a16="http://schemas.microsoft.com/office/drawing/2014/main" id="{41CEC67E-2167-9CBA-BD62-4521BB84428E}"/>
              </a:ext>
            </a:extLst>
          </p:cNvPr>
          <p:cNvSpPr/>
          <p:nvPr/>
        </p:nvSpPr>
        <p:spPr bwMode="auto">
          <a:xfrm>
            <a:off x="3733800" y="12252"/>
            <a:ext cx="2895600" cy="841183"/>
          </a:xfrm>
          <a:prstGeom prst="homePlate">
            <a:avLst/>
          </a:prstGeom>
          <a:solidFill>
            <a:srgbClr val="00B0F0"/>
          </a:solidFill>
          <a:ln w="12700" cap="flat" cmpd="sng" algn="ctr">
            <a:no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dirty="0">
                <a:ln>
                  <a:noFill/>
                </a:ln>
                <a:solidFill>
                  <a:schemeClr val="accent4">
                    <a:lumMod val="10000"/>
                  </a:schemeClr>
                </a:solidFill>
                <a:effectLst/>
                <a:latin typeface="+mj-lt"/>
              </a:rPr>
              <a:t>Analyze Phase</a:t>
            </a:r>
          </a:p>
        </p:txBody>
      </p:sp>
      <p:sp>
        <p:nvSpPr>
          <p:cNvPr id="15" name="Rectangle 14">
            <a:extLst>
              <a:ext uri="{FF2B5EF4-FFF2-40B4-BE49-F238E27FC236}">
                <a16:creationId xmlns:a16="http://schemas.microsoft.com/office/drawing/2014/main" id="{A94BAFA8-713F-CD82-86CE-37FFEF381998}"/>
              </a:ext>
            </a:extLst>
          </p:cNvPr>
          <p:cNvSpPr/>
          <p:nvPr/>
        </p:nvSpPr>
        <p:spPr bwMode="auto">
          <a:xfrm>
            <a:off x="2184971" y="2286000"/>
            <a:ext cx="6705600" cy="3429000"/>
          </a:xfrm>
          <a:prstGeom prst="rect">
            <a:avLst/>
          </a:prstGeom>
          <a:ln>
            <a:headEnd type="oval"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171450" indent="-171450">
              <a:lnSpc>
                <a:spcPct val="200000"/>
              </a:lnSpc>
              <a:buFont typeface="Arial" panose="020B0604020202020204" pitchFamily="34" charset="0"/>
              <a:buChar char="•"/>
            </a:pPr>
            <a:r>
              <a:rPr lang="en-US" sz="2800" dirty="0"/>
              <a:t>Establishing Gap (Benchmarking)</a:t>
            </a:r>
          </a:p>
          <a:p>
            <a:pPr marL="171450" indent="-171450">
              <a:lnSpc>
                <a:spcPct val="200000"/>
              </a:lnSpc>
              <a:buFont typeface="Arial" panose="020B0604020202020204" pitchFamily="34" charset="0"/>
              <a:buChar char="•"/>
            </a:pPr>
            <a:r>
              <a:rPr lang="en-US" sz="2800" dirty="0"/>
              <a:t>Detailed Process Analysis (Potential Causes</a:t>
            </a:r>
          </a:p>
          <a:p>
            <a:pPr marL="171450" indent="-171450">
              <a:lnSpc>
                <a:spcPct val="200000"/>
              </a:lnSpc>
              <a:buFont typeface="Arial" panose="020B0604020202020204" pitchFamily="34" charset="0"/>
              <a:buChar char="•"/>
            </a:pPr>
            <a:r>
              <a:rPr lang="en-US" sz="2800" dirty="0"/>
              <a:t>Identifying Root Causes</a:t>
            </a:r>
          </a:p>
          <a:p>
            <a:pPr marL="171450" indent="-171450">
              <a:lnSpc>
                <a:spcPct val="200000"/>
              </a:lnSpc>
              <a:buFont typeface="Arial" panose="020B0604020202020204" pitchFamily="34" charset="0"/>
              <a:buChar char="•"/>
            </a:pPr>
            <a:r>
              <a:rPr lang="en-US" sz="2800" dirty="0"/>
              <a:t>Validating Root Causes</a:t>
            </a:r>
            <a:endParaRPr lang="en-IN" sz="2800" dirty="0"/>
          </a:p>
        </p:txBody>
      </p:sp>
      <p:cxnSp>
        <p:nvCxnSpPr>
          <p:cNvPr id="7" name="Straight Connector 6">
            <a:extLst>
              <a:ext uri="{FF2B5EF4-FFF2-40B4-BE49-F238E27FC236}">
                <a16:creationId xmlns:a16="http://schemas.microsoft.com/office/drawing/2014/main" id="{E48E8D4E-FA56-EB47-7B5E-09475F0BB820}"/>
              </a:ext>
            </a:extLst>
          </p:cNvPr>
          <p:cNvCxnSpPr/>
          <p:nvPr/>
        </p:nvCxnSpPr>
        <p:spPr bwMode="auto">
          <a:xfrm>
            <a:off x="533400" y="853440"/>
            <a:ext cx="8877300" cy="0"/>
          </a:xfrm>
          <a:prstGeom prst="line">
            <a:avLst/>
          </a:prstGeom>
          <a:solidFill>
            <a:schemeClr val="hlink"/>
          </a:solidFill>
          <a:ln w="28575" cap="flat" cmpd="sng" algn="ctr">
            <a:solidFill>
              <a:schemeClr val="accent1"/>
            </a:solidFill>
            <a:prstDash val="solid"/>
            <a:round/>
            <a:headEnd type="none" w="med" len="med"/>
            <a:tailEnd type="none" w="med" len="med"/>
          </a:ln>
          <a:effectLst/>
        </p:spPr>
      </p:cxnSp>
    </p:spTree>
    <p:extLst>
      <p:ext uri="{BB962C8B-B14F-4D97-AF65-F5344CB8AC3E}">
        <p14:creationId xmlns:p14="http://schemas.microsoft.com/office/powerpoint/2010/main" val="403714359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9D3844A5-3B38-4698-8943-B0AEDB74F334}" type="slidenum">
              <a:rPr lang="en-US" smtClean="0">
                <a:solidFill>
                  <a:schemeClr val="accent4">
                    <a:lumMod val="10000"/>
                  </a:schemeClr>
                </a:solidFill>
              </a:rPr>
              <a:pPr/>
              <a:t>19</a:t>
            </a:fld>
            <a:endParaRPr lang="en-US" dirty="0">
              <a:solidFill>
                <a:schemeClr val="accent4">
                  <a:lumMod val="10000"/>
                </a:schemeClr>
              </a:solidFill>
            </a:endParaRPr>
          </a:p>
        </p:txBody>
      </p:sp>
      <p:sp>
        <p:nvSpPr>
          <p:cNvPr id="4" name="Date Placeholder 3"/>
          <p:cNvSpPr>
            <a:spLocks noGrp="1"/>
          </p:cNvSpPr>
          <p:nvPr>
            <p:ph type="dt" sz="half" idx="10"/>
          </p:nvPr>
        </p:nvSpPr>
        <p:spPr/>
        <p:txBody>
          <a:bodyPr/>
          <a:lstStyle/>
          <a:p>
            <a:fld id="{07917A51-C835-42C0-8049-98CD01217C8D}" type="datetime4">
              <a:rPr lang="en-US" smtClean="0">
                <a:solidFill>
                  <a:schemeClr val="accent4">
                    <a:lumMod val="10000"/>
                  </a:schemeClr>
                </a:solidFill>
              </a:rPr>
              <a:pPr/>
              <a:t>October 15, 2024</a:t>
            </a:fld>
            <a:endParaRPr lang="en-US" dirty="0">
              <a:solidFill>
                <a:schemeClr val="accent4">
                  <a:lumMod val="10000"/>
                </a:schemeClr>
              </a:solidFill>
            </a:endParaRPr>
          </a:p>
        </p:txBody>
      </p:sp>
      <p:sp>
        <p:nvSpPr>
          <p:cNvPr id="14" name="Title 2"/>
          <p:cNvSpPr txBox="1">
            <a:spLocks/>
          </p:cNvSpPr>
          <p:nvPr/>
        </p:nvSpPr>
        <p:spPr bwMode="auto">
          <a:xfrm>
            <a:off x="2353056" y="226302"/>
            <a:ext cx="6858000" cy="548640"/>
          </a:xfrm>
          <a:prstGeom prst="rect">
            <a:avLst/>
          </a:prstGeom>
          <a:noFill/>
          <a:ln w="19050">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3000" b="1">
                <a:solidFill>
                  <a:schemeClr val="accent1"/>
                </a:solidFill>
                <a:latin typeface="Calibri" pitchFamily="34" charset="0"/>
                <a:ea typeface="+mj-ea"/>
                <a:cs typeface="Calibri" pitchFamily="34" charset="0"/>
              </a:defRPr>
            </a:lvl1pPr>
            <a:lvl2pPr algn="l" rtl="0" eaLnBrk="1" fontAlgn="base" hangingPunct="1">
              <a:spcBef>
                <a:spcPct val="0"/>
              </a:spcBef>
              <a:spcAft>
                <a:spcPct val="0"/>
              </a:spcAft>
              <a:defRPr sz="3200" b="1">
                <a:solidFill>
                  <a:schemeClr val="accent1"/>
                </a:solidFill>
                <a:latin typeface="Generis Sans Com" pitchFamily="34" charset="0"/>
              </a:defRPr>
            </a:lvl2pPr>
            <a:lvl3pPr algn="l" rtl="0" eaLnBrk="1" fontAlgn="base" hangingPunct="1">
              <a:spcBef>
                <a:spcPct val="0"/>
              </a:spcBef>
              <a:spcAft>
                <a:spcPct val="0"/>
              </a:spcAft>
              <a:defRPr sz="3200" b="1">
                <a:solidFill>
                  <a:schemeClr val="accent1"/>
                </a:solidFill>
                <a:latin typeface="Generis Sans Com" pitchFamily="34" charset="0"/>
              </a:defRPr>
            </a:lvl3pPr>
            <a:lvl4pPr algn="l" rtl="0" eaLnBrk="1" fontAlgn="base" hangingPunct="1">
              <a:spcBef>
                <a:spcPct val="0"/>
              </a:spcBef>
              <a:spcAft>
                <a:spcPct val="0"/>
              </a:spcAft>
              <a:defRPr sz="3200" b="1">
                <a:solidFill>
                  <a:schemeClr val="accent1"/>
                </a:solidFill>
                <a:latin typeface="Generis Sans Com" pitchFamily="34" charset="0"/>
              </a:defRPr>
            </a:lvl4pPr>
            <a:lvl5pPr algn="l" rtl="0" eaLnBrk="1" fontAlgn="base" hangingPunct="1">
              <a:spcBef>
                <a:spcPct val="0"/>
              </a:spcBef>
              <a:spcAft>
                <a:spcPct val="0"/>
              </a:spcAft>
              <a:defRPr sz="3200" b="1">
                <a:solidFill>
                  <a:schemeClr val="accent1"/>
                </a:solidFill>
                <a:latin typeface="Generis Sans Com" pitchFamily="34"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a:lstStyle>
          <a:p>
            <a:pPr marL="91440"/>
            <a:r>
              <a:rPr lang="en-US" sz="2400" kern="0" dirty="0">
                <a:solidFill>
                  <a:schemeClr val="accent4">
                    <a:lumMod val="10000"/>
                  </a:schemeClr>
                </a:solidFill>
              </a:rPr>
              <a:t>Establish Performance Gap </a:t>
            </a:r>
          </a:p>
          <a:p>
            <a:pPr marL="91440"/>
            <a:r>
              <a:rPr lang="en-US" sz="2400" kern="0" dirty="0">
                <a:solidFill>
                  <a:schemeClr val="accent4">
                    <a:lumMod val="10000"/>
                  </a:schemeClr>
                </a:solidFill>
              </a:rPr>
              <a:t>(Benchmarking)</a:t>
            </a:r>
          </a:p>
        </p:txBody>
      </p:sp>
      <p:graphicFrame>
        <p:nvGraphicFramePr>
          <p:cNvPr id="12" name="Table 11"/>
          <p:cNvGraphicFramePr>
            <a:graphicFrameLocks noGrp="1"/>
          </p:cNvGraphicFramePr>
          <p:nvPr>
            <p:extLst>
              <p:ext uri="{D42A27DB-BD31-4B8C-83A1-F6EECF244321}">
                <p14:modId xmlns:p14="http://schemas.microsoft.com/office/powerpoint/2010/main" val="1339512915"/>
              </p:ext>
            </p:extLst>
          </p:nvPr>
        </p:nvGraphicFramePr>
        <p:xfrm>
          <a:off x="533400" y="1147233"/>
          <a:ext cx="9067799" cy="4563534"/>
        </p:xfrm>
        <a:graphic>
          <a:graphicData uri="http://schemas.openxmlformats.org/drawingml/2006/table">
            <a:tbl>
              <a:tblPr firstRow="1" bandRow="1">
                <a:tableStyleId>{5C22544A-7EE6-4342-B048-85BDC9FD1C3A}</a:tableStyleId>
              </a:tblPr>
              <a:tblGrid>
                <a:gridCol w="967232">
                  <a:extLst>
                    <a:ext uri="{9D8B030D-6E8A-4147-A177-3AD203B41FA5}">
                      <a16:colId xmlns:a16="http://schemas.microsoft.com/office/drawing/2014/main" val="20000"/>
                    </a:ext>
                  </a:extLst>
                </a:gridCol>
                <a:gridCol w="1852168">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3124199">
                  <a:extLst>
                    <a:ext uri="{9D8B030D-6E8A-4147-A177-3AD203B41FA5}">
                      <a16:colId xmlns:a16="http://schemas.microsoft.com/office/drawing/2014/main" val="20004"/>
                    </a:ext>
                  </a:extLst>
                </a:gridCol>
              </a:tblGrid>
              <a:tr h="671030">
                <a:tc>
                  <a:txBody>
                    <a:bodyPr/>
                    <a:lstStyle/>
                    <a:p>
                      <a:pPr algn="ctr"/>
                      <a:r>
                        <a:rPr lang="en-US" sz="1400" dirty="0">
                          <a:solidFill>
                            <a:schemeClr val="accent4">
                              <a:lumMod val="10000"/>
                            </a:schemeClr>
                          </a:solidFill>
                        </a:rPr>
                        <a:t>Sl.No</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solidFill>
                      <a:srgbClr val="98CA3C"/>
                    </a:solidFill>
                  </a:tcPr>
                </a:tc>
                <a:tc>
                  <a:txBody>
                    <a:bodyPr/>
                    <a:lstStyle/>
                    <a:p>
                      <a:pPr algn="ctr"/>
                      <a:r>
                        <a:rPr lang="en-US" sz="1400" dirty="0">
                          <a:solidFill>
                            <a:schemeClr val="accent4">
                              <a:lumMod val="10000"/>
                            </a:schemeClr>
                          </a:solidFill>
                        </a:rPr>
                        <a:t>Performance Variable (CTQ)</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solidFill>
                      <a:srgbClr val="98CA3C"/>
                    </a:solidFill>
                  </a:tcPr>
                </a:tc>
                <a:tc>
                  <a:txBody>
                    <a:bodyPr/>
                    <a:lstStyle/>
                    <a:p>
                      <a:pPr algn="ctr"/>
                      <a:r>
                        <a:rPr lang="en-US" sz="1400" dirty="0">
                          <a:solidFill>
                            <a:schemeClr val="accent4">
                              <a:lumMod val="10000"/>
                            </a:schemeClr>
                          </a:solidFill>
                        </a:rPr>
                        <a:t>Baseline Performance</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solidFill>
                      <a:srgbClr val="98CA3C"/>
                    </a:solidFill>
                  </a:tcPr>
                </a:tc>
                <a:tc>
                  <a:txBody>
                    <a:bodyPr/>
                    <a:lstStyle/>
                    <a:p>
                      <a:pPr algn="ctr"/>
                      <a:r>
                        <a:rPr lang="en-US" sz="1400" dirty="0">
                          <a:solidFill>
                            <a:schemeClr val="accent4">
                              <a:lumMod val="10000"/>
                            </a:schemeClr>
                          </a:solidFill>
                        </a:rPr>
                        <a:t>Benchmark</a:t>
                      </a:r>
                    </a:p>
                    <a:p>
                      <a:pPr algn="ctr"/>
                      <a:r>
                        <a:rPr lang="en-US" sz="1400" dirty="0">
                          <a:solidFill>
                            <a:schemeClr val="accent4">
                              <a:lumMod val="10000"/>
                            </a:schemeClr>
                          </a:solidFill>
                        </a:rPr>
                        <a:t>Performance</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solidFill>
                      <a:srgbClr val="98CA3C"/>
                    </a:solidFill>
                  </a:tcPr>
                </a:tc>
                <a:tc>
                  <a:txBody>
                    <a:bodyPr/>
                    <a:lstStyle/>
                    <a:p>
                      <a:pPr algn="ctr"/>
                      <a:r>
                        <a:rPr lang="en-US" sz="1400" dirty="0">
                          <a:solidFill>
                            <a:schemeClr val="accent4">
                              <a:lumMod val="10000"/>
                            </a:schemeClr>
                          </a:solidFill>
                        </a:rPr>
                        <a:t>Remarks</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solidFill>
                      <a:srgbClr val="98CA3C"/>
                    </a:solidFill>
                  </a:tcPr>
                </a:tc>
                <a:extLst>
                  <a:ext uri="{0D108BD9-81ED-4DB2-BD59-A6C34878D82A}">
                    <a16:rowId xmlns:a16="http://schemas.microsoft.com/office/drawing/2014/main" val="10000"/>
                  </a:ext>
                </a:extLst>
              </a:tr>
              <a:tr h="973126">
                <a:tc>
                  <a:txBody>
                    <a:bodyPr/>
                    <a:lstStyle/>
                    <a:p>
                      <a:pPr algn="ctr"/>
                      <a:r>
                        <a:rPr lang="en-US" sz="1600" dirty="0"/>
                        <a:t>1.</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p>
                      <a:pPr algn="ctr"/>
                      <a:r>
                        <a:rPr lang="en-US" sz="1600" dirty="0"/>
                        <a:t>Ontime delivery</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p>
                      <a:pPr algn="ctr"/>
                      <a:r>
                        <a:rPr lang="en-US" sz="1600" dirty="0"/>
                        <a:t>99%</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p>
                      <a:pPr algn="ctr"/>
                      <a:r>
                        <a:rPr lang="en-US" sz="1600" dirty="0"/>
                        <a:t>99%</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p>
                      <a:pPr algn="l"/>
                      <a:r>
                        <a:rPr lang="en-US" sz="1600" dirty="0"/>
                        <a:t>Deliveries shipped as agreed with the customer.</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extLst>
                  <a:ext uri="{0D108BD9-81ED-4DB2-BD59-A6C34878D82A}">
                    <a16:rowId xmlns:a16="http://schemas.microsoft.com/office/drawing/2014/main" val="10001"/>
                  </a:ext>
                </a:extLst>
              </a:tr>
              <a:tr h="973126">
                <a:tc>
                  <a:txBody>
                    <a:bodyPr/>
                    <a:lstStyle/>
                    <a:p>
                      <a:pPr algn="ctr"/>
                      <a:r>
                        <a:rPr lang="en-US" sz="1600" dirty="0"/>
                        <a:t>2.</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p>
                      <a:pPr algn="ctr"/>
                      <a:r>
                        <a:rPr lang="en-US" sz="1600" dirty="0"/>
                        <a:t>Efficiency</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p>
                      <a:pPr algn="ctr"/>
                      <a:r>
                        <a:rPr lang="en-US" sz="1600" dirty="0"/>
                        <a:t>95%</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p>
                      <a:pPr algn="ctr"/>
                      <a:r>
                        <a:rPr lang="en-US" sz="1600" dirty="0"/>
                        <a:t>99%</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p>
                      <a:pPr algn="l"/>
                      <a:r>
                        <a:rPr lang="en-US" sz="1600" dirty="0"/>
                        <a:t>The targeted daily oil barrels yield is not met.</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extLst>
                  <a:ext uri="{0D108BD9-81ED-4DB2-BD59-A6C34878D82A}">
                    <a16:rowId xmlns:a16="http://schemas.microsoft.com/office/drawing/2014/main" val="10002"/>
                  </a:ext>
                </a:extLst>
              </a:tr>
              <a:tr h="973126">
                <a:tc>
                  <a:txBody>
                    <a:bodyPr/>
                    <a:lstStyle/>
                    <a:p>
                      <a:pPr algn="ctr"/>
                      <a:r>
                        <a:rPr lang="en-US" sz="1600" dirty="0"/>
                        <a:t>3.</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First time acceptance</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p>
                      <a:pPr algn="ctr"/>
                      <a:r>
                        <a:rPr lang="en-US" sz="1600" dirty="0"/>
                        <a:t>98%</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p>
                      <a:pPr algn="ctr"/>
                      <a:r>
                        <a:rPr lang="en-US" sz="1600" dirty="0"/>
                        <a:t>98%</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p>
                      <a:pPr algn="l"/>
                      <a:r>
                        <a:rPr lang="en-US" sz="1600" dirty="0"/>
                        <a:t>Quality of the oil delivered is meeting the defined specifications.</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extLst>
                  <a:ext uri="{0D108BD9-81ED-4DB2-BD59-A6C34878D82A}">
                    <a16:rowId xmlns:a16="http://schemas.microsoft.com/office/drawing/2014/main" val="10003"/>
                  </a:ext>
                </a:extLst>
              </a:tr>
              <a:tr h="973126">
                <a:tc>
                  <a:txBody>
                    <a:bodyPr/>
                    <a:lstStyle/>
                    <a:p>
                      <a:pPr algn="ctr"/>
                      <a:r>
                        <a:rPr lang="en-US" sz="1600" dirty="0"/>
                        <a:t>4.</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p>
                      <a:pPr algn="ctr"/>
                      <a:r>
                        <a:rPr lang="en-US" sz="1600" dirty="0"/>
                        <a:t>Customer feedback score</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p>
                      <a:pPr algn="ctr"/>
                      <a:r>
                        <a:rPr lang="en-US" sz="1600" dirty="0"/>
                        <a:t>6.9</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p>
                      <a:pPr algn="ctr"/>
                      <a:r>
                        <a:rPr lang="en-US" sz="1600" dirty="0"/>
                        <a:t>7</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p>
                      <a:pPr algn="l"/>
                      <a:r>
                        <a:rPr lang="en-US" sz="1600" dirty="0"/>
                        <a:t>Customer feedback is slightly less than the target 7.0</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extLst>
                  <a:ext uri="{0D108BD9-81ED-4DB2-BD59-A6C34878D82A}">
                    <a16:rowId xmlns:a16="http://schemas.microsoft.com/office/drawing/2014/main" val="3376703332"/>
                  </a:ext>
                </a:extLst>
              </a:tr>
            </a:tbl>
          </a:graphicData>
        </a:graphic>
      </p:graphicFrame>
      <p:cxnSp>
        <p:nvCxnSpPr>
          <p:cNvPr id="13" name="Straight Connector 12"/>
          <p:cNvCxnSpPr/>
          <p:nvPr/>
        </p:nvCxnSpPr>
        <p:spPr bwMode="auto">
          <a:xfrm>
            <a:off x="533400" y="853440"/>
            <a:ext cx="8877300" cy="0"/>
          </a:xfrm>
          <a:prstGeom prst="line">
            <a:avLst/>
          </a:prstGeom>
          <a:solidFill>
            <a:schemeClr val="hlink"/>
          </a:solidFill>
          <a:ln w="28575" cap="flat" cmpd="sng" algn="ctr">
            <a:solidFill>
              <a:schemeClr val="accent1"/>
            </a:solidFill>
            <a:prstDash val="solid"/>
            <a:round/>
            <a:headEnd type="none" w="med" len="med"/>
            <a:tailEnd type="none" w="med" len="med"/>
          </a:ln>
          <a:effectLst/>
        </p:spPr>
      </p:cxnSp>
      <p:sp>
        <p:nvSpPr>
          <p:cNvPr id="15" name="Pentagon 14"/>
          <p:cNvSpPr/>
          <p:nvPr/>
        </p:nvSpPr>
        <p:spPr bwMode="auto">
          <a:xfrm>
            <a:off x="533400" y="152400"/>
            <a:ext cx="1828800" cy="691286"/>
          </a:xfrm>
          <a:prstGeom prst="homePlate">
            <a:avLst/>
          </a:prstGeom>
          <a:solidFill>
            <a:srgbClr val="00B0F0"/>
          </a:solidFill>
          <a:ln w="12700" cap="flat" cmpd="sng" algn="ctr">
            <a:no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dirty="0">
                <a:ln>
                  <a:noFill/>
                </a:ln>
                <a:solidFill>
                  <a:schemeClr val="accent4">
                    <a:lumMod val="10000"/>
                  </a:schemeClr>
                </a:solidFill>
                <a:effectLst/>
                <a:latin typeface="+mj-lt"/>
              </a:rPr>
              <a:t>Analyze</a:t>
            </a:r>
          </a:p>
        </p:txBody>
      </p:sp>
    </p:spTree>
    <p:extLst>
      <p:ext uri="{BB962C8B-B14F-4D97-AF65-F5344CB8AC3E}">
        <p14:creationId xmlns:p14="http://schemas.microsoft.com/office/powerpoint/2010/main" val="363707460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4BD12-6084-84F2-CBCB-FD7D15D9BE86}"/>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13872A-C64C-483C-4C0C-E4BB64B14D9B}"/>
              </a:ext>
            </a:extLst>
          </p:cNvPr>
          <p:cNvSpPr>
            <a:spLocks noGrp="1"/>
          </p:cNvSpPr>
          <p:nvPr>
            <p:ph type="sldNum" sz="quarter" idx="4"/>
          </p:nvPr>
        </p:nvSpPr>
        <p:spPr/>
        <p:txBody>
          <a:bodyPr/>
          <a:lstStyle/>
          <a:p>
            <a:fld id="{9D3844A5-3B38-4698-8943-B0AEDB74F334}" type="slidenum">
              <a:rPr lang="en-US" smtClean="0">
                <a:solidFill>
                  <a:schemeClr val="accent4">
                    <a:lumMod val="10000"/>
                  </a:schemeClr>
                </a:solidFill>
              </a:rPr>
              <a:pPr/>
              <a:t>2</a:t>
            </a:fld>
            <a:endParaRPr lang="en-US" dirty="0">
              <a:solidFill>
                <a:schemeClr val="accent4">
                  <a:lumMod val="10000"/>
                </a:schemeClr>
              </a:solidFill>
            </a:endParaRPr>
          </a:p>
        </p:txBody>
      </p:sp>
      <p:sp>
        <p:nvSpPr>
          <p:cNvPr id="4" name="Date Placeholder 3">
            <a:extLst>
              <a:ext uri="{FF2B5EF4-FFF2-40B4-BE49-F238E27FC236}">
                <a16:creationId xmlns:a16="http://schemas.microsoft.com/office/drawing/2014/main" id="{E65CBFF0-160C-501A-58A7-1770511FE201}"/>
              </a:ext>
            </a:extLst>
          </p:cNvPr>
          <p:cNvSpPr>
            <a:spLocks noGrp="1"/>
          </p:cNvSpPr>
          <p:nvPr>
            <p:ph type="dt" sz="half" idx="10"/>
          </p:nvPr>
        </p:nvSpPr>
        <p:spPr/>
        <p:txBody>
          <a:bodyPr/>
          <a:lstStyle/>
          <a:p>
            <a:fld id="{07917A51-C835-42C0-8049-98CD01217C8D}" type="datetime4">
              <a:rPr lang="en-US" smtClean="0">
                <a:solidFill>
                  <a:schemeClr val="accent4">
                    <a:lumMod val="10000"/>
                  </a:schemeClr>
                </a:solidFill>
              </a:rPr>
              <a:pPr/>
              <a:t>October 15, 2024</a:t>
            </a:fld>
            <a:endParaRPr lang="en-US" dirty="0">
              <a:solidFill>
                <a:schemeClr val="accent4">
                  <a:lumMod val="10000"/>
                </a:schemeClr>
              </a:solidFill>
            </a:endParaRPr>
          </a:p>
        </p:txBody>
      </p:sp>
      <p:sp>
        <p:nvSpPr>
          <p:cNvPr id="14" name="Title 2">
            <a:extLst>
              <a:ext uri="{FF2B5EF4-FFF2-40B4-BE49-F238E27FC236}">
                <a16:creationId xmlns:a16="http://schemas.microsoft.com/office/drawing/2014/main" id="{25B8D0B3-4DFB-3EED-BA79-66D51B935887}"/>
              </a:ext>
            </a:extLst>
          </p:cNvPr>
          <p:cNvSpPr txBox="1">
            <a:spLocks/>
          </p:cNvSpPr>
          <p:nvPr/>
        </p:nvSpPr>
        <p:spPr bwMode="auto">
          <a:xfrm>
            <a:off x="2209800" y="1468126"/>
            <a:ext cx="6234545" cy="548640"/>
          </a:xfrm>
          <a:prstGeom prst="rect">
            <a:avLst/>
          </a:prstGeom>
          <a:noFill/>
          <a:ln w="19050">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3000" b="1">
                <a:solidFill>
                  <a:schemeClr val="accent1"/>
                </a:solidFill>
                <a:latin typeface="Calibri" pitchFamily="34" charset="0"/>
                <a:ea typeface="+mj-ea"/>
                <a:cs typeface="Calibri" pitchFamily="34" charset="0"/>
              </a:defRPr>
            </a:lvl1pPr>
            <a:lvl2pPr algn="l" rtl="0" eaLnBrk="1" fontAlgn="base" hangingPunct="1">
              <a:spcBef>
                <a:spcPct val="0"/>
              </a:spcBef>
              <a:spcAft>
                <a:spcPct val="0"/>
              </a:spcAft>
              <a:defRPr sz="3200" b="1">
                <a:solidFill>
                  <a:schemeClr val="accent1"/>
                </a:solidFill>
                <a:latin typeface="Generis Sans Com" pitchFamily="34" charset="0"/>
              </a:defRPr>
            </a:lvl2pPr>
            <a:lvl3pPr algn="l" rtl="0" eaLnBrk="1" fontAlgn="base" hangingPunct="1">
              <a:spcBef>
                <a:spcPct val="0"/>
              </a:spcBef>
              <a:spcAft>
                <a:spcPct val="0"/>
              </a:spcAft>
              <a:defRPr sz="3200" b="1">
                <a:solidFill>
                  <a:schemeClr val="accent1"/>
                </a:solidFill>
                <a:latin typeface="Generis Sans Com" pitchFamily="34" charset="0"/>
              </a:defRPr>
            </a:lvl3pPr>
            <a:lvl4pPr algn="l" rtl="0" eaLnBrk="1" fontAlgn="base" hangingPunct="1">
              <a:spcBef>
                <a:spcPct val="0"/>
              </a:spcBef>
              <a:spcAft>
                <a:spcPct val="0"/>
              </a:spcAft>
              <a:defRPr sz="3200" b="1">
                <a:solidFill>
                  <a:schemeClr val="accent1"/>
                </a:solidFill>
                <a:latin typeface="Generis Sans Com" pitchFamily="34" charset="0"/>
              </a:defRPr>
            </a:lvl4pPr>
            <a:lvl5pPr algn="l" rtl="0" eaLnBrk="1" fontAlgn="base" hangingPunct="1">
              <a:spcBef>
                <a:spcPct val="0"/>
              </a:spcBef>
              <a:spcAft>
                <a:spcPct val="0"/>
              </a:spcAft>
              <a:defRPr sz="3200" b="1">
                <a:solidFill>
                  <a:schemeClr val="accent1"/>
                </a:solidFill>
                <a:latin typeface="Generis Sans Com" pitchFamily="34"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a:lstStyle>
          <a:p>
            <a:pPr marL="91440" algn="ctr"/>
            <a:r>
              <a:rPr lang="en-US" sz="3200" kern="0" dirty="0">
                <a:solidFill>
                  <a:schemeClr val="accent4">
                    <a:lumMod val="10000"/>
                  </a:schemeClr>
                </a:solidFill>
              </a:rPr>
              <a:t> Deliverables</a:t>
            </a:r>
          </a:p>
        </p:txBody>
      </p:sp>
      <p:sp>
        <p:nvSpPr>
          <p:cNvPr id="6" name="Pentagon 5">
            <a:extLst>
              <a:ext uri="{FF2B5EF4-FFF2-40B4-BE49-F238E27FC236}">
                <a16:creationId xmlns:a16="http://schemas.microsoft.com/office/drawing/2014/main" id="{41CEC67E-2167-9CBA-BD62-4521BB84428E}"/>
              </a:ext>
            </a:extLst>
          </p:cNvPr>
          <p:cNvSpPr/>
          <p:nvPr/>
        </p:nvSpPr>
        <p:spPr bwMode="auto">
          <a:xfrm>
            <a:off x="3733800" y="12252"/>
            <a:ext cx="2895600" cy="841183"/>
          </a:xfrm>
          <a:prstGeom prst="homePlate">
            <a:avLst/>
          </a:prstGeom>
          <a:solidFill>
            <a:srgbClr val="00B0F0"/>
          </a:solidFill>
          <a:ln w="12700" cap="flat" cmpd="sng" algn="ctr">
            <a:no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dirty="0">
                <a:ln>
                  <a:noFill/>
                </a:ln>
                <a:solidFill>
                  <a:schemeClr val="accent4">
                    <a:lumMod val="10000"/>
                  </a:schemeClr>
                </a:solidFill>
                <a:effectLst/>
                <a:latin typeface="+mj-lt"/>
              </a:rPr>
              <a:t>Define Phase</a:t>
            </a:r>
          </a:p>
        </p:txBody>
      </p:sp>
      <p:sp>
        <p:nvSpPr>
          <p:cNvPr id="15" name="Rectangle 14">
            <a:extLst>
              <a:ext uri="{FF2B5EF4-FFF2-40B4-BE49-F238E27FC236}">
                <a16:creationId xmlns:a16="http://schemas.microsoft.com/office/drawing/2014/main" id="{A94BAFA8-713F-CD82-86CE-37FFEF381998}"/>
              </a:ext>
            </a:extLst>
          </p:cNvPr>
          <p:cNvSpPr/>
          <p:nvPr/>
        </p:nvSpPr>
        <p:spPr bwMode="auto">
          <a:xfrm>
            <a:off x="3200400" y="2362200"/>
            <a:ext cx="4533900" cy="3429000"/>
          </a:xfrm>
          <a:prstGeom prst="rect">
            <a:avLst/>
          </a:prstGeom>
          <a:ln>
            <a:headEnd type="oval"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171450" indent="-171450">
              <a:lnSpc>
                <a:spcPct val="200000"/>
              </a:lnSpc>
              <a:buFont typeface="Arial" panose="020B0604020202020204" pitchFamily="34" charset="0"/>
              <a:buChar char="•"/>
            </a:pPr>
            <a:r>
              <a:rPr lang="en-US" sz="2800" dirty="0"/>
              <a:t>Capturing VOC</a:t>
            </a:r>
          </a:p>
          <a:p>
            <a:pPr marL="171450" indent="-171450">
              <a:lnSpc>
                <a:spcPct val="200000"/>
              </a:lnSpc>
              <a:buFont typeface="Arial" panose="020B0604020202020204" pitchFamily="34" charset="0"/>
              <a:buChar char="•"/>
            </a:pPr>
            <a:r>
              <a:rPr lang="en-US" sz="2800" dirty="0"/>
              <a:t>Translating VOC to CTQ</a:t>
            </a:r>
          </a:p>
          <a:p>
            <a:pPr marL="171450" indent="-171450">
              <a:lnSpc>
                <a:spcPct val="200000"/>
              </a:lnSpc>
              <a:buFont typeface="Arial" panose="020B0604020202020204" pitchFamily="34" charset="0"/>
              <a:buChar char="•"/>
            </a:pPr>
            <a:r>
              <a:rPr lang="en-US" sz="2800" dirty="0"/>
              <a:t>Process Mapping</a:t>
            </a:r>
          </a:p>
          <a:p>
            <a:pPr marL="171450" indent="-171450">
              <a:lnSpc>
                <a:spcPct val="200000"/>
              </a:lnSpc>
              <a:buFont typeface="Arial" panose="020B0604020202020204" pitchFamily="34" charset="0"/>
              <a:buChar char="•"/>
            </a:pPr>
            <a:r>
              <a:rPr lang="en-US" sz="2800" dirty="0"/>
              <a:t>Project Charter</a:t>
            </a:r>
            <a:endParaRPr lang="en-IN" sz="2800" dirty="0"/>
          </a:p>
        </p:txBody>
      </p:sp>
      <p:cxnSp>
        <p:nvCxnSpPr>
          <p:cNvPr id="7" name="Straight Connector 6">
            <a:extLst>
              <a:ext uri="{FF2B5EF4-FFF2-40B4-BE49-F238E27FC236}">
                <a16:creationId xmlns:a16="http://schemas.microsoft.com/office/drawing/2014/main" id="{E48E8D4E-FA56-EB47-7B5E-09475F0BB820}"/>
              </a:ext>
            </a:extLst>
          </p:cNvPr>
          <p:cNvCxnSpPr/>
          <p:nvPr/>
        </p:nvCxnSpPr>
        <p:spPr bwMode="auto">
          <a:xfrm>
            <a:off x="533400" y="853440"/>
            <a:ext cx="8877300" cy="0"/>
          </a:xfrm>
          <a:prstGeom prst="line">
            <a:avLst/>
          </a:prstGeom>
          <a:solidFill>
            <a:schemeClr val="hlink"/>
          </a:solidFill>
          <a:ln w="28575" cap="flat" cmpd="sng" algn="ctr">
            <a:solidFill>
              <a:schemeClr val="accent1"/>
            </a:solidFill>
            <a:prstDash val="solid"/>
            <a:round/>
            <a:headEnd type="none" w="med" len="med"/>
            <a:tailEnd type="none" w="med" len="med"/>
          </a:ln>
          <a:effectLst/>
        </p:spPr>
      </p:cxnSp>
    </p:spTree>
    <p:extLst>
      <p:ext uri="{BB962C8B-B14F-4D97-AF65-F5344CB8AC3E}">
        <p14:creationId xmlns:p14="http://schemas.microsoft.com/office/powerpoint/2010/main" val="215841711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9D3844A5-3B38-4698-8943-B0AEDB74F334}" type="slidenum">
              <a:rPr lang="en-US" smtClean="0">
                <a:solidFill>
                  <a:schemeClr val="accent4">
                    <a:lumMod val="10000"/>
                  </a:schemeClr>
                </a:solidFill>
              </a:rPr>
              <a:pPr/>
              <a:t>20</a:t>
            </a:fld>
            <a:endParaRPr lang="en-US" dirty="0">
              <a:solidFill>
                <a:schemeClr val="accent4">
                  <a:lumMod val="10000"/>
                </a:schemeClr>
              </a:solidFill>
            </a:endParaRPr>
          </a:p>
        </p:txBody>
      </p:sp>
      <p:sp>
        <p:nvSpPr>
          <p:cNvPr id="4" name="Date Placeholder 3"/>
          <p:cNvSpPr>
            <a:spLocks noGrp="1"/>
          </p:cNvSpPr>
          <p:nvPr>
            <p:ph type="dt" sz="half" idx="10"/>
          </p:nvPr>
        </p:nvSpPr>
        <p:spPr/>
        <p:txBody>
          <a:bodyPr/>
          <a:lstStyle/>
          <a:p>
            <a:fld id="{07917A51-C835-42C0-8049-98CD01217C8D}" type="datetime4">
              <a:rPr lang="en-US" smtClean="0">
                <a:solidFill>
                  <a:schemeClr val="accent4">
                    <a:lumMod val="10000"/>
                  </a:schemeClr>
                </a:solidFill>
              </a:rPr>
              <a:pPr/>
              <a:t>October 15, 2024</a:t>
            </a:fld>
            <a:endParaRPr lang="en-US" dirty="0">
              <a:solidFill>
                <a:schemeClr val="accent4">
                  <a:lumMod val="10000"/>
                </a:schemeClr>
              </a:solidFill>
            </a:endParaRPr>
          </a:p>
        </p:txBody>
      </p:sp>
      <p:sp>
        <p:nvSpPr>
          <p:cNvPr id="14" name="Title 2"/>
          <p:cNvSpPr txBox="1">
            <a:spLocks/>
          </p:cNvSpPr>
          <p:nvPr/>
        </p:nvSpPr>
        <p:spPr bwMode="auto">
          <a:xfrm>
            <a:off x="2438400" y="304800"/>
            <a:ext cx="6858000" cy="548640"/>
          </a:xfrm>
          <a:prstGeom prst="rect">
            <a:avLst/>
          </a:prstGeom>
          <a:noFill/>
          <a:ln w="19050">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3000" b="1">
                <a:solidFill>
                  <a:schemeClr val="accent1"/>
                </a:solidFill>
                <a:latin typeface="Calibri" pitchFamily="34" charset="0"/>
                <a:ea typeface="+mj-ea"/>
                <a:cs typeface="Calibri" pitchFamily="34" charset="0"/>
              </a:defRPr>
            </a:lvl1pPr>
            <a:lvl2pPr algn="l" rtl="0" eaLnBrk="1" fontAlgn="base" hangingPunct="1">
              <a:spcBef>
                <a:spcPct val="0"/>
              </a:spcBef>
              <a:spcAft>
                <a:spcPct val="0"/>
              </a:spcAft>
              <a:defRPr sz="3200" b="1">
                <a:solidFill>
                  <a:schemeClr val="accent1"/>
                </a:solidFill>
                <a:latin typeface="Generis Sans Com" pitchFamily="34" charset="0"/>
              </a:defRPr>
            </a:lvl2pPr>
            <a:lvl3pPr algn="l" rtl="0" eaLnBrk="1" fontAlgn="base" hangingPunct="1">
              <a:spcBef>
                <a:spcPct val="0"/>
              </a:spcBef>
              <a:spcAft>
                <a:spcPct val="0"/>
              </a:spcAft>
              <a:defRPr sz="3200" b="1">
                <a:solidFill>
                  <a:schemeClr val="accent1"/>
                </a:solidFill>
                <a:latin typeface="Generis Sans Com" pitchFamily="34" charset="0"/>
              </a:defRPr>
            </a:lvl3pPr>
            <a:lvl4pPr algn="l" rtl="0" eaLnBrk="1" fontAlgn="base" hangingPunct="1">
              <a:spcBef>
                <a:spcPct val="0"/>
              </a:spcBef>
              <a:spcAft>
                <a:spcPct val="0"/>
              </a:spcAft>
              <a:defRPr sz="3200" b="1">
                <a:solidFill>
                  <a:schemeClr val="accent1"/>
                </a:solidFill>
                <a:latin typeface="Generis Sans Com" pitchFamily="34" charset="0"/>
              </a:defRPr>
            </a:lvl4pPr>
            <a:lvl5pPr algn="l" rtl="0" eaLnBrk="1" fontAlgn="base" hangingPunct="1">
              <a:spcBef>
                <a:spcPct val="0"/>
              </a:spcBef>
              <a:spcAft>
                <a:spcPct val="0"/>
              </a:spcAft>
              <a:defRPr sz="3200" b="1">
                <a:solidFill>
                  <a:schemeClr val="accent1"/>
                </a:solidFill>
                <a:latin typeface="Generis Sans Com" pitchFamily="34"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a:lstStyle>
          <a:p>
            <a:pPr marL="91440"/>
            <a:r>
              <a:rPr lang="en-US" sz="2400" kern="0" dirty="0">
                <a:solidFill>
                  <a:schemeClr val="accent4">
                    <a:lumMod val="10000"/>
                  </a:schemeClr>
                </a:solidFill>
              </a:rPr>
              <a:t>Detailed Process Analysis</a:t>
            </a:r>
          </a:p>
        </p:txBody>
      </p:sp>
      <p:cxnSp>
        <p:nvCxnSpPr>
          <p:cNvPr id="12" name="Straight Connector 11"/>
          <p:cNvCxnSpPr/>
          <p:nvPr/>
        </p:nvCxnSpPr>
        <p:spPr bwMode="auto">
          <a:xfrm>
            <a:off x="533400" y="853440"/>
            <a:ext cx="8877300" cy="0"/>
          </a:xfrm>
          <a:prstGeom prst="line">
            <a:avLst/>
          </a:prstGeom>
          <a:solidFill>
            <a:schemeClr val="hlink"/>
          </a:solidFill>
          <a:ln w="28575" cap="flat" cmpd="sng" algn="ctr">
            <a:solidFill>
              <a:schemeClr val="accent1"/>
            </a:solidFill>
            <a:prstDash val="solid"/>
            <a:round/>
            <a:headEnd type="none" w="med" len="med"/>
            <a:tailEnd type="none" w="med" len="med"/>
          </a:ln>
          <a:effectLst/>
        </p:spPr>
      </p:cxnSp>
      <p:sp>
        <p:nvSpPr>
          <p:cNvPr id="15" name="Pentagon 14"/>
          <p:cNvSpPr/>
          <p:nvPr/>
        </p:nvSpPr>
        <p:spPr bwMode="auto">
          <a:xfrm>
            <a:off x="533400" y="152400"/>
            <a:ext cx="1828800" cy="691286"/>
          </a:xfrm>
          <a:prstGeom prst="homePlate">
            <a:avLst/>
          </a:prstGeom>
          <a:solidFill>
            <a:srgbClr val="00B0F0"/>
          </a:solidFill>
          <a:ln w="12700" cap="flat" cmpd="sng" algn="ctr">
            <a:no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dirty="0">
                <a:ln>
                  <a:noFill/>
                </a:ln>
                <a:solidFill>
                  <a:schemeClr val="accent4">
                    <a:lumMod val="10000"/>
                  </a:schemeClr>
                </a:solidFill>
                <a:effectLst/>
                <a:latin typeface="+mj-lt"/>
              </a:rPr>
              <a:t>Analyze</a:t>
            </a:r>
          </a:p>
        </p:txBody>
      </p:sp>
      <p:sp>
        <p:nvSpPr>
          <p:cNvPr id="48" name="Rectangle 47">
            <a:extLst>
              <a:ext uri="{FF2B5EF4-FFF2-40B4-BE49-F238E27FC236}">
                <a16:creationId xmlns:a16="http://schemas.microsoft.com/office/drawing/2014/main" id="{3D5D2886-0FF0-C1E6-66F2-5EA859E24202}"/>
              </a:ext>
            </a:extLst>
          </p:cNvPr>
          <p:cNvSpPr/>
          <p:nvPr/>
        </p:nvSpPr>
        <p:spPr bwMode="auto">
          <a:xfrm>
            <a:off x="2486025" y="1031181"/>
            <a:ext cx="4276725" cy="685786"/>
          </a:xfrm>
          <a:prstGeom prst="rect">
            <a:avLst/>
          </a:prstGeom>
          <a:solidFill>
            <a:schemeClr val="accent6"/>
          </a:solidFill>
          <a:ln w="12700" cap="flat" cmpd="sng" algn="ctr">
            <a:solidFill>
              <a:schemeClr val="accent5">
                <a:lumMod val="75000"/>
              </a:schemeClr>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en-IN" dirty="0"/>
          </a:p>
          <a:p>
            <a:pPr marL="0" marR="0" indent="0" algn="ctr" defTabSz="914400" rtl="0" eaLnBrk="1" fontAlgn="base" latinLnBrk="0" hangingPunct="1">
              <a:lnSpc>
                <a:spcPct val="100000"/>
              </a:lnSpc>
              <a:spcBef>
                <a:spcPct val="0"/>
              </a:spcBef>
              <a:spcAft>
                <a:spcPct val="0"/>
              </a:spcAft>
              <a:buClrTx/>
              <a:buSzTx/>
              <a:buFontTx/>
              <a:buNone/>
              <a:tabLst/>
            </a:pPr>
            <a:r>
              <a:rPr kumimoji="0" lang="en-IN" sz="1800" b="1" i="0" u="none" strike="noStrike" cap="none" normalizeH="0" baseline="0" dirty="0">
                <a:ln>
                  <a:noFill/>
                </a:ln>
                <a:solidFill>
                  <a:schemeClr val="bg1"/>
                </a:solidFill>
                <a:effectLst/>
                <a:latin typeface="+mj-lt"/>
              </a:rPr>
              <a:t>Detailed P</a:t>
            </a:r>
            <a:r>
              <a:rPr lang="en-IN" sz="1800" dirty="0">
                <a:solidFill>
                  <a:schemeClr val="bg1"/>
                </a:solidFill>
                <a:latin typeface="+mj-lt"/>
              </a:rPr>
              <a:t>rocess flow mapping</a:t>
            </a:r>
            <a:endParaRPr kumimoji="0" lang="en-IN" sz="1800" b="1" i="0" u="none" strike="noStrike" cap="none" normalizeH="0" baseline="0" dirty="0">
              <a:ln>
                <a:noFill/>
              </a:ln>
              <a:solidFill>
                <a:schemeClr val="bg1"/>
              </a:solidFill>
              <a:effectLst/>
              <a:latin typeface="+mj-lt"/>
            </a:endParaRPr>
          </a:p>
        </p:txBody>
      </p:sp>
      <p:grpSp>
        <p:nvGrpSpPr>
          <p:cNvPr id="57" name="Group 56">
            <a:extLst>
              <a:ext uri="{FF2B5EF4-FFF2-40B4-BE49-F238E27FC236}">
                <a16:creationId xmlns:a16="http://schemas.microsoft.com/office/drawing/2014/main" id="{0E8E8135-DA99-1D40-61C4-BE400C4E7AB3}"/>
              </a:ext>
            </a:extLst>
          </p:cNvPr>
          <p:cNvGrpSpPr/>
          <p:nvPr/>
        </p:nvGrpSpPr>
        <p:grpSpPr>
          <a:xfrm>
            <a:off x="237078" y="1077620"/>
            <a:ext cx="1129442" cy="905345"/>
            <a:chOff x="4431241" y="2895600"/>
            <a:chExt cx="1129442" cy="905345"/>
          </a:xfrm>
        </p:grpSpPr>
        <p:sp>
          <p:nvSpPr>
            <p:cNvPr id="50" name="Line 95">
              <a:extLst>
                <a:ext uri="{FF2B5EF4-FFF2-40B4-BE49-F238E27FC236}">
                  <a16:creationId xmlns:a16="http://schemas.microsoft.com/office/drawing/2014/main" id="{D8328577-1F3B-8AA3-304E-C12095CA7586}"/>
                </a:ext>
              </a:extLst>
            </p:cNvPr>
            <p:cNvSpPr>
              <a:spLocks noChangeShapeType="1"/>
            </p:cNvSpPr>
            <p:nvPr/>
          </p:nvSpPr>
          <p:spPr bwMode="auto">
            <a:xfrm flipV="1">
              <a:off x="5560683" y="2895600"/>
              <a:ext cx="0" cy="46536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dirty="0"/>
            </a:p>
          </p:txBody>
        </p:sp>
        <p:sp>
          <p:nvSpPr>
            <p:cNvPr id="51" name="Line 96">
              <a:extLst>
                <a:ext uri="{FF2B5EF4-FFF2-40B4-BE49-F238E27FC236}">
                  <a16:creationId xmlns:a16="http://schemas.microsoft.com/office/drawing/2014/main" id="{B239909B-907B-949A-F206-F96F85DE3939}"/>
                </a:ext>
              </a:extLst>
            </p:cNvPr>
            <p:cNvSpPr>
              <a:spLocks noChangeShapeType="1"/>
            </p:cNvSpPr>
            <p:nvPr/>
          </p:nvSpPr>
          <p:spPr bwMode="auto">
            <a:xfrm flipV="1">
              <a:off x="5163287" y="3014056"/>
              <a:ext cx="0" cy="2369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dirty="0"/>
            </a:p>
          </p:txBody>
        </p:sp>
        <p:sp>
          <p:nvSpPr>
            <p:cNvPr id="52" name="Line 97">
              <a:extLst>
                <a:ext uri="{FF2B5EF4-FFF2-40B4-BE49-F238E27FC236}">
                  <a16:creationId xmlns:a16="http://schemas.microsoft.com/office/drawing/2014/main" id="{44019744-1C0A-81C7-1623-E05B3662E4C4}"/>
                </a:ext>
              </a:extLst>
            </p:cNvPr>
            <p:cNvSpPr>
              <a:spLocks noChangeShapeType="1"/>
            </p:cNvSpPr>
            <p:nvPr/>
          </p:nvSpPr>
          <p:spPr bwMode="auto">
            <a:xfrm flipV="1">
              <a:off x="4786806" y="3098668"/>
              <a:ext cx="0" cy="1438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dirty="0"/>
            </a:p>
          </p:txBody>
        </p:sp>
        <p:sp>
          <p:nvSpPr>
            <p:cNvPr id="53" name="Line 98">
              <a:extLst>
                <a:ext uri="{FF2B5EF4-FFF2-40B4-BE49-F238E27FC236}">
                  <a16:creationId xmlns:a16="http://schemas.microsoft.com/office/drawing/2014/main" id="{AF55DBC4-8A0F-FE72-55C6-DF7BC8A1D394}"/>
                </a:ext>
              </a:extLst>
            </p:cNvPr>
            <p:cNvSpPr>
              <a:spLocks noChangeShapeType="1"/>
            </p:cNvSpPr>
            <p:nvPr/>
          </p:nvSpPr>
          <p:spPr bwMode="auto">
            <a:xfrm flipV="1">
              <a:off x="4431241" y="3098668"/>
              <a:ext cx="355565" cy="25383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dirty="0"/>
            </a:p>
          </p:txBody>
        </p:sp>
        <p:sp>
          <p:nvSpPr>
            <p:cNvPr id="54" name="Line 99">
              <a:extLst>
                <a:ext uri="{FF2B5EF4-FFF2-40B4-BE49-F238E27FC236}">
                  <a16:creationId xmlns:a16="http://schemas.microsoft.com/office/drawing/2014/main" id="{B9FD6A17-D260-04F8-4287-FC0B2F618F2E}"/>
                </a:ext>
              </a:extLst>
            </p:cNvPr>
            <p:cNvSpPr>
              <a:spLocks noChangeShapeType="1"/>
            </p:cNvSpPr>
            <p:nvPr/>
          </p:nvSpPr>
          <p:spPr bwMode="auto">
            <a:xfrm flipV="1">
              <a:off x="4786806" y="3014056"/>
              <a:ext cx="376481" cy="22845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dirty="0"/>
            </a:p>
          </p:txBody>
        </p:sp>
        <p:sp>
          <p:nvSpPr>
            <p:cNvPr id="55" name="Line 100">
              <a:extLst>
                <a:ext uri="{FF2B5EF4-FFF2-40B4-BE49-F238E27FC236}">
                  <a16:creationId xmlns:a16="http://schemas.microsoft.com/office/drawing/2014/main" id="{61FEA778-5428-9247-A449-923EF9A82156}"/>
                </a:ext>
              </a:extLst>
            </p:cNvPr>
            <p:cNvSpPr>
              <a:spLocks noChangeShapeType="1"/>
            </p:cNvSpPr>
            <p:nvPr/>
          </p:nvSpPr>
          <p:spPr bwMode="auto">
            <a:xfrm flipV="1">
              <a:off x="5163287" y="2895600"/>
              <a:ext cx="397396" cy="35536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dirty="0"/>
            </a:p>
          </p:txBody>
        </p:sp>
        <p:sp>
          <p:nvSpPr>
            <p:cNvPr id="56" name="Text Box 101">
              <a:extLst>
                <a:ext uri="{FF2B5EF4-FFF2-40B4-BE49-F238E27FC236}">
                  <a16:creationId xmlns:a16="http://schemas.microsoft.com/office/drawing/2014/main" id="{CD99182C-0DEE-D9B5-86F0-04C1A0CB91FE}"/>
                </a:ext>
              </a:extLst>
            </p:cNvPr>
            <p:cNvSpPr txBox="1">
              <a:spLocks noChangeArrowheads="1"/>
            </p:cNvSpPr>
            <p:nvPr/>
          </p:nvSpPr>
          <p:spPr bwMode="auto">
            <a:xfrm>
              <a:off x="4431241" y="3352503"/>
              <a:ext cx="1129442" cy="448442"/>
            </a:xfrm>
            <a:prstGeom prst="rect">
              <a:avLst/>
            </a:prstGeom>
            <a:noFill/>
            <a:ln w="19050" algn="ctr">
              <a:solidFill>
                <a:srgbClr val="000000"/>
              </a:solidFill>
              <a:miter lim="800000"/>
              <a:headEnd/>
              <a:tailEnd/>
            </a:ln>
            <a:effectLst/>
          </p:spPr>
          <p:txBody>
            <a:bodyPr wrap="square" lIns="27432" tIns="22860" rIns="27432" bIns="2286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en-US" sz="1000" b="0" dirty="0">
                  <a:solidFill>
                    <a:srgbClr val="000000"/>
                  </a:solidFill>
                  <a:latin typeface="Arial"/>
                  <a:cs typeface="Arial"/>
                </a:rPr>
                <a:t>Equipment (Rig) Supplier</a:t>
              </a:r>
              <a:endParaRPr lang="en-US" sz="1000" b="0" i="0" strike="noStrike" dirty="0">
                <a:solidFill>
                  <a:srgbClr val="000000"/>
                </a:solidFill>
                <a:latin typeface="Arial"/>
                <a:cs typeface="Arial"/>
              </a:endParaRPr>
            </a:p>
            <a:p>
              <a:pPr algn="ctr" rtl="0">
                <a:defRPr sz="1000"/>
              </a:pPr>
              <a:endParaRPr lang="en-US" sz="1000" b="1" i="0" strike="noStrike" dirty="0">
                <a:solidFill>
                  <a:srgbClr val="000000"/>
                </a:solidFill>
                <a:latin typeface="Arial"/>
                <a:cs typeface="Arial"/>
              </a:endParaRPr>
            </a:p>
          </p:txBody>
        </p:sp>
      </p:grpSp>
      <p:grpSp>
        <p:nvGrpSpPr>
          <p:cNvPr id="74" name="Group 73">
            <a:extLst>
              <a:ext uri="{FF2B5EF4-FFF2-40B4-BE49-F238E27FC236}">
                <a16:creationId xmlns:a16="http://schemas.microsoft.com/office/drawing/2014/main" id="{94EF4909-D99C-92AD-D3A8-BACED424B727}"/>
              </a:ext>
            </a:extLst>
          </p:cNvPr>
          <p:cNvGrpSpPr>
            <a:grpSpLocks/>
          </p:cNvGrpSpPr>
          <p:nvPr/>
        </p:nvGrpSpPr>
        <p:grpSpPr bwMode="auto">
          <a:xfrm>
            <a:off x="8351689" y="3798930"/>
            <a:ext cx="859367" cy="821376"/>
            <a:chOff x="0" y="0"/>
            <a:chExt cx="108" cy="107"/>
          </a:xfrm>
        </p:grpSpPr>
        <p:sp>
          <p:nvSpPr>
            <p:cNvPr id="75" name="Line 103">
              <a:extLst>
                <a:ext uri="{FF2B5EF4-FFF2-40B4-BE49-F238E27FC236}">
                  <a16:creationId xmlns:a16="http://schemas.microsoft.com/office/drawing/2014/main" id="{EEBF10A3-0B31-AFB4-D00B-DDB9355E6DF9}"/>
                </a:ext>
              </a:extLst>
            </p:cNvPr>
            <p:cNvSpPr>
              <a:spLocks noChangeShapeType="1"/>
            </p:cNvSpPr>
            <p:nvPr/>
          </p:nvSpPr>
          <p:spPr bwMode="auto">
            <a:xfrm flipV="1">
              <a:off x="108" y="0"/>
              <a:ext cx="0" cy="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dirty="0"/>
            </a:p>
          </p:txBody>
        </p:sp>
        <p:sp>
          <p:nvSpPr>
            <p:cNvPr id="76" name="Line 104">
              <a:extLst>
                <a:ext uri="{FF2B5EF4-FFF2-40B4-BE49-F238E27FC236}">
                  <a16:creationId xmlns:a16="http://schemas.microsoft.com/office/drawing/2014/main" id="{8A0FD15E-D83F-32C4-5F7F-3658FBA16772}"/>
                </a:ext>
              </a:extLst>
            </p:cNvPr>
            <p:cNvSpPr>
              <a:spLocks noChangeShapeType="1"/>
            </p:cNvSpPr>
            <p:nvPr/>
          </p:nvSpPr>
          <p:spPr bwMode="auto">
            <a:xfrm flipV="1">
              <a:off x="70" y="14"/>
              <a:ext cx="0" cy="2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dirty="0"/>
            </a:p>
          </p:txBody>
        </p:sp>
        <p:sp>
          <p:nvSpPr>
            <p:cNvPr id="77" name="Line 105">
              <a:extLst>
                <a:ext uri="{FF2B5EF4-FFF2-40B4-BE49-F238E27FC236}">
                  <a16:creationId xmlns:a16="http://schemas.microsoft.com/office/drawing/2014/main" id="{5FF2F466-14C0-46E7-C85D-3B00CAB06339}"/>
                </a:ext>
              </a:extLst>
            </p:cNvPr>
            <p:cNvSpPr>
              <a:spLocks noChangeShapeType="1"/>
            </p:cNvSpPr>
            <p:nvPr/>
          </p:nvSpPr>
          <p:spPr bwMode="auto">
            <a:xfrm flipV="1">
              <a:off x="34" y="24"/>
              <a:ext cx="0" cy="1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dirty="0"/>
            </a:p>
          </p:txBody>
        </p:sp>
        <p:sp>
          <p:nvSpPr>
            <p:cNvPr id="78" name="Line 106">
              <a:extLst>
                <a:ext uri="{FF2B5EF4-FFF2-40B4-BE49-F238E27FC236}">
                  <a16:creationId xmlns:a16="http://schemas.microsoft.com/office/drawing/2014/main" id="{4BF936BF-B5A9-ED3C-B1E5-5C4BF5CE041E}"/>
                </a:ext>
              </a:extLst>
            </p:cNvPr>
            <p:cNvSpPr>
              <a:spLocks noChangeShapeType="1"/>
            </p:cNvSpPr>
            <p:nvPr/>
          </p:nvSpPr>
          <p:spPr bwMode="auto">
            <a:xfrm flipV="1">
              <a:off x="0" y="24"/>
              <a:ext cx="34" cy="3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dirty="0"/>
            </a:p>
          </p:txBody>
        </p:sp>
        <p:sp>
          <p:nvSpPr>
            <p:cNvPr id="79" name="Line 107">
              <a:extLst>
                <a:ext uri="{FF2B5EF4-FFF2-40B4-BE49-F238E27FC236}">
                  <a16:creationId xmlns:a16="http://schemas.microsoft.com/office/drawing/2014/main" id="{930C3785-CCCA-6E63-B1C2-82E507791B23}"/>
                </a:ext>
              </a:extLst>
            </p:cNvPr>
            <p:cNvSpPr>
              <a:spLocks noChangeShapeType="1"/>
            </p:cNvSpPr>
            <p:nvPr/>
          </p:nvSpPr>
          <p:spPr bwMode="auto">
            <a:xfrm flipV="1">
              <a:off x="34" y="14"/>
              <a:ext cx="36" cy="2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dirty="0"/>
            </a:p>
          </p:txBody>
        </p:sp>
        <p:sp>
          <p:nvSpPr>
            <p:cNvPr id="80" name="Line 108">
              <a:extLst>
                <a:ext uri="{FF2B5EF4-FFF2-40B4-BE49-F238E27FC236}">
                  <a16:creationId xmlns:a16="http://schemas.microsoft.com/office/drawing/2014/main" id="{5A438BD3-9283-0AB2-C45C-D5CF2E329FD6}"/>
                </a:ext>
              </a:extLst>
            </p:cNvPr>
            <p:cNvSpPr>
              <a:spLocks noChangeShapeType="1"/>
            </p:cNvSpPr>
            <p:nvPr/>
          </p:nvSpPr>
          <p:spPr bwMode="auto">
            <a:xfrm flipV="1">
              <a:off x="70" y="0"/>
              <a:ext cx="38" cy="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dirty="0"/>
            </a:p>
          </p:txBody>
        </p:sp>
        <p:sp>
          <p:nvSpPr>
            <p:cNvPr id="81" name="Text Box 109">
              <a:extLst>
                <a:ext uri="{FF2B5EF4-FFF2-40B4-BE49-F238E27FC236}">
                  <a16:creationId xmlns:a16="http://schemas.microsoft.com/office/drawing/2014/main" id="{0BBCB376-0E72-DDEF-CAFD-588ECA1EF10D}"/>
                </a:ext>
              </a:extLst>
            </p:cNvPr>
            <p:cNvSpPr txBox="1">
              <a:spLocks noChangeArrowheads="1"/>
            </p:cNvSpPr>
            <p:nvPr/>
          </p:nvSpPr>
          <p:spPr bwMode="auto">
            <a:xfrm>
              <a:off x="0" y="54"/>
              <a:ext cx="108" cy="53"/>
            </a:xfrm>
            <a:prstGeom prst="rect">
              <a:avLst/>
            </a:prstGeom>
            <a:noFill/>
            <a:ln w="19050" algn="ctr">
              <a:solidFill>
                <a:srgbClr val="000000"/>
              </a:solidFill>
              <a:miter lim="800000"/>
              <a:headEnd/>
              <a:tailEnd/>
            </a:ln>
            <a:effectLst/>
          </p:spPr>
          <p:txBody>
            <a:bodyPr wrap="square" lIns="27432" tIns="22860" rIns="27432" bIns="2286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en-US" sz="1000" b="1" i="0" strike="noStrike" dirty="0">
                  <a:solidFill>
                    <a:srgbClr val="000000"/>
                  </a:solidFill>
                  <a:latin typeface="Arial"/>
                  <a:cs typeface="Arial"/>
                </a:rPr>
                <a:t>Customer</a:t>
              </a:r>
            </a:p>
          </p:txBody>
        </p:sp>
      </p:grpSp>
      <p:grpSp>
        <p:nvGrpSpPr>
          <p:cNvPr id="88" name="Group 87">
            <a:extLst>
              <a:ext uri="{FF2B5EF4-FFF2-40B4-BE49-F238E27FC236}">
                <a16:creationId xmlns:a16="http://schemas.microsoft.com/office/drawing/2014/main" id="{185E745E-4B15-0E84-0B4F-F5EB908EA2E8}"/>
              </a:ext>
            </a:extLst>
          </p:cNvPr>
          <p:cNvGrpSpPr/>
          <p:nvPr/>
        </p:nvGrpSpPr>
        <p:grpSpPr>
          <a:xfrm>
            <a:off x="685800" y="1979377"/>
            <a:ext cx="8462867" cy="3750115"/>
            <a:chOff x="685800" y="1979377"/>
            <a:chExt cx="8462867" cy="3750115"/>
          </a:xfrm>
        </p:grpSpPr>
        <p:grpSp>
          <p:nvGrpSpPr>
            <p:cNvPr id="47" name="Group 46">
              <a:extLst>
                <a:ext uri="{FF2B5EF4-FFF2-40B4-BE49-F238E27FC236}">
                  <a16:creationId xmlns:a16="http://schemas.microsoft.com/office/drawing/2014/main" id="{EBA2BE2C-59DF-D654-E239-EBE49DA6386E}"/>
                </a:ext>
              </a:extLst>
            </p:cNvPr>
            <p:cNvGrpSpPr/>
            <p:nvPr/>
          </p:nvGrpSpPr>
          <p:grpSpPr>
            <a:xfrm>
              <a:off x="685800" y="2286000"/>
              <a:ext cx="8462867" cy="3443492"/>
              <a:chOff x="633317" y="1635788"/>
              <a:chExt cx="8462867" cy="3443492"/>
            </a:xfrm>
          </p:grpSpPr>
          <p:sp>
            <p:nvSpPr>
              <p:cNvPr id="5" name="Rectangle 4">
                <a:extLst>
                  <a:ext uri="{FF2B5EF4-FFF2-40B4-BE49-F238E27FC236}">
                    <a16:creationId xmlns:a16="http://schemas.microsoft.com/office/drawing/2014/main" id="{B6F26C44-00CA-15DB-8AFA-323C8ED219FF}"/>
                  </a:ext>
                </a:extLst>
              </p:cNvPr>
              <p:cNvSpPr/>
              <p:nvPr/>
            </p:nvSpPr>
            <p:spPr bwMode="auto">
              <a:xfrm>
                <a:off x="633317" y="1648188"/>
                <a:ext cx="1200150" cy="487710"/>
              </a:xfrm>
              <a:prstGeom prst="rect">
                <a:avLst/>
              </a:prstGeom>
              <a:solidFill>
                <a:schemeClr val="accent4"/>
              </a:solidFill>
              <a:ln w="12700" cap="flat" cmpd="sng" algn="ctr">
                <a:solidFill>
                  <a:schemeClr val="accent5">
                    <a:lumMod val="75000"/>
                  </a:schemeClr>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IN" dirty="0"/>
                  <a:t>Site Preparation</a:t>
                </a:r>
                <a:endParaRPr kumimoji="0" lang="en-IN" sz="1200" b="1" i="0" u="none" strike="noStrike" cap="none" normalizeH="0" baseline="0" dirty="0">
                  <a:ln>
                    <a:noFill/>
                  </a:ln>
                  <a:solidFill>
                    <a:schemeClr val="tx1"/>
                  </a:solidFill>
                  <a:effectLst/>
                  <a:latin typeface="Generis Sans Com" pitchFamily="34" charset="0"/>
                </a:endParaRPr>
              </a:p>
            </p:txBody>
          </p:sp>
          <p:sp>
            <p:nvSpPr>
              <p:cNvPr id="6" name="Rectangle 5">
                <a:extLst>
                  <a:ext uri="{FF2B5EF4-FFF2-40B4-BE49-F238E27FC236}">
                    <a16:creationId xmlns:a16="http://schemas.microsoft.com/office/drawing/2014/main" id="{7397BD7B-8C0E-29A3-421F-A93C230C4212}"/>
                  </a:ext>
                </a:extLst>
              </p:cNvPr>
              <p:cNvSpPr/>
              <p:nvPr/>
            </p:nvSpPr>
            <p:spPr bwMode="auto">
              <a:xfrm>
                <a:off x="2081117" y="1658347"/>
                <a:ext cx="1200150" cy="487710"/>
              </a:xfrm>
              <a:prstGeom prst="rect">
                <a:avLst/>
              </a:prstGeom>
              <a:solidFill>
                <a:schemeClr val="accent4"/>
              </a:solidFill>
              <a:ln w="12700" cap="flat" cmpd="sng" algn="ctr">
                <a:solidFill>
                  <a:schemeClr val="accent5">
                    <a:lumMod val="75000"/>
                  </a:schemeClr>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IN" dirty="0"/>
                  <a:t>Drilling the Well</a:t>
                </a:r>
                <a:endParaRPr kumimoji="0" lang="en-IN" sz="1200" b="1" i="0" u="none" strike="noStrike" cap="none" normalizeH="0" baseline="0" dirty="0">
                  <a:ln>
                    <a:noFill/>
                  </a:ln>
                  <a:solidFill>
                    <a:schemeClr val="tx1"/>
                  </a:solidFill>
                  <a:effectLst/>
                  <a:latin typeface="Generis Sans Com" pitchFamily="34" charset="0"/>
                </a:endParaRPr>
              </a:p>
            </p:txBody>
          </p:sp>
          <p:sp>
            <p:nvSpPr>
              <p:cNvPr id="7" name="Rectangle 6">
                <a:extLst>
                  <a:ext uri="{FF2B5EF4-FFF2-40B4-BE49-F238E27FC236}">
                    <a16:creationId xmlns:a16="http://schemas.microsoft.com/office/drawing/2014/main" id="{8C1CDD31-78E3-D573-C352-067031F0B7C3}"/>
                  </a:ext>
                </a:extLst>
              </p:cNvPr>
              <p:cNvSpPr/>
              <p:nvPr/>
            </p:nvSpPr>
            <p:spPr bwMode="auto">
              <a:xfrm>
                <a:off x="3553459" y="1636908"/>
                <a:ext cx="1200150" cy="487710"/>
              </a:xfrm>
              <a:prstGeom prst="rect">
                <a:avLst/>
              </a:prstGeom>
              <a:solidFill>
                <a:schemeClr val="accent4"/>
              </a:solidFill>
              <a:ln w="12700" cap="flat" cmpd="sng" algn="ctr">
                <a:solidFill>
                  <a:schemeClr val="accent5">
                    <a:lumMod val="75000"/>
                  </a:schemeClr>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IN" dirty="0"/>
                  <a:t>Casing Installation</a:t>
                </a:r>
                <a:endParaRPr kumimoji="0" lang="en-IN" sz="1200" b="1" i="0" u="none" strike="noStrike" cap="none" normalizeH="0" baseline="0" dirty="0">
                  <a:ln>
                    <a:noFill/>
                  </a:ln>
                  <a:solidFill>
                    <a:schemeClr val="tx1"/>
                  </a:solidFill>
                  <a:effectLst/>
                  <a:latin typeface="Generis Sans Com" pitchFamily="34" charset="0"/>
                </a:endParaRPr>
              </a:p>
            </p:txBody>
          </p:sp>
          <p:sp>
            <p:nvSpPr>
              <p:cNvPr id="8" name="Rectangle 7">
                <a:extLst>
                  <a:ext uri="{FF2B5EF4-FFF2-40B4-BE49-F238E27FC236}">
                    <a16:creationId xmlns:a16="http://schemas.microsoft.com/office/drawing/2014/main" id="{C8B64045-8DB0-4193-44FF-68D91F789D40}"/>
                  </a:ext>
                </a:extLst>
              </p:cNvPr>
              <p:cNvSpPr/>
              <p:nvPr/>
            </p:nvSpPr>
            <p:spPr bwMode="auto">
              <a:xfrm>
                <a:off x="5021167" y="1635788"/>
                <a:ext cx="1117599" cy="487710"/>
              </a:xfrm>
              <a:prstGeom prst="rect">
                <a:avLst/>
              </a:prstGeom>
              <a:solidFill>
                <a:schemeClr val="accent4"/>
              </a:solidFill>
              <a:ln w="12700" cap="flat" cmpd="sng" algn="ctr">
                <a:solidFill>
                  <a:schemeClr val="accent5">
                    <a:lumMod val="75000"/>
                  </a:schemeClr>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IN" b="1" dirty="0"/>
              </a:p>
              <a:p>
                <a:pPr marL="0" marR="0" indent="0" algn="ctr" defTabSz="914400" rtl="0" eaLnBrk="1" fontAlgn="base" latinLnBrk="0" hangingPunct="1">
                  <a:lnSpc>
                    <a:spcPct val="100000"/>
                  </a:lnSpc>
                  <a:spcBef>
                    <a:spcPct val="0"/>
                  </a:spcBef>
                  <a:spcAft>
                    <a:spcPct val="0"/>
                  </a:spcAft>
                  <a:buClrTx/>
                  <a:buSzTx/>
                  <a:buFontTx/>
                  <a:buNone/>
                  <a:tabLst/>
                </a:pPr>
                <a:r>
                  <a:rPr lang="en-IN" b="1" dirty="0"/>
                  <a:t>Cementing</a:t>
                </a:r>
                <a:endParaRPr kumimoji="0" lang="en-IN" sz="1200" b="1" i="0" u="none" strike="noStrike" cap="none" normalizeH="0" baseline="0" dirty="0">
                  <a:ln>
                    <a:noFill/>
                  </a:ln>
                  <a:solidFill>
                    <a:schemeClr val="tx1"/>
                  </a:solidFill>
                  <a:effectLst/>
                  <a:latin typeface="Generis Sans Com" pitchFamily="34" charset="0"/>
                </a:endParaRPr>
              </a:p>
            </p:txBody>
          </p:sp>
          <p:sp>
            <p:nvSpPr>
              <p:cNvPr id="9" name="Rectangle 8">
                <a:extLst>
                  <a:ext uri="{FF2B5EF4-FFF2-40B4-BE49-F238E27FC236}">
                    <a16:creationId xmlns:a16="http://schemas.microsoft.com/office/drawing/2014/main" id="{C7C16B49-7D83-FE24-80D4-7666C06C1576}"/>
                  </a:ext>
                </a:extLst>
              </p:cNvPr>
              <p:cNvSpPr/>
              <p:nvPr/>
            </p:nvSpPr>
            <p:spPr bwMode="auto">
              <a:xfrm>
                <a:off x="6500717" y="1645978"/>
                <a:ext cx="1117599" cy="500080"/>
              </a:xfrm>
              <a:prstGeom prst="rect">
                <a:avLst/>
              </a:prstGeom>
              <a:solidFill>
                <a:schemeClr val="accent4"/>
              </a:solidFill>
              <a:ln w="12700" cap="flat" cmpd="sng" algn="ctr">
                <a:solidFill>
                  <a:schemeClr val="accent5">
                    <a:lumMod val="75000"/>
                  </a:schemeClr>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IN" dirty="0"/>
                  <a:t>Wellhead Installation</a:t>
                </a:r>
                <a:endParaRPr kumimoji="0" lang="en-IN" sz="1200" b="1" i="0" u="none" strike="noStrike" cap="none" normalizeH="0" baseline="0" dirty="0">
                  <a:ln>
                    <a:noFill/>
                  </a:ln>
                  <a:solidFill>
                    <a:schemeClr val="tx1"/>
                  </a:solidFill>
                  <a:effectLst/>
                  <a:latin typeface="Generis Sans Com" pitchFamily="34" charset="0"/>
                </a:endParaRPr>
              </a:p>
            </p:txBody>
          </p:sp>
          <p:sp>
            <p:nvSpPr>
              <p:cNvPr id="10" name="Rectangle 9">
                <a:extLst>
                  <a:ext uri="{FF2B5EF4-FFF2-40B4-BE49-F238E27FC236}">
                    <a16:creationId xmlns:a16="http://schemas.microsoft.com/office/drawing/2014/main" id="{426ADBB1-6FCA-66C1-C206-93CC90F3982C}"/>
                  </a:ext>
                </a:extLst>
              </p:cNvPr>
              <p:cNvSpPr/>
              <p:nvPr/>
            </p:nvSpPr>
            <p:spPr bwMode="auto">
              <a:xfrm>
                <a:off x="7896034" y="1658347"/>
                <a:ext cx="1200150" cy="477551"/>
              </a:xfrm>
              <a:prstGeom prst="rect">
                <a:avLst/>
              </a:prstGeom>
              <a:solidFill>
                <a:schemeClr val="accent4"/>
              </a:solidFill>
              <a:ln w="12700" cap="flat" cmpd="sng" algn="ctr">
                <a:solidFill>
                  <a:schemeClr val="accent5">
                    <a:lumMod val="75000"/>
                  </a:schemeClr>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en-IN" b="1" dirty="0"/>
              </a:p>
              <a:p>
                <a:pPr marL="0" marR="0" indent="0" algn="l" defTabSz="914400" rtl="0" eaLnBrk="1" fontAlgn="base" latinLnBrk="0" hangingPunct="1">
                  <a:lnSpc>
                    <a:spcPct val="100000"/>
                  </a:lnSpc>
                  <a:spcBef>
                    <a:spcPct val="0"/>
                  </a:spcBef>
                  <a:spcAft>
                    <a:spcPct val="0"/>
                  </a:spcAft>
                  <a:buClrTx/>
                  <a:buSzTx/>
                  <a:buFontTx/>
                  <a:buNone/>
                  <a:tabLst/>
                </a:pPr>
                <a:r>
                  <a:rPr lang="en-IN" b="1" dirty="0"/>
                  <a:t>Perforation</a:t>
                </a:r>
                <a:endParaRPr kumimoji="0" lang="en-IN" sz="1200" b="1" i="0" u="none" strike="noStrike" cap="none" normalizeH="0" baseline="0" dirty="0">
                  <a:ln>
                    <a:noFill/>
                  </a:ln>
                  <a:solidFill>
                    <a:schemeClr val="tx1"/>
                  </a:solidFill>
                  <a:effectLst/>
                  <a:latin typeface="Generis Sans Com" pitchFamily="34" charset="0"/>
                </a:endParaRPr>
              </a:p>
            </p:txBody>
          </p:sp>
          <p:sp>
            <p:nvSpPr>
              <p:cNvPr id="11" name="Rectangle 10">
                <a:extLst>
                  <a:ext uri="{FF2B5EF4-FFF2-40B4-BE49-F238E27FC236}">
                    <a16:creationId xmlns:a16="http://schemas.microsoft.com/office/drawing/2014/main" id="{F57C6B38-22D4-7271-F048-6729BD10899A}"/>
                  </a:ext>
                </a:extLst>
              </p:cNvPr>
              <p:cNvSpPr/>
              <p:nvPr/>
            </p:nvSpPr>
            <p:spPr bwMode="auto">
              <a:xfrm>
                <a:off x="685800" y="3390446"/>
                <a:ext cx="1066800" cy="635033"/>
              </a:xfrm>
              <a:prstGeom prst="rect">
                <a:avLst/>
              </a:prstGeom>
              <a:solidFill>
                <a:schemeClr val="accent4"/>
              </a:solidFill>
              <a:ln w="12700" cap="flat" cmpd="sng" algn="ctr">
                <a:solidFill>
                  <a:schemeClr val="accent5">
                    <a:lumMod val="75000"/>
                  </a:schemeClr>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1200" b="1" i="0" u="none" strike="noStrike" cap="none" normalizeH="0" baseline="0" dirty="0">
                  <a:ln>
                    <a:noFill/>
                  </a:ln>
                  <a:solidFill>
                    <a:schemeClr val="tx1"/>
                  </a:solidFill>
                  <a:effectLst/>
                  <a:latin typeface="Generis Sans Com"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lang="en-IN" dirty="0"/>
                  <a:t>Completion</a:t>
                </a:r>
                <a:endParaRPr kumimoji="0" lang="en-IN" sz="1200" b="1" i="0" u="none" strike="noStrike" cap="none" normalizeH="0" baseline="0" dirty="0">
                  <a:ln>
                    <a:noFill/>
                  </a:ln>
                  <a:solidFill>
                    <a:schemeClr val="tx1"/>
                  </a:solidFill>
                  <a:effectLst/>
                  <a:latin typeface="Generis Sans Com" pitchFamily="34" charset="0"/>
                </a:endParaRPr>
              </a:p>
            </p:txBody>
          </p:sp>
          <p:sp>
            <p:nvSpPr>
              <p:cNvPr id="13" name="Rectangle 12">
                <a:extLst>
                  <a:ext uri="{FF2B5EF4-FFF2-40B4-BE49-F238E27FC236}">
                    <a16:creationId xmlns:a16="http://schemas.microsoft.com/office/drawing/2014/main" id="{9EFB3999-8D98-8DD2-7B1A-B83DA7869FBD}"/>
                  </a:ext>
                </a:extLst>
              </p:cNvPr>
              <p:cNvSpPr/>
              <p:nvPr/>
            </p:nvSpPr>
            <p:spPr bwMode="auto">
              <a:xfrm>
                <a:off x="2067560" y="3390447"/>
                <a:ext cx="1200150" cy="635032"/>
              </a:xfrm>
              <a:prstGeom prst="rect">
                <a:avLst/>
              </a:prstGeom>
              <a:solidFill>
                <a:schemeClr val="accent4"/>
              </a:solidFill>
              <a:ln w="12700" cap="flat" cmpd="sng" algn="ctr">
                <a:solidFill>
                  <a:schemeClr val="accent5">
                    <a:lumMod val="75000"/>
                  </a:schemeClr>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en-IN" dirty="0"/>
              </a:p>
              <a:p>
                <a:pPr marL="0" marR="0" indent="0" algn="l" defTabSz="914400" rtl="0" eaLnBrk="1" fontAlgn="base" latinLnBrk="0" hangingPunct="1">
                  <a:lnSpc>
                    <a:spcPct val="100000"/>
                  </a:lnSpc>
                  <a:spcBef>
                    <a:spcPct val="0"/>
                  </a:spcBef>
                  <a:spcAft>
                    <a:spcPct val="0"/>
                  </a:spcAft>
                  <a:buClrTx/>
                  <a:buSzTx/>
                  <a:buFontTx/>
                  <a:buNone/>
                  <a:tabLst/>
                </a:pPr>
                <a:r>
                  <a:rPr lang="en-IN" dirty="0"/>
                  <a:t>Pumping Oil</a:t>
                </a:r>
                <a:endParaRPr kumimoji="0" lang="en-IN" sz="1200" b="1" i="0" u="none" strike="noStrike" cap="none" normalizeH="0" baseline="0" dirty="0">
                  <a:ln>
                    <a:noFill/>
                  </a:ln>
                  <a:solidFill>
                    <a:schemeClr val="tx1"/>
                  </a:solidFill>
                  <a:effectLst/>
                  <a:latin typeface="Generis Sans Com" pitchFamily="34" charset="0"/>
                </a:endParaRPr>
              </a:p>
            </p:txBody>
          </p:sp>
          <p:sp>
            <p:nvSpPr>
              <p:cNvPr id="16" name="Rectangle 15">
                <a:extLst>
                  <a:ext uri="{FF2B5EF4-FFF2-40B4-BE49-F238E27FC236}">
                    <a16:creationId xmlns:a16="http://schemas.microsoft.com/office/drawing/2014/main" id="{ED67738A-CD42-BE9D-8370-55414D6467C2}"/>
                  </a:ext>
                </a:extLst>
              </p:cNvPr>
              <p:cNvSpPr/>
              <p:nvPr/>
            </p:nvSpPr>
            <p:spPr bwMode="auto">
              <a:xfrm>
                <a:off x="3600450" y="3398068"/>
                <a:ext cx="1129442" cy="635033"/>
              </a:xfrm>
              <a:prstGeom prst="rect">
                <a:avLst/>
              </a:prstGeom>
              <a:solidFill>
                <a:schemeClr val="accent4"/>
              </a:solidFill>
              <a:ln w="12700" cap="flat" cmpd="sng" algn="ctr">
                <a:solidFill>
                  <a:schemeClr val="accent5">
                    <a:lumMod val="75000"/>
                  </a:schemeClr>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Separation of Oil, Gas, and Water</a:t>
                </a:r>
                <a:endParaRPr kumimoji="0" lang="en-IN" sz="1200" b="1" i="0" u="none" strike="noStrike" cap="none" normalizeH="0" baseline="0" dirty="0">
                  <a:ln>
                    <a:noFill/>
                  </a:ln>
                  <a:solidFill>
                    <a:schemeClr val="tx1"/>
                  </a:solidFill>
                  <a:effectLst/>
                  <a:latin typeface="Generis Sans Com" pitchFamily="34" charset="0"/>
                </a:endParaRPr>
              </a:p>
            </p:txBody>
          </p:sp>
          <p:sp>
            <p:nvSpPr>
              <p:cNvPr id="18" name="Rectangle 17">
                <a:extLst>
                  <a:ext uri="{FF2B5EF4-FFF2-40B4-BE49-F238E27FC236}">
                    <a16:creationId xmlns:a16="http://schemas.microsoft.com/office/drawing/2014/main" id="{92C143D7-D947-52E8-988E-CC18949EF2A6}"/>
                  </a:ext>
                </a:extLst>
              </p:cNvPr>
              <p:cNvSpPr/>
              <p:nvPr/>
            </p:nvSpPr>
            <p:spPr bwMode="auto">
              <a:xfrm>
                <a:off x="5006752" y="3398069"/>
                <a:ext cx="1108297" cy="627410"/>
              </a:xfrm>
              <a:prstGeom prst="rect">
                <a:avLst/>
              </a:prstGeom>
              <a:solidFill>
                <a:schemeClr val="accent4"/>
              </a:solidFill>
              <a:ln w="12700" cap="flat" cmpd="sng" algn="ctr">
                <a:solidFill>
                  <a:schemeClr val="accent5">
                    <a:lumMod val="75000"/>
                  </a:schemeClr>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en-IN" dirty="0"/>
              </a:p>
              <a:p>
                <a:pPr marL="0" marR="0" indent="0" algn="l" defTabSz="914400" rtl="0" eaLnBrk="1" fontAlgn="base" latinLnBrk="0" hangingPunct="1">
                  <a:lnSpc>
                    <a:spcPct val="100000"/>
                  </a:lnSpc>
                  <a:spcBef>
                    <a:spcPct val="0"/>
                  </a:spcBef>
                  <a:spcAft>
                    <a:spcPct val="0"/>
                  </a:spcAft>
                  <a:buClrTx/>
                  <a:buSzTx/>
                  <a:buFontTx/>
                  <a:buNone/>
                  <a:tabLst/>
                </a:pPr>
                <a:r>
                  <a:rPr lang="en-IN" dirty="0"/>
                  <a:t>Dehydration and Desalting</a:t>
                </a:r>
                <a:endParaRPr kumimoji="0" lang="en-IN" sz="1200" b="1" i="0" u="none" strike="noStrike" cap="none" normalizeH="0" baseline="0" dirty="0">
                  <a:ln>
                    <a:noFill/>
                  </a:ln>
                  <a:solidFill>
                    <a:schemeClr val="tx1"/>
                  </a:solidFill>
                  <a:effectLst/>
                  <a:latin typeface="Generis Sans Com" pitchFamily="34" charset="0"/>
                </a:endParaRPr>
              </a:p>
            </p:txBody>
          </p:sp>
          <p:sp>
            <p:nvSpPr>
              <p:cNvPr id="19" name="Rectangle 18">
                <a:extLst>
                  <a:ext uri="{FF2B5EF4-FFF2-40B4-BE49-F238E27FC236}">
                    <a16:creationId xmlns:a16="http://schemas.microsoft.com/office/drawing/2014/main" id="{E4FF266E-7A88-B414-EA55-20037625142D}"/>
                  </a:ext>
                </a:extLst>
              </p:cNvPr>
              <p:cNvSpPr/>
              <p:nvPr/>
            </p:nvSpPr>
            <p:spPr bwMode="auto">
              <a:xfrm>
                <a:off x="6500717" y="3398069"/>
                <a:ext cx="1117599" cy="627410"/>
              </a:xfrm>
              <a:prstGeom prst="rect">
                <a:avLst/>
              </a:prstGeom>
              <a:solidFill>
                <a:schemeClr val="accent4"/>
              </a:solidFill>
              <a:ln w="12700" cap="flat" cmpd="sng" algn="ctr">
                <a:solidFill>
                  <a:schemeClr val="accent5">
                    <a:lumMod val="75000"/>
                  </a:schemeClr>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en-IN" dirty="0"/>
              </a:p>
              <a:p>
                <a:pPr marL="0" marR="0" indent="0" algn="l" defTabSz="914400" rtl="0" eaLnBrk="1" fontAlgn="base" latinLnBrk="0" hangingPunct="1">
                  <a:lnSpc>
                    <a:spcPct val="100000"/>
                  </a:lnSpc>
                  <a:spcBef>
                    <a:spcPct val="0"/>
                  </a:spcBef>
                  <a:spcAft>
                    <a:spcPct val="0"/>
                  </a:spcAft>
                  <a:buClrTx/>
                  <a:buSzTx/>
                  <a:buFontTx/>
                  <a:buNone/>
                  <a:tabLst/>
                </a:pPr>
                <a:r>
                  <a:rPr lang="en-IN" dirty="0"/>
                  <a:t>Storing  oil in tanks</a:t>
                </a:r>
              </a:p>
            </p:txBody>
          </p:sp>
          <p:cxnSp>
            <p:nvCxnSpPr>
              <p:cNvPr id="27" name="Straight Arrow Connector 26">
                <a:extLst>
                  <a:ext uri="{FF2B5EF4-FFF2-40B4-BE49-F238E27FC236}">
                    <a16:creationId xmlns:a16="http://schemas.microsoft.com/office/drawing/2014/main" id="{B8A0F479-0498-6465-9E93-26C45057BF44}"/>
                  </a:ext>
                </a:extLst>
              </p:cNvPr>
              <p:cNvCxnSpPr>
                <a:cxnSpLocks/>
                <a:stCxn id="5" idx="3"/>
                <a:endCxn id="6" idx="1"/>
              </p:cNvCxnSpPr>
              <p:nvPr/>
            </p:nvCxnSpPr>
            <p:spPr bwMode="auto">
              <a:xfrm>
                <a:off x="1833467" y="1892043"/>
                <a:ext cx="247650" cy="10159"/>
              </a:xfrm>
              <a:prstGeom prst="straightConnector1">
                <a:avLst/>
              </a:prstGeom>
              <a:solidFill>
                <a:schemeClr val="hlink"/>
              </a:solidFill>
              <a:ln w="12700" cap="flat" cmpd="sng" algn="ctr">
                <a:solidFill>
                  <a:schemeClr val="hlink"/>
                </a:solidFill>
                <a:prstDash val="solid"/>
                <a:round/>
                <a:headEnd type="oval" w="med" len="med"/>
                <a:tailEnd type="triangle"/>
              </a:ln>
              <a:effectLst/>
            </p:spPr>
          </p:cxnSp>
          <p:cxnSp>
            <p:nvCxnSpPr>
              <p:cNvPr id="29" name="Straight Arrow Connector 28">
                <a:extLst>
                  <a:ext uri="{FF2B5EF4-FFF2-40B4-BE49-F238E27FC236}">
                    <a16:creationId xmlns:a16="http://schemas.microsoft.com/office/drawing/2014/main" id="{CFFE9DF6-8570-0F57-13E6-DADFA0977ECC}"/>
                  </a:ext>
                </a:extLst>
              </p:cNvPr>
              <p:cNvCxnSpPr>
                <a:cxnSpLocks/>
              </p:cNvCxnSpPr>
              <p:nvPr/>
            </p:nvCxnSpPr>
            <p:spPr bwMode="auto">
              <a:xfrm>
                <a:off x="3338417" y="1881884"/>
                <a:ext cx="247650" cy="10159"/>
              </a:xfrm>
              <a:prstGeom prst="straightConnector1">
                <a:avLst/>
              </a:prstGeom>
              <a:solidFill>
                <a:schemeClr val="hlink"/>
              </a:solidFill>
              <a:ln w="12700" cap="flat" cmpd="sng" algn="ctr">
                <a:solidFill>
                  <a:schemeClr val="hlink"/>
                </a:solidFill>
                <a:prstDash val="solid"/>
                <a:round/>
                <a:headEnd type="oval" w="med" len="med"/>
                <a:tailEnd type="triangle"/>
              </a:ln>
              <a:effectLst/>
            </p:spPr>
          </p:cxnSp>
          <p:cxnSp>
            <p:nvCxnSpPr>
              <p:cNvPr id="30" name="Straight Arrow Connector 29">
                <a:extLst>
                  <a:ext uri="{FF2B5EF4-FFF2-40B4-BE49-F238E27FC236}">
                    <a16:creationId xmlns:a16="http://schemas.microsoft.com/office/drawing/2014/main" id="{E113A4E3-D999-3228-78FF-FB01207CC11F}"/>
                  </a:ext>
                </a:extLst>
              </p:cNvPr>
              <p:cNvCxnSpPr>
                <a:cxnSpLocks/>
              </p:cNvCxnSpPr>
              <p:nvPr/>
            </p:nvCxnSpPr>
            <p:spPr bwMode="auto">
              <a:xfrm>
                <a:off x="4773517" y="1867124"/>
                <a:ext cx="247650" cy="10159"/>
              </a:xfrm>
              <a:prstGeom prst="straightConnector1">
                <a:avLst/>
              </a:prstGeom>
              <a:solidFill>
                <a:schemeClr val="hlink"/>
              </a:solidFill>
              <a:ln w="12700" cap="flat" cmpd="sng" algn="ctr">
                <a:solidFill>
                  <a:schemeClr val="hlink"/>
                </a:solidFill>
                <a:prstDash val="solid"/>
                <a:round/>
                <a:headEnd type="oval" w="med" len="med"/>
                <a:tailEnd type="triangle"/>
              </a:ln>
              <a:effectLst/>
            </p:spPr>
          </p:cxnSp>
          <p:cxnSp>
            <p:nvCxnSpPr>
              <p:cNvPr id="31" name="Straight Arrow Connector 30">
                <a:extLst>
                  <a:ext uri="{FF2B5EF4-FFF2-40B4-BE49-F238E27FC236}">
                    <a16:creationId xmlns:a16="http://schemas.microsoft.com/office/drawing/2014/main" id="{AAFBEBA5-086F-EC9B-9D4B-9E8246D355A6}"/>
                  </a:ext>
                </a:extLst>
              </p:cNvPr>
              <p:cNvCxnSpPr>
                <a:cxnSpLocks/>
                <a:stCxn id="8" idx="3"/>
                <a:endCxn id="9" idx="1"/>
              </p:cNvCxnSpPr>
              <p:nvPr/>
            </p:nvCxnSpPr>
            <p:spPr bwMode="auto">
              <a:xfrm>
                <a:off x="6138766" y="1879643"/>
                <a:ext cx="361951" cy="16375"/>
              </a:xfrm>
              <a:prstGeom prst="straightConnector1">
                <a:avLst/>
              </a:prstGeom>
              <a:solidFill>
                <a:schemeClr val="hlink"/>
              </a:solidFill>
              <a:ln w="12700" cap="flat" cmpd="sng" algn="ctr">
                <a:solidFill>
                  <a:schemeClr val="hlink"/>
                </a:solidFill>
                <a:prstDash val="solid"/>
                <a:round/>
                <a:headEnd type="oval" w="med" len="med"/>
                <a:tailEnd type="triangle"/>
              </a:ln>
              <a:effectLst/>
            </p:spPr>
          </p:cxnSp>
          <p:cxnSp>
            <p:nvCxnSpPr>
              <p:cNvPr id="34" name="Straight Arrow Connector 33">
                <a:extLst>
                  <a:ext uri="{FF2B5EF4-FFF2-40B4-BE49-F238E27FC236}">
                    <a16:creationId xmlns:a16="http://schemas.microsoft.com/office/drawing/2014/main" id="{238F2FD7-419C-725D-7781-7D77506A633F}"/>
                  </a:ext>
                </a:extLst>
              </p:cNvPr>
              <p:cNvCxnSpPr>
                <a:cxnSpLocks/>
              </p:cNvCxnSpPr>
              <p:nvPr/>
            </p:nvCxnSpPr>
            <p:spPr bwMode="auto">
              <a:xfrm>
                <a:off x="7611108" y="1896018"/>
                <a:ext cx="361951" cy="16375"/>
              </a:xfrm>
              <a:prstGeom prst="straightConnector1">
                <a:avLst/>
              </a:prstGeom>
              <a:solidFill>
                <a:schemeClr val="hlink"/>
              </a:solidFill>
              <a:ln w="12700" cap="flat" cmpd="sng" algn="ctr">
                <a:solidFill>
                  <a:schemeClr val="hlink"/>
                </a:solidFill>
                <a:prstDash val="solid"/>
                <a:round/>
                <a:headEnd type="oval" w="med" len="med"/>
                <a:tailEnd type="triangle"/>
              </a:ln>
              <a:effectLst/>
            </p:spPr>
          </p:cxnSp>
          <p:cxnSp>
            <p:nvCxnSpPr>
              <p:cNvPr id="36" name="Straight Arrow Connector 35">
                <a:extLst>
                  <a:ext uri="{FF2B5EF4-FFF2-40B4-BE49-F238E27FC236}">
                    <a16:creationId xmlns:a16="http://schemas.microsoft.com/office/drawing/2014/main" id="{659D76B9-1E17-401F-98AA-AD859FD9711E}"/>
                  </a:ext>
                </a:extLst>
              </p:cNvPr>
              <p:cNvCxnSpPr>
                <a:stCxn id="11" idx="3"/>
                <a:endCxn id="13" idx="1"/>
              </p:cNvCxnSpPr>
              <p:nvPr/>
            </p:nvCxnSpPr>
            <p:spPr bwMode="auto">
              <a:xfrm>
                <a:off x="1752600" y="3707963"/>
                <a:ext cx="314960" cy="0"/>
              </a:xfrm>
              <a:prstGeom prst="straightConnector1">
                <a:avLst/>
              </a:prstGeom>
              <a:solidFill>
                <a:schemeClr val="hlink"/>
              </a:solidFill>
              <a:ln w="12700" cap="flat" cmpd="sng" algn="ctr">
                <a:solidFill>
                  <a:schemeClr val="hlink"/>
                </a:solidFill>
                <a:prstDash val="solid"/>
                <a:round/>
                <a:headEnd type="oval" w="med" len="med"/>
                <a:tailEnd type="triangle"/>
              </a:ln>
              <a:effectLst/>
            </p:spPr>
          </p:cxnSp>
          <p:cxnSp>
            <p:nvCxnSpPr>
              <p:cNvPr id="37" name="Straight Arrow Connector 36">
                <a:extLst>
                  <a:ext uri="{FF2B5EF4-FFF2-40B4-BE49-F238E27FC236}">
                    <a16:creationId xmlns:a16="http://schemas.microsoft.com/office/drawing/2014/main" id="{29833653-AB1C-801C-3E18-F2714FFFD5A6}"/>
                  </a:ext>
                </a:extLst>
              </p:cNvPr>
              <p:cNvCxnSpPr/>
              <p:nvPr/>
            </p:nvCxnSpPr>
            <p:spPr bwMode="auto">
              <a:xfrm>
                <a:off x="3285490" y="3735467"/>
                <a:ext cx="314960" cy="0"/>
              </a:xfrm>
              <a:prstGeom prst="straightConnector1">
                <a:avLst/>
              </a:prstGeom>
              <a:solidFill>
                <a:schemeClr val="hlink"/>
              </a:solidFill>
              <a:ln w="12700" cap="flat" cmpd="sng" algn="ctr">
                <a:solidFill>
                  <a:schemeClr val="hlink"/>
                </a:solidFill>
                <a:prstDash val="solid"/>
                <a:round/>
                <a:headEnd type="oval" w="med" len="med"/>
                <a:tailEnd type="triangle"/>
              </a:ln>
              <a:effectLst/>
            </p:spPr>
          </p:cxnSp>
          <p:cxnSp>
            <p:nvCxnSpPr>
              <p:cNvPr id="38" name="Straight Arrow Connector 37">
                <a:extLst>
                  <a:ext uri="{FF2B5EF4-FFF2-40B4-BE49-F238E27FC236}">
                    <a16:creationId xmlns:a16="http://schemas.microsoft.com/office/drawing/2014/main" id="{F0F4D817-5A9C-9EFB-5F12-0F08EFD0E4E3}"/>
                  </a:ext>
                </a:extLst>
              </p:cNvPr>
              <p:cNvCxnSpPr/>
              <p:nvPr/>
            </p:nvCxnSpPr>
            <p:spPr bwMode="auto">
              <a:xfrm>
                <a:off x="4773517" y="3742214"/>
                <a:ext cx="314960" cy="0"/>
              </a:xfrm>
              <a:prstGeom prst="straightConnector1">
                <a:avLst/>
              </a:prstGeom>
              <a:solidFill>
                <a:schemeClr val="hlink"/>
              </a:solidFill>
              <a:ln w="12700" cap="flat" cmpd="sng" algn="ctr">
                <a:solidFill>
                  <a:schemeClr val="hlink"/>
                </a:solidFill>
                <a:prstDash val="solid"/>
                <a:round/>
                <a:headEnd type="oval" w="med" len="med"/>
                <a:tailEnd type="triangle"/>
              </a:ln>
              <a:effectLst/>
            </p:spPr>
          </p:cxnSp>
          <p:cxnSp>
            <p:nvCxnSpPr>
              <p:cNvPr id="39" name="Straight Arrow Connector 38">
                <a:extLst>
                  <a:ext uri="{FF2B5EF4-FFF2-40B4-BE49-F238E27FC236}">
                    <a16:creationId xmlns:a16="http://schemas.microsoft.com/office/drawing/2014/main" id="{CF8805F5-15DC-1CF8-90E7-5D719EE8675A}"/>
                  </a:ext>
                </a:extLst>
              </p:cNvPr>
              <p:cNvCxnSpPr/>
              <p:nvPr/>
            </p:nvCxnSpPr>
            <p:spPr bwMode="auto">
              <a:xfrm>
                <a:off x="6185757" y="3742214"/>
                <a:ext cx="314960" cy="0"/>
              </a:xfrm>
              <a:prstGeom prst="straightConnector1">
                <a:avLst/>
              </a:prstGeom>
              <a:solidFill>
                <a:schemeClr val="hlink"/>
              </a:solidFill>
              <a:ln w="12700" cap="flat" cmpd="sng" algn="ctr">
                <a:solidFill>
                  <a:schemeClr val="hlink"/>
                </a:solidFill>
                <a:prstDash val="solid"/>
                <a:round/>
                <a:headEnd type="oval" w="med" len="med"/>
                <a:tailEnd type="triangle"/>
              </a:ln>
              <a:effectLst/>
            </p:spPr>
          </p:cxnSp>
          <p:sp>
            <p:nvSpPr>
              <p:cNvPr id="43" name="Isosceles Triangle 42">
                <a:extLst>
                  <a:ext uri="{FF2B5EF4-FFF2-40B4-BE49-F238E27FC236}">
                    <a16:creationId xmlns:a16="http://schemas.microsoft.com/office/drawing/2014/main" id="{1332A998-FD40-176F-56F8-A98BD9854998}"/>
                  </a:ext>
                </a:extLst>
              </p:cNvPr>
              <p:cNvSpPr/>
              <p:nvPr/>
            </p:nvSpPr>
            <p:spPr bwMode="auto">
              <a:xfrm>
                <a:off x="2656411" y="4070631"/>
                <a:ext cx="1573117" cy="1008649"/>
              </a:xfrm>
              <a:prstGeom prst="triangle">
                <a:avLst/>
              </a:prstGeom>
              <a:solidFill>
                <a:schemeClr val="bg2"/>
              </a:solidFill>
              <a:ln w="12700" cap="flat" cmpd="sng" algn="ctr">
                <a:solidFill>
                  <a:schemeClr val="accent1">
                    <a:lumMod val="20000"/>
                    <a:lumOff val="80000"/>
                  </a:schemeClr>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1200" b="1" i="0" u="none" strike="noStrike" cap="none" normalizeH="0" baseline="0" dirty="0">
                  <a:ln>
                    <a:noFill/>
                  </a:ln>
                  <a:solidFill>
                    <a:schemeClr val="tx1"/>
                  </a:solidFill>
                  <a:effectLst/>
                  <a:latin typeface="Generis Sans Com" pitchFamily="34" charset="0"/>
                </a:endParaRPr>
              </a:p>
            </p:txBody>
          </p:sp>
          <p:cxnSp>
            <p:nvCxnSpPr>
              <p:cNvPr id="45" name="Connector: Elbow 44">
                <a:extLst>
                  <a:ext uri="{FF2B5EF4-FFF2-40B4-BE49-F238E27FC236}">
                    <a16:creationId xmlns:a16="http://schemas.microsoft.com/office/drawing/2014/main" id="{E95187BE-60F5-9AD9-77BD-67666E4CAAEB}"/>
                  </a:ext>
                </a:extLst>
              </p:cNvPr>
              <p:cNvCxnSpPr>
                <a:stCxn id="43" idx="0"/>
              </p:cNvCxnSpPr>
              <p:nvPr/>
            </p:nvCxnSpPr>
            <p:spPr bwMode="auto">
              <a:xfrm rot="16200000" flipV="1">
                <a:off x="3278762" y="3906422"/>
                <a:ext cx="328417" cy="1"/>
              </a:xfrm>
              <a:prstGeom prst="bentConnector3">
                <a:avLst/>
              </a:prstGeom>
              <a:solidFill>
                <a:schemeClr val="hlink"/>
              </a:solidFill>
              <a:ln w="12700" cap="flat" cmpd="sng" algn="ctr">
                <a:solidFill>
                  <a:schemeClr val="hlink"/>
                </a:solidFill>
                <a:prstDash val="solid"/>
                <a:round/>
                <a:headEnd type="oval" w="med" len="med"/>
                <a:tailEnd type="triangle"/>
              </a:ln>
              <a:effectLst/>
            </p:spPr>
          </p:cxnSp>
          <p:sp>
            <p:nvSpPr>
              <p:cNvPr id="46" name="TextBox 45">
                <a:extLst>
                  <a:ext uri="{FF2B5EF4-FFF2-40B4-BE49-F238E27FC236}">
                    <a16:creationId xmlns:a16="http://schemas.microsoft.com/office/drawing/2014/main" id="{CAFD9A7F-8E46-F761-5368-698B7E0F7998}"/>
                  </a:ext>
                </a:extLst>
              </p:cNvPr>
              <p:cNvSpPr txBox="1"/>
              <p:nvPr/>
            </p:nvSpPr>
            <p:spPr>
              <a:xfrm>
                <a:off x="3124199" y="4509419"/>
                <a:ext cx="761995" cy="461665"/>
              </a:xfrm>
              <a:prstGeom prst="rect">
                <a:avLst/>
              </a:prstGeom>
              <a:noFill/>
            </p:spPr>
            <p:txBody>
              <a:bodyPr wrap="square" rtlCol="0">
                <a:spAutoFit/>
              </a:bodyPr>
              <a:lstStyle/>
              <a:p>
                <a:r>
                  <a:rPr lang="en-IN" dirty="0"/>
                  <a:t>Waiting time</a:t>
                </a:r>
              </a:p>
            </p:txBody>
          </p:sp>
        </p:grpSp>
        <p:grpSp>
          <p:nvGrpSpPr>
            <p:cNvPr id="58" name="Group 57">
              <a:extLst>
                <a:ext uri="{FF2B5EF4-FFF2-40B4-BE49-F238E27FC236}">
                  <a16:creationId xmlns:a16="http://schemas.microsoft.com/office/drawing/2014/main" id="{CEB849E7-3A95-0D84-7166-C88C3AEFC8EA}"/>
                </a:ext>
              </a:extLst>
            </p:cNvPr>
            <p:cNvGrpSpPr>
              <a:grpSpLocks/>
            </p:cNvGrpSpPr>
            <p:nvPr/>
          </p:nvGrpSpPr>
          <p:grpSpPr bwMode="auto">
            <a:xfrm rot="6365449">
              <a:off x="853922" y="2095685"/>
              <a:ext cx="295105" cy="62490"/>
              <a:chOff x="-178858" y="178858"/>
              <a:chExt cx="84" cy="42"/>
            </a:xfrm>
          </p:grpSpPr>
          <p:sp>
            <p:nvSpPr>
              <p:cNvPr id="59" name="Line 116">
                <a:extLst>
                  <a:ext uri="{FF2B5EF4-FFF2-40B4-BE49-F238E27FC236}">
                    <a16:creationId xmlns:a16="http://schemas.microsoft.com/office/drawing/2014/main" id="{E0677705-2D98-FF59-8AE0-8808CF194CCC}"/>
                  </a:ext>
                </a:extLst>
              </p:cNvPr>
              <p:cNvSpPr>
                <a:spLocks noChangeShapeType="1"/>
              </p:cNvSpPr>
              <p:nvPr/>
            </p:nvSpPr>
            <p:spPr bwMode="auto">
              <a:xfrm rot="20244840" flipV="1">
                <a:off x="-178858" y="178875"/>
                <a:ext cx="49" cy="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dirty="0"/>
              </a:p>
            </p:txBody>
          </p:sp>
          <p:sp>
            <p:nvSpPr>
              <p:cNvPr id="60" name="Line 117">
                <a:extLst>
                  <a:ext uri="{FF2B5EF4-FFF2-40B4-BE49-F238E27FC236}">
                    <a16:creationId xmlns:a16="http://schemas.microsoft.com/office/drawing/2014/main" id="{A7C69E62-2117-19C8-5F7C-6F2F50E7EDA7}"/>
                  </a:ext>
                </a:extLst>
              </p:cNvPr>
              <p:cNvSpPr>
                <a:spLocks noChangeShapeType="1"/>
              </p:cNvSpPr>
              <p:nvPr/>
            </p:nvSpPr>
            <p:spPr bwMode="auto">
              <a:xfrm rot="20244840" flipH="1">
                <a:off x="-178815" y="178867"/>
                <a:ext cx="4" cy="2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dirty="0"/>
              </a:p>
            </p:txBody>
          </p:sp>
          <p:sp>
            <p:nvSpPr>
              <p:cNvPr id="61" name="Line 118">
                <a:extLst>
                  <a:ext uri="{FF2B5EF4-FFF2-40B4-BE49-F238E27FC236}">
                    <a16:creationId xmlns:a16="http://schemas.microsoft.com/office/drawing/2014/main" id="{1D4D7A98-BC71-7781-A118-592C81E1A93D}"/>
                  </a:ext>
                </a:extLst>
              </p:cNvPr>
              <p:cNvSpPr>
                <a:spLocks noChangeShapeType="1"/>
              </p:cNvSpPr>
              <p:nvPr/>
            </p:nvSpPr>
            <p:spPr bwMode="auto">
              <a:xfrm rot="20244840" flipV="1">
                <a:off x="-178820" y="178858"/>
                <a:ext cx="46" cy="2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dirty="0"/>
              </a:p>
            </p:txBody>
          </p:sp>
        </p:grpSp>
        <p:grpSp>
          <p:nvGrpSpPr>
            <p:cNvPr id="82" name="Group 81">
              <a:extLst>
                <a:ext uri="{FF2B5EF4-FFF2-40B4-BE49-F238E27FC236}">
                  <a16:creationId xmlns:a16="http://schemas.microsoft.com/office/drawing/2014/main" id="{DFA86247-1FEB-03F7-50A9-2592933249DD}"/>
                </a:ext>
              </a:extLst>
            </p:cNvPr>
            <p:cNvGrpSpPr>
              <a:grpSpLocks/>
            </p:cNvGrpSpPr>
            <p:nvPr/>
          </p:nvGrpSpPr>
          <p:grpSpPr bwMode="auto">
            <a:xfrm flipV="1">
              <a:off x="7654914" y="4295395"/>
              <a:ext cx="696775" cy="46403"/>
              <a:chOff x="0" y="0"/>
              <a:chExt cx="111" cy="61"/>
            </a:xfrm>
          </p:grpSpPr>
          <p:sp>
            <p:nvSpPr>
              <p:cNvPr id="83" name="Line 122">
                <a:extLst>
                  <a:ext uri="{FF2B5EF4-FFF2-40B4-BE49-F238E27FC236}">
                    <a16:creationId xmlns:a16="http://schemas.microsoft.com/office/drawing/2014/main" id="{7419AE81-23D8-E638-7783-BDFE56462E19}"/>
                  </a:ext>
                </a:extLst>
              </p:cNvPr>
              <p:cNvSpPr>
                <a:spLocks noChangeShapeType="1"/>
              </p:cNvSpPr>
              <p:nvPr/>
            </p:nvSpPr>
            <p:spPr bwMode="auto">
              <a:xfrm rot="21014539" flipV="1">
                <a:off x="57" y="0"/>
                <a:ext cx="54" cy="4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dirty="0"/>
              </a:p>
            </p:txBody>
          </p:sp>
          <p:sp>
            <p:nvSpPr>
              <p:cNvPr id="84" name="Line 123">
                <a:extLst>
                  <a:ext uri="{FF2B5EF4-FFF2-40B4-BE49-F238E27FC236}">
                    <a16:creationId xmlns:a16="http://schemas.microsoft.com/office/drawing/2014/main" id="{4FBDE0B9-AB76-72FD-B844-AD32C34BCDF3}"/>
                  </a:ext>
                </a:extLst>
              </p:cNvPr>
              <p:cNvSpPr>
                <a:spLocks noChangeShapeType="1"/>
              </p:cNvSpPr>
              <p:nvPr/>
            </p:nvSpPr>
            <p:spPr bwMode="auto">
              <a:xfrm rot="21014539" flipV="1">
                <a:off x="0" y="19"/>
                <a:ext cx="62" cy="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dirty="0"/>
              </a:p>
            </p:txBody>
          </p:sp>
          <p:sp>
            <p:nvSpPr>
              <p:cNvPr id="85" name="Line 124">
                <a:extLst>
                  <a:ext uri="{FF2B5EF4-FFF2-40B4-BE49-F238E27FC236}">
                    <a16:creationId xmlns:a16="http://schemas.microsoft.com/office/drawing/2014/main" id="{3A3286C0-7430-683A-8F67-B8E2BFC391D7}"/>
                  </a:ext>
                </a:extLst>
              </p:cNvPr>
              <p:cNvSpPr>
                <a:spLocks noChangeShapeType="1"/>
              </p:cNvSpPr>
              <p:nvPr/>
            </p:nvSpPr>
            <p:spPr bwMode="auto">
              <a:xfrm rot="21014539" flipH="1">
                <a:off x="58" y="11"/>
                <a:ext cx="5" cy="3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dirty="0"/>
              </a:p>
            </p:txBody>
          </p:sp>
        </p:grpSp>
        <p:cxnSp>
          <p:nvCxnSpPr>
            <p:cNvPr id="87" name="Connector: Elbow 86">
              <a:extLst>
                <a:ext uri="{FF2B5EF4-FFF2-40B4-BE49-F238E27FC236}">
                  <a16:creationId xmlns:a16="http://schemas.microsoft.com/office/drawing/2014/main" id="{06A9BD3B-525A-6041-E2FC-F1066FB93C8D}"/>
                </a:ext>
              </a:extLst>
            </p:cNvPr>
            <p:cNvCxnSpPr>
              <a:stCxn id="10" idx="3"/>
              <a:endCxn id="11" idx="1"/>
            </p:cNvCxnSpPr>
            <p:nvPr/>
          </p:nvCxnSpPr>
          <p:spPr bwMode="auto">
            <a:xfrm flipH="1">
              <a:off x="738283" y="2547335"/>
              <a:ext cx="8410384" cy="1810840"/>
            </a:xfrm>
            <a:prstGeom prst="bentConnector5">
              <a:avLst>
                <a:gd name="adj1" fmla="val -2718"/>
                <a:gd name="adj2" fmla="val 47826"/>
                <a:gd name="adj3" fmla="val 102718"/>
              </a:avLst>
            </a:prstGeom>
            <a:solidFill>
              <a:schemeClr val="hlink"/>
            </a:solidFill>
            <a:ln w="12700" cap="flat" cmpd="sng" algn="ctr">
              <a:solidFill>
                <a:schemeClr val="hlink"/>
              </a:solidFill>
              <a:prstDash val="solid"/>
              <a:round/>
              <a:headEnd type="oval" w="med" len="med"/>
              <a:tailEnd type="triangle"/>
            </a:ln>
            <a:effectLst/>
          </p:spPr>
        </p:cxnSp>
      </p:grpSp>
    </p:spTree>
    <p:extLst>
      <p:ext uri="{BB962C8B-B14F-4D97-AF65-F5344CB8AC3E}">
        <p14:creationId xmlns:p14="http://schemas.microsoft.com/office/powerpoint/2010/main" val="88170525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9D3844A5-3B38-4698-8943-B0AEDB74F334}" type="slidenum">
              <a:rPr lang="en-US" smtClean="0">
                <a:solidFill>
                  <a:schemeClr val="accent4">
                    <a:lumMod val="10000"/>
                  </a:schemeClr>
                </a:solidFill>
              </a:rPr>
              <a:pPr/>
              <a:t>21</a:t>
            </a:fld>
            <a:endParaRPr lang="en-US" dirty="0">
              <a:solidFill>
                <a:schemeClr val="accent4">
                  <a:lumMod val="10000"/>
                </a:schemeClr>
              </a:solidFill>
            </a:endParaRPr>
          </a:p>
        </p:txBody>
      </p:sp>
      <p:sp>
        <p:nvSpPr>
          <p:cNvPr id="4" name="Date Placeholder 3"/>
          <p:cNvSpPr>
            <a:spLocks noGrp="1"/>
          </p:cNvSpPr>
          <p:nvPr>
            <p:ph type="dt" sz="half" idx="10"/>
          </p:nvPr>
        </p:nvSpPr>
        <p:spPr/>
        <p:txBody>
          <a:bodyPr/>
          <a:lstStyle/>
          <a:p>
            <a:fld id="{07917A51-C835-42C0-8049-98CD01217C8D}" type="datetime4">
              <a:rPr lang="en-US" smtClean="0">
                <a:solidFill>
                  <a:schemeClr val="accent4">
                    <a:lumMod val="10000"/>
                  </a:schemeClr>
                </a:solidFill>
              </a:rPr>
              <a:pPr/>
              <a:t>October 15, 2024</a:t>
            </a:fld>
            <a:endParaRPr lang="en-US" dirty="0">
              <a:solidFill>
                <a:schemeClr val="accent4">
                  <a:lumMod val="10000"/>
                </a:schemeClr>
              </a:solidFill>
            </a:endParaRPr>
          </a:p>
        </p:txBody>
      </p:sp>
      <p:sp>
        <p:nvSpPr>
          <p:cNvPr id="14" name="Title 2"/>
          <p:cNvSpPr txBox="1">
            <a:spLocks/>
          </p:cNvSpPr>
          <p:nvPr/>
        </p:nvSpPr>
        <p:spPr bwMode="auto">
          <a:xfrm>
            <a:off x="2438400" y="304800"/>
            <a:ext cx="6858000" cy="548640"/>
          </a:xfrm>
          <a:prstGeom prst="rect">
            <a:avLst/>
          </a:prstGeom>
          <a:noFill/>
          <a:ln w="19050">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3000" b="1">
                <a:solidFill>
                  <a:schemeClr val="accent1"/>
                </a:solidFill>
                <a:latin typeface="Calibri" pitchFamily="34" charset="0"/>
                <a:ea typeface="+mj-ea"/>
                <a:cs typeface="Calibri" pitchFamily="34" charset="0"/>
              </a:defRPr>
            </a:lvl1pPr>
            <a:lvl2pPr algn="l" rtl="0" eaLnBrk="1" fontAlgn="base" hangingPunct="1">
              <a:spcBef>
                <a:spcPct val="0"/>
              </a:spcBef>
              <a:spcAft>
                <a:spcPct val="0"/>
              </a:spcAft>
              <a:defRPr sz="3200" b="1">
                <a:solidFill>
                  <a:schemeClr val="accent1"/>
                </a:solidFill>
                <a:latin typeface="Generis Sans Com" pitchFamily="34" charset="0"/>
              </a:defRPr>
            </a:lvl2pPr>
            <a:lvl3pPr algn="l" rtl="0" eaLnBrk="1" fontAlgn="base" hangingPunct="1">
              <a:spcBef>
                <a:spcPct val="0"/>
              </a:spcBef>
              <a:spcAft>
                <a:spcPct val="0"/>
              </a:spcAft>
              <a:defRPr sz="3200" b="1">
                <a:solidFill>
                  <a:schemeClr val="accent1"/>
                </a:solidFill>
                <a:latin typeface="Generis Sans Com" pitchFamily="34" charset="0"/>
              </a:defRPr>
            </a:lvl3pPr>
            <a:lvl4pPr algn="l" rtl="0" eaLnBrk="1" fontAlgn="base" hangingPunct="1">
              <a:spcBef>
                <a:spcPct val="0"/>
              </a:spcBef>
              <a:spcAft>
                <a:spcPct val="0"/>
              </a:spcAft>
              <a:defRPr sz="3200" b="1">
                <a:solidFill>
                  <a:schemeClr val="accent1"/>
                </a:solidFill>
                <a:latin typeface="Generis Sans Com" pitchFamily="34" charset="0"/>
              </a:defRPr>
            </a:lvl4pPr>
            <a:lvl5pPr algn="l" rtl="0" eaLnBrk="1" fontAlgn="base" hangingPunct="1">
              <a:spcBef>
                <a:spcPct val="0"/>
              </a:spcBef>
              <a:spcAft>
                <a:spcPct val="0"/>
              </a:spcAft>
              <a:defRPr sz="3200" b="1">
                <a:solidFill>
                  <a:schemeClr val="accent1"/>
                </a:solidFill>
                <a:latin typeface="Generis Sans Com" pitchFamily="34"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a:lstStyle>
          <a:p>
            <a:pPr marL="91440"/>
            <a:r>
              <a:rPr lang="en-US" sz="2400" kern="0" dirty="0">
                <a:solidFill>
                  <a:schemeClr val="accent4">
                    <a:lumMod val="10000"/>
                  </a:schemeClr>
                </a:solidFill>
              </a:rPr>
              <a:t>Detailed Process Analysis</a:t>
            </a:r>
          </a:p>
        </p:txBody>
      </p:sp>
      <p:cxnSp>
        <p:nvCxnSpPr>
          <p:cNvPr id="12" name="Straight Connector 11"/>
          <p:cNvCxnSpPr/>
          <p:nvPr/>
        </p:nvCxnSpPr>
        <p:spPr bwMode="auto">
          <a:xfrm>
            <a:off x="533400" y="853440"/>
            <a:ext cx="8877300" cy="0"/>
          </a:xfrm>
          <a:prstGeom prst="line">
            <a:avLst/>
          </a:prstGeom>
          <a:solidFill>
            <a:schemeClr val="hlink"/>
          </a:solidFill>
          <a:ln w="28575" cap="flat" cmpd="sng" algn="ctr">
            <a:solidFill>
              <a:schemeClr val="accent1"/>
            </a:solidFill>
            <a:prstDash val="solid"/>
            <a:round/>
            <a:headEnd type="none" w="med" len="med"/>
            <a:tailEnd type="none" w="med" len="med"/>
          </a:ln>
          <a:effectLst/>
        </p:spPr>
      </p:cxnSp>
      <p:sp>
        <p:nvSpPr>
          <p:cNvPr id="15" name="Pentagon 14"/>
          <p:cNvSpPr/>
          <p:nvPr/>
        </p:nvSpPr>
        <p:spPr bwMode="auto">
          <a:xfrm>
            <a:off x="533400" y="152400"/>
            <a:ext cx="1828800" cy="691286"/>
          </a:xfrm>
          <a:prstGeom prst="homePlate">
            <a:avLst/>
          </a:prstGeom>
          <a:solidFill>
            <a:srgbClr val="00B0F0"/>
          </a:solidFill>
          <a:ln w="12700" cap="flat" cmpd="sng" algn="ctr">
            <a:no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dirty="0">
                <a:ln>
                  <a:noFill/>
                </a:ln>
                <a:solidFill>
                  <a:schemeClr val="accent4">
                    <a:lumMod val="10000"/>
                  </a:schemeClr>
                </a:solidFill>
                <a:effectLst/>
                <a:latin typeface="+mj-lt"/>
              </a:rPr>
              <a:t>Analyze</a:t>
            </a:r>
          </a:p>
        </p:txBody>
      </p:sp>
      <p:graphicFrame>
        <p:nvGraphicFramePr>
          <p:cNvPr id="17" name="Table 16">
            <a:extLst>
              <a:ext uri="{FF2B5EF4-FFF2-40B4-BE49-F238E27FC236}">
                <a16:creationId xmlns:a16="http://schemas.microsoft.com/office/drawing/2014/main" id="{353BDAC0-6A44-2E48-ADE2-4BB001975E54}"/>
              </a:ext>
            </a:extLst>
          </p:cNvPr>
          <p:cNvGraphicFramePr>
            <a:graphicFrameLocks noGrp="1"/>
          </p:cNvGraphicFramePr>
          <p:nvPr>
            <p:extLst>
              <p:ext uri="{D42A27DB-BD31-4B8C-83A1-F6EECF244321}">
                <p14:modId xmlns:p14="http://schemas.microsoft.com/office/powerpoint/2010/main" val="2092141652"/>
              </p:ext>
            </p:extLst>
          </p:nvPr>
        </p:nvGraphicFramePr>
        <p:xfrm>
          <a:off x="495300" y="1019285"/>
          <a:ext cx="8915400" cy="4622260"/>
        </p:xfrm>
        <a:graphic>
          <a:graphicData uri="http://schemas.openxmlformats.org/drawingml/2006/table">
            <a:tbl>
              <a:tblPr/>
              <a:tblGrid>
                <a:gridCol w="647700">
                  <a:extLst>
                    <a:ext uri="{9D8B030D-6E8A-4147-A177-3AD203B41FA5}">
                      <a16:colId xmlns:a16="http://schemas.microsoft.com/office/drawing/2014/main" val="181692163"/>
                    </a:ext>
                  </a:extLst>
                </a:gridCol>
                <a:gridCol w="3514557">
                  <a:extLst>
                    <a:ext uri="{9D8B030D-6E8A-4147-A177-3AD203B41FA5}">
                      <a16:colId xmlns:a16="http://schemas.microsoft.com/office/drawing/2014/main" val="1124240718"/>
                    </a:ext>
                  </a:extLst>
                </a:gridCol>
                <a:gridCol w="712537">
                  <a:extLst>
                    <a:ext uri="{9D8B030D-6E8A-4147-A177-3AD203B41FA5}">
                      <a16:colId xmlns:a16="http://schemas.microsoft.com/office/drawing/2014/main" val="1064153731"/>
                    </a:ext>
                  </a:extLst>
                </a:gridCol>
                <a:gridCol w="616953">
                  <a:extLst>
                    <a:ext uri="{9D8B030D-6E8A-4147-A177-3AD203B41FA5}">
                      <a16:colId xmlns:a16="http://schemas.microsoft.com/office/drawing/2014/main" val="350011314"/>
                    </a:ext>
                  </a:extLst>
                </a:gridCol>
                <a:gridCol w="503989">
                  <a:extLst>
                    <a:ext uri="{9D8B030D-6E8A-4147-A177-3AD203B41FA5}">
                      <a16:colId xmlns:a16="http://schemas.microsoft.com/office/drawing/2014/main" val="2753908006"/>
                    </a:ext>
                  </a:extLst>
                </a:gridCol>
                <a:gridCol w="590884">
                  <a:extLst>
                    <a:ext uri="{9D8B030D-6E8A-4147-A177-3AD203B41FA5}">
                      <a16:colId xmlns:a16="http://schemas.microsoft.com/office/drawing/2014/main" val="4008712190"/>
                    </a:ext>
                  </a:extLst>
                </a:gridCol>
                <a:gridCol w="530058">
                  <a:extLst>
                    <a:ext uri="{9D8B030D-6E8A-4147-A177-3AD203B41FA5}">
                      <a16:colId xmlns:a16="http://schemas.microsoft.com/office/drawing/2014/main" val="2437392351"/>
                    </a:ext>
                  </a:extLst>
                </a:gridCol>
                <a:gridCol w="417095">
                  <a:extLst>
                    <a:ext uri="{9D8B030D-6E8A-4147-A177-3AD203B41FA5}">
                      <a16:colId xmlns:a16="http://schemas.microsoft.com/office/drawing/2014/main" val="3076964552"/>
                    </a:ext>
                  </a:extLst>
                </a:gridCol>
                <a:gridCol w="417095">
                  <a:extLst>
                    <a:ext uri="{9D8B030D-6E8A-4147-A177-3AD203B41FA5}">
                      <a16:colId xmlns:a16="http://schemas.microsoft.com/office/drawing/2014/main" val="1693856666"/>
                    </a:ext>
                  </a:extLst>
                </a:gridCol>
                <a:gridCol w="964532">
                  <a:extLst>
                    <a:ext uri="{9D8B030D-6E8A-4147-A177-3AD203B41FA5}">
                      <a16:colId xmlns:a16="http://schemas.microsoft.com/office/drawing/2014/main" val="1932340285"/>
                    </a:ext>
                  </a:extLst>
                </a:gridCol>
              </a:tblGrid>
              <a:tr h="123715">
                <a:tc>
                  <a:txBody>
                    <a:bodyPr/>
                    <a:lstStyle/>
                    <a:p>
                      <a:pPr algn="ctr" fontAlgn="b"/>
                      <a:r>
                        <a:rPr lang="en-IN" sz="1000" b="1" i="0" u="none" strike="noStrike" dirty="0">
                          <a:solidFill>
                            <a:srgbClr val="000000"/>
                          </a:solidFill>
                          <a:effectLst/>
                          <a:latin typeface="+mj-lt"/>
                        </a:rPr>
                        <a:t> </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1" i="0" u="none" strike="noStrike" dirty="0">
                          <a:solidFill>
                            <a:srgbClr val="000000"/>
                          </a:solidFill>
                          <a:effectLst/>
                          <a:latin typeface="+mj-lt"/>
                        </a:rPr>
                        <a:t>Oil Extraction Process</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fontAlgn="b"/>
                      <a:r>
                        <a:rPr lang="en-US" sz="1000" b="1" i="0" u="none" strike="noStrike" dirty="0">
                          <a:solidFill>
                            <a:srgbClr val="000000"/>
                          </a:solidFill>
                          <a:effectLst/>
                          <a:latin typeface="+mj-lt"/>
                        </a:rPr>
                        <a:t>Current State_ Class A type well</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fontAlgn="b"/>
                      <a:r>
                        <a:rPr lang="en-US" sz="1000" b="1" i="0" u="none" strike="noStrike" dirty="0">
                          <a:solidFill>
                            <a:srgbClr val="000000"/>
                          </a:solidFill>
                          <a:effectLst/>
                          <a:latin typeface="+mj-lt"/>
                        </a:rPr>
                        <a:t>Current State class B type well</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40742738"/>
                  </a:ext>
                </a:extLst>
              </a:tr>
              <a:tr h="480415">
                <a:tc>
                  <a:txBody>
                    <a:bodyPr/>
                    <a:lstStyle/>
                    <a:p>
                      <a:pPr algn="l" fontAlgn="b"/>
                      <a:r>
                        <a:rPr lang="en-IN" sz="1000" b="0" i="0" u="none" strike="noStrike" dirty="0">
                          <a:solidFill>
                            <a:srgbClr val="000000"/>
                          </a:solidFill>
                          <a:effectLst/>
                          <a:latin typeface="+mj-lt"/>
                        </a:rPr>
                        <a:t>Activity No.</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000" b="0" i="0" u="none" strike="noStrike" dirty="0">
                          <a:solidFill>
                            <a:srgbClr val="000000"/>
                          </a:solidFill>
                          <a:effectLst/>
                          <a:latin typeface="+mj-lt"/>
                        </a:rPr>
                        <a:t>Activity Description</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Cycle Time  (  hrs)</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Waiting time  ( in hrs)</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Lead Time</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Remarks</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Cycle Time  (  hrs)</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Waiting time  ( in hrs)</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Lead Time</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Remarks</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7259042"/>
                  </a:ext>
                </a:extLst>
              </a:tr>
              <a:tr h="163898">
                <a:tc>
                  <a:txBody>
                    <a:bodyPr/>
                    <a:lstStyle/>
                    <a:p>
                      <a:pPr algn="l" fontAlgn="b"/>
                      <a:r>
                        <a:rPr lang="en-IN" sz="1000" b="0" i="0" u="none" strike="noStrike" dirty="0">
                          <a:solidFill>
                            <a:srgbClr val="000000"/>
                          </a:solidFill>
                          <a:effectLst/>
                          <a:latin typeface="+mj-lt"/>
                        </a:rPr>
                        <a:t>Activity 01</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b="0" i="0" u="none" strike="noStrike" dirty="0">
                          <a:solidFill>
                            <a:srgbClr val="000000"/>
                          </a:solidFill>
                          <a:effectLst/>
                          <a:latin typeface="+mj-lt"/>
                        </a:rPr>
                        <a:t>Clear the location and set up the drilling rig.</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000" b="0" i="0" u="none" strike="noStrike" dirty="0">
                          <a:solidFill>
                            <a:srgbClr val="000000"/>
                          </a:solidFill>
                          <a:effectLst/>
                          <a:latin typeface="+mj-lt"/>
                        </a:rPr>
                        <a:t>70</a:t>
                      </a:r>
                    </a:p>
                  </a:txBody>
                  <a:tcPr marL="4345" marR="4345" marT="43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0</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70</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 </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000" b="0" i="0" u="none" strike="noStrike" dirty="0">
                          <a:solidFill>
                            <a:srgbClr val="000000"/>
                          </a:solidFill>
                          <a:effectLst/>
                          <a:latin typeface="+mj-lt"/>
                        </a:rPr>
                        <a:t>68</a:t>
                      </a:r>
                    </a:p>
                  </a:txBody>
                  <a:tcPr marL="4345" marR="4345" marT="43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0</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68</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 </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73531291"/>
                  </a:ext>
                </a:extLst>
              </a:tr>
              <a:tr h="327102">
                <a:tc>
                  <a:txBody>
                    <a:bodyPr/>
                    <a:lstStyle/>
                    <a:p>
                      <a:pPr algn="l" fontAlgn="b"/>
                      <a:r>
                        <a:rPr lang="en-IN" sz="1000" b="0" i="0" u="none" strike="noStrike" dirty="0">
                          <a:solidFill>
                            <a:srgbClr val="000000"/>
                          </a:solidFill>
                          <a:effectLst/>
                          <a:latin typeface="+mj-lt"/>
                        </a:rPr>
                        <a:t>Activity 02</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b="0" i="0" u="none" strike="noStrike" dirty="0">
                          <a:solidFill>
                            <a:srgbClr val="000000"/>
                          </a:solidFill>
                          <a:effectLst/>
                          <a:latin typeface="+mj-lt"/>
                        </a:rPr>
                        <a:t>Drilling rig bores through the earth’s crust to reach the oil reservoir, using a drill bit connected to a long string of drill pipes.</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000" b="0" i="0" u="none" strike="noStrike" dirty="0">
                          <a:solidFill>
                            <a:srgbClr val="000000"/>
                          </a:solidFill>
                          <a:effectLst/>
                          <a:latin typeface="+mj-lt"/>
                        </a:rPr>
                        <a:t>70</a:t>
                      </a:r>
                    </a:p>
                  </a:txBody>
                  <a:tcPr marL="4345" marR="4345" marT="43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0</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70</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 </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000" b="0" i="0" u="none" strike="noStrike" dirty="0">
                          <a:solidFill>
                            <a:srgbClr val="000000"/>
                          </a:solidFill>
                          <a:effectLst/>
                          <a:latin typeface="+mj-lt"/>
                        </a:rPr>
                        <a:t>72</a:t>
                      </a:r>
                    </a:p>
                  </a:txBody>
                  <a:tcPr marL="4345" marR="4345" marT="43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0</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72</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 </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74381502"/>
                  </a:ext>
                </a:extLst>
              </a:tr>
              <a:tr h="327102">
                <a:tc>
                  <a:txBody>
                    <a:bodyPr/>
                    <a:lstStyle/>
                    <a:p>
                      <a:pPr algn="l" fontAlgn="b"/>
                      <a:r>
                        <a:rPr lang="en-IN" sz="1000" b="0" i="0" u="none" strike="noStrike" dirty="0">
                          <a:solidFill>
                            <a:srgbClr val="000000"/>
                          </a:solidFill>
                          <a:effectLst/>
                          <a:latin typeface="+mj-lt"/>
                        </a:rPr>
                        <a:t>Activity 03</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b="0" i="0" u="none" strike="noStrike" dirty="0">
                          <a:solidFill>
                            <a:srgbClr val="000000"/>
                          </a:solidFill>
                          <a:effectLst/>
                          <a:latin typeface="+mj-lt"/>
                        </a:rPr>
                        <a:t>Casing pipes are inserted into the drilled hole to stabilize the well, prevent collapse, and isolate the oil-bearing zone from other layers.</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000" b="0" i="0" u="none" strike="noStrike" dirty="0">
                          <a:solidFill>
                            <a:srgbClr val="000000"/>
                          </a:solidFill>
                          <a:effectLst/>
                          <a:latin typeface="+mj-lt"/>
                        </a:rPr>
                        <a:t>70</a:t>
                      </a:r>
                    </a:p>
                  </a:txBody>
                  <a:tcPr marL="4345" marR="4345" marT="43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0</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70</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 </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000" b="0" i="0" u="none" strike="noStrike" dirty="0">
                          <a:solidFill>
                            <a:srgbClr val="000000"/>
                          </a:solidFill>
                          <a:effectLst/>
                          <a:latin typeface="+mj-lt"/>
                        </a:rPr>
                        <a:t>70</a:t>
                      </a:r>
                    </a:p>
                  </a:txBody>
                  <a:tcPr marL="4345" marR="4345" marT="43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0</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70</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 </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4843655"/>
                  </a:ext>
                </a:extLst>
              </a:tr>
              <a:tr h="327102">
                <a:tc>
                  <a:txBody>
                    <a:bodyPr/>
                    <a:lstStyle/>
                    <a:p>
                      <a:pPr algn="l" fontAlgn="b"/>
                      <a:r>
                        <a:rPr lang="en-IN" sz="1000" b="0" i="0" u="none" strike="noStrike" dirty="0">
                          <a:solidFill>
                            <a:srgbClr val="000000"/>
                          </a:solidFill>
                          <a:effectLst/>
                          <a:latin typeface="+mj-lt"/>
                        </a:rPr>
                        <a:t>Activity 04</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b="0" i="0" u="none" strike="noStrike" dirty="0">
                          <a:solidFill>
                            <a:srgbClr val="000000"/>
                          </a:solidFill>
                          <a:effectLst/>
                          <a:latin typeface="+mj-lt"/>
                        </a:rPr>
                        <a:t>Cement is pumped between the casing and the wellbore to secure the casing in place and prevent fluid migration.</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000" b="0" i="0" u="none" strike="noStrike" dirty="0">
                          <a:solidFill>
                            <a:srgbClr val="000000"/>
                          </a:solidFill>
                          <a:effectLst/>
                          <a:latin typeface="+mj-lt"/>
                        </a:rPr>
                        <a:t>80</a:t>
                      </a:r>
                    </a:p>
                  </a:txBody>
                  <a:tcPr marL="4345" marR="4345" marT="43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0</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80</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 </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000" b="0" i="0" u="none" strike="noStrike" dirty="0">
                          <a:solidFill>
                            <a:srgbClr val="000000"/>
                          </a:solidFill>
                          <a:effectLst/>
                          <a:latin typeface="+mj-lt"/>
                        </a:rPr>
                        <a:t>81</a:t>
                      </a:r>
                    </a:p>
                  </a:txBody>
                  <a:tcPr marL="4345" marR="4345" marT="43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0</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81</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 </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0008693"/>
                  </a:ext>
                </a:extLst>
              </a:tr>
              <a:tr h="327102">
                <a:tc>
                  <a:txBody>
                    <a:bodyPr/>
                    <a:lstStyle/>
                    <a:p>
                      <a:pPr algn="l" fontAlgn="b"/>
                      <a:r>
                        <a:rPr lang="en-IN" sz="1000" b="0" i="0" u="none" strike="noStrike" dirty="0">
                          <a:solidFill>
                            <a:srgbClr val="000000"/>
                          </a:solidFill>
                          <a:effectLst/>
                          <a:latin typeface="+mj-lt"/>
                        </a:rPr>
                        <a:t>Activity 05</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b="0" i="0" u="none" strike="noStrike" dirty="0">
                          <a:solidFill>
                            <a:srgbClr val="000000"/>
                          </a:solidFill>
                          <a:effectLst/>
                          <a:latin typeface="+mj-lt"/>
                        </a:rPr>
                        <a:t>A wellhead is installed at the top of the well to control pressure, flow, and provide access to the reservoir.</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000" b="0" i="0" u="none" strike="noStrike" dirty="0">
                          <a:solidFill>
                            <a:srgbClr val="000000"/>
                          </a:solidFill>
                          <a:effectLst/>
                          <a:latin typeface="+mj-lt"/>
                        </a:rPr>
                        <a:t>70</a:t>
                      </a:r>
                    </a:p>
                  </a:txBody>
                  <a:tcPr marL="4345" marR="4345" marT="43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0</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70</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 </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000" b="0" i="0" u="none" strike="noStrike" dirty="0">
                          <a:solidFill>
                            <a:srgbClr val="000000"/>
                          </a:solidFill>
                          <a:effectLst/>
                          <a:latin typeface="+mj-lt"/>
                        </a:rPr>
                        <a:t>69</a:t>
                      </a:r>
                    </a:p>
                  </a:txBody>
                  <a:tcPr marL="4345" marR="4345" marT="43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0</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69</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 </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0173569"/>
                  </a:ext>
                </a:extLst>
              </a:tr>
              <a:tr h="327102">
                <a:tc>
                  <a:txBody>
                    <a:bodyPr/>
                    <a:lstStyle/>
                    <a:p>
                      <a:pPr algn="l" fontAlgn="b"/>
                      <a:r>
                        <a:rPr lang="en-IN" sz="1000" b="0" i="0" u="none" strike="noStrike" dirty="0">
                          <a:solidFill>
                            <a:srgbClr val="000000"/>
                          </a:solidFill>
                          <a:effectLst/>
                          <a:latin typeface="+mj-lt"/>
                        </a:rPr>
                        <a:t>Activity 06</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b="0" i="0" u="none" strike="noStrike" dirty="0">
                          <a:solidFill>
                            <a:srgbClr val="000000"/>
                          </a:solidFill>
                          <a:effectLst/>
                          <a:latin typeface="+mj-lt"/>
                        </a:rPr>
                        <a:t>Perforating gun is lowered into the well and fired to create small holes in the casing and cement, so that holes allow oil to flow from the reservoir into the well.</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000" b="0" i="0" u="none" strike="noStrike" dirty="0">
                          <a:solidFill>
                            <a:srgbClr val="000000"/>
                          </a:solidFill>
                          <a:effectLst/>
                          <a:latin typeface="+mj-lt"/>
                        </a:rPr>
                        <a:t>25</a:t>
                      </a:r>
                    </a:p>
                  </a:txBody>
                  <a:tcPr marL="4345" marR="4345" marT="43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0</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25</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 </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000" b="0" i="0" u="none" strike="noStrike" dirty="0">
                          <a:solidFill>
                            <a:srgbClr val="000000"/>
                          </a:solidFill>
                          <a:effectLst/>
                          <a:latin typeface="+mj-lt"/>
                        </a:rPr>
                        <a:t>22</a:t>
                      </a:r>
                    </a:p>
                  </a:txBody>
                  <a:tcPr marL="4345" marR="4345" marT="43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0</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22</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 </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5566577"/>
                  </a:ext>
                </a:extLst>
              </a:tr>
              <a:tr h="163898">
                <a:tc>
                  <a:txBody>
                    <a:bodyPr/>
                    <a:lstStyle/>
                    <a:p>
                      <a:pPr algn="l" fontAlgn="b"/>
                      <a:r>
                        <a:rPr lang="en-IN" sz="1000" b="0" i="0" u="none" strike="noStrike" dirty="0">
                          <a:solidFill>
                            <a:srgbClr val="000000"/>
                          </a:solidFill>
                          <a:effectLst/>
                          <a:latin typeface="+mj-lt"/>
                        </a:rPr>
                        <a:t>Activity 07</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b="0" i="0" u="none" strike="noStrike" dirty="0">
                          <a:solidFill>
                            <a:srgbClr val="000000"/>
                          </a:solidFill>
                          <a:effectLst/>
                          <a:latin typeface="+mj-lt"/>
                        </a:rPr>
                        <a:t>Install tubing, packers (to isolate zones), and other equipment inside the well.</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000" b="0" i="0" u="none" strike="noStrike" dirty="0">
                          <a:solidFill>
                            <a:srgbClr val="000000"/>
                          </a:solidFill>
                          <a:effectLst/>
                          <a:latin typeface="+mj-lt"/>
                        </a:rPr>
                        <a:t>20</a:t>
                      </a:r>
                    </a:p>
                  </a:txBody>
                  <a:tcPr marL="4345" marR="4345" marT="43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0</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20</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 </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000" b="0" i="0" u="none" strike="noStrike" dirty="0">
                          <a:solidFill>
                            <a:srgbClr val="000000"/>
                          </a:solidFill>
                          <a:effectLst/>
                          <a:latin typeface="+mj-lt"/>
                        </a:rPr>
                        <a:t>18</a:t>
                      </a:r>
                    </a:p>
                  </a:txBody>
                  <a:tcPr marL="4345" marR="4345" marT="43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0</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18</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 </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445314"/>
                  </a:ext>
                </a:extLst>
              </a:tr>
              <a:tr h="163898">
                <a:tc>
                  <a:txBody>
                    <a:bodyPr/>
                    <a:lstStyle/>
                    <a:p>
                      <a:pPr algn="l" fontAlgn="b"/>
                      <a:r>
                        <a:rPr lang="en-IN" sz="1000" b="0" i="0" u="none" strike="noStrike" dirty="0">
                          <a:solidFill>
                            <a:srgbClr val="000000"/>
                          </a:solidFill>
                          <a:effectLst/>
                          <a:latin typeface="+mj-lt"/>
                        </a:rPr>
                        <a:t>Activity 08</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b="0" i="0" u="none" strike="noStrike" dirty="0">
                          <a:solidFill>
                            <a:srgbClr val="000000"/>
                          </a:solidFill>
                          <a:effectLst/>
                          <a:latin typeface="+mj-lt"/>
                        </a:rPr>
                        <a:t>Pumps are used to bring oil to the surface when the natural pressure isn't enough.</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000" b="0" i="0" u="none" strike="noStrike" dirty="0">
                          <a:solidFill>
                            <a:srgbClr val="000000"/>
                          </a:solidFill>
                          <a:effectLst/>
                          <a:latin typeface="+mj-lt"/>
                        </a:rPr>
                        <a:t>24</a:t>
                      </a:r>
                    </a:p>
                  </a:txBody>
                  <a:tcPr marL="4345" marR="4345" marT="43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4</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28</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000" b="0" i="0" u="none" strike="noStrike" dirty="0">
                          <a:solidFill>
                            <a:srgbClr val="000000"/>
                          </a:solidFill>
                          <a:effectLst/>
                          <a:latin typeface="+mj-lt"/>
                        </a:rPr>
                        <a:t>Pump failure</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000" b="0" i="0" u="none" strike="noStrike" dirty="0">
                          <a:solidFill>
                            <a:srgbClr val="000000"/>
                          </a:solidFill>
                          <a:effectLst/>
                          <a:latin typeface="+mj-lt"/>
                        </a:rPr>
                        <a:t>24</a:t>
                      </a:r>
                    </a:p>
                  </a:txBody>
                  <a:tcPr marL="4345" marR="4345" marT="43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5</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29</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000" b="0" i="0" u="none" strike="noStrike" dirty="0">
                          <a:solidFill>
                            <a:srgbClr val="000000"/>
                          </a:solidFill>
                          <a:effectLst/>
                          <a:latin typeface="+mj-lt"/>
                        </a:rPr>
                        <a:t>Pump failure</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2179014"/>
                  </a:ext>
                </a:extLst>
              </a:tr>
              <a:tr h="322156">
                <a:tc>
                  <a:txBody>
                    <a:bodyPr/>
                    <a:lstStyle/>
                    <a:p>
                      <a:pPr algn="l" fontAlgn="b"/>
                      <a:r>
                        <a:rPr lang="en-IN" sz="1000" b="0" i="0" u="none" strike="noStrike" dirty="0">
                          <a:solidFill>
                            <a:srgbClr val="000000"/>
                          </a:solidFill>
                          <a:effectLst/>
                          <a:latin typeface="+mj-lt"/>
                        </a:rPr>
                        <a:t>Activity 09</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b="0" i="0" u="none" strike="noStrike" dirty="0">
                          <a:solidFill>
                            <a:srgbClr val="000000"/>
                          </a:solidFill>
                          <a:effectLst/>
                          <a:latin typeface="+mj-lt"/>
                        </a:rPr>
                        <a:t>Oils mixture consists of  gas and water which is brought to the surface, it is directed into a separator.</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000" b="0" i="0" u="none" strike="noStrike" dirty="0">
                          <a:solidFill>
                            <a:srgbClr val="000000"/>
                          </a:solidFill>
                          <a:effectLst/>
                          <a:latin typeface="+mj-lt"/>
                        </a:rPr>
                        <a:t>24</a:t>
                      </a:r>
                    </a:p>
                  </a:txBody>
                  <a:tcPr marL="4345" marR="4345" marT="43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0</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24</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 </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000" b="0" i="0" u="none" strike="noStrike" dirty="0">
                          <a:solidFill>
                            <a:srgbClr val="000000"/>
                          </a:solidFill>
                          <a:effectLst/>
                          <a:latin typeface="+mj-lt"/>
                        </a:rPr>
                        <a:t>24</a:t>
                      </a:r>
                    </a:p>
                  </a:txBody>
                  <a:tcPr marL="4345" marR="4345" marT="43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0</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24</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 </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5585643"/>
                  </a:ext>
                </a:extLst>
              </a:tr>
              <a:tr h="322156">
                <a:tc>
                  <a:txBody>
                    <a:bodyPr/>
                    <a:lstStyle/>
                    <a:p>
                      <a:pPr algn="l" fontAlgn="b"/>
                      <a:r>
                        <a:rPr lang="en-IN" sz="1000" b="0" i="0" u="none" strike="noStrike" dirty="0">
                          <a:solidFill>
                            <a:srgbClr val="000000"/>
                          </a:solidFill>
                          <a:effectLst/>
                          <a:latin typeface="+mj-lt"/>
                        </a:rPr>
                        <a:t>Activity 10</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b="0" i="0" u="none" strike="noStrike" dirty="0">
                          <a:solidFill>
                            <a:srgbClr val="000000"/>
                          </a:solidFill>
                          <a:effectLst/>
                          <a:latin typeface="+mj-lt"/>
                        </a:rPr>
                        <a:t>Oil passes through electrostatic or thermal dehydrators, where any residual water is removed.</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000" b="0" i="0" u="none" strike="noStrike" dirty="0">
                          <a:solidFill>
                            <a:srgbClr val="000000"/>
                          </a:solidFill>
                          <a:effectLst/>
                          <a:latin typeface="+mj-lt"/>
                        </a:rPr>
                        <a:t>6</a:t>
                      </a:r>
                    </a:p>
                  </a:txBody>
                  <a:tcPr marL="4345" marR="4345" marT="43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0</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6</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 </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000" b="0" i="0" u="none" strike="noStrike" dirty="0">
                          <a:solidFill>
                            <a:srgbClr val="000000"/>
                          </a:solidFill>
                          <a:effectLst/>
                          <a:latin typeface="+mj-lt"/>
                        </a:rPr>
                        <a:t>5</a:t>
                      </a:r>
                    </a:p>
                  </a:txBody>
                  <a:tcPr marL="4345" marR="4345" marT="43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0</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5</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 </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36966794"/>
                  </a:ext>
                </a:extLst>
              </a:tr>
              <a:tr h="327102">
                <a:tc>
                  <a:txBody>
                    <a:bodyPr/>
                    <a:lstStyle/>
                    <a:p>
                      <a:pPr algn="l" fontAlgn="b"/>
                      <a:r>
                        <a:rPr lang="en-IN" sz="1000" b="0" i="0" u="none" strike="noStrike" dirty="0">
                          <a:solidFill>
                            <a:srgbClr val="000000"/>
                          </a:solidFill>
                          <a:effectLst/>
                          <a:latin typeface="+mj-lt"/>
                        </a:rPr>
                        <a:t>Activity 11</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b="0" i="0" u="none" strike="noStrike" dirty="0">
                          <a:solidFill>
                            <a:srgbClr val="000000"/>
                          </a:solidFill>
                          <a:effectLst/>
                          <a:latin typeface="+mj-lt"/>
                        </a:rPr>
                        <a:t>The oil is then passed through desalters to remove salts that could cause corrosion in pipelines or refineries</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000" b="0" i="0" u="none" strike="noStrike" dirty="0">
                          <a:solidFill>
                            <a:srgbClr val="000000"/>
                          </a:solidFill>
                          <a:effectLst/>
                          <a:latin typeface="+mj-lt"/>
                        </a:rPr>
                        <a:t>6</a:t>
                      </a:r>
                    </a:p>
                  </a:txBody>
                  <a:tcPr marL="4345" marR="4345" marT="43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0</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6</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 </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000" b="0" i="0" u="none" strike="noStrike" dirty="0">
                          <a:solidFill>
                            <a:srgbClr val="000000"/>
                          </a:solidFill>
                          <a:effectLst/>
                          <a:latin typeface="+mj-lt"/>
                        </a:rPr>
                        <a:t>6</a:t>
                      </a:r>
                    </a:p>
                  </a:txBody>
                  <a:tcPr marL="4345" marR="4345" marT="43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0</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6</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 </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4204656"/>
                  </a:ext>
                </a:extLst>
              </a:tr>
              <a:tr h="327102">
                <a:tc>
                  <a:txBody>
                    <a:bodyPr/>
                    <a:lstStyle/>
                    <a:p>
                      <a:pPr algn="l" fontAlgn="b"/>
                      <a:r>
                        <a:rPr lang="en-IN" sz="1000" b="0" i="0" u="none" strike="noStrike" dirty="0">
                          <a:solidFill>
                            <a:srgbClr val="000000"/>
                          </a:solidFill>
                          <a:effectLst/>
                          <a:latin typeface="+mj-lt"/>
                        </a:rPr>
                        <a:t>Activity 12</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000" b="0" i="0" u="none" strike="noStrike" dirty="0">
                          <a:solidFill>
                            <a:srgbClr val="000000"/>
                          </a:solidFill>
                          <a:effectLst/>
                          <a:latin typeface="+mj-lt"/>
                        </a:rPr>
                        <a:t>Crude oil is stored in large storage tanks to await transportation. Oil is monitored to prevent overflow, and tanks are equipped with pressure control systems.</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000" b="0" i="0" u="none" strike="noStrike" dirty="0">
                          <a:solidFill>
                            <a:srgbClr val="000000"/>
                          </a:solidFill>
                          <a:effectLst/>
                          <a:latin typeface="+mj-lt"/>
                        </a:rPr>
                        <a:t>24</a:t>
                      </a:r>
                    </a:p>
                  </a:txBody>
                  <a:tcPr marL="4345" marR="4345" marT="43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0</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24</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000" b="0" i="0" u="none" strike="noStrike" dirty="0">
                          <a:solidFill>
                            <a:srgbClr val="000000"/>
                          </a:solidFill>
                          <a:effectLst/>
                          <a:latin typeface="+mj-lt"/>
                        </a:rPr>
                        <a:t> </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000" b="0" i="0" u="none" strike="noStrike" dirty="0">
                          <a:solidFill>
                            <a:srgbClr val="000000"/>
                          </a:solidFill>
                          <a:effectLst/>
                          <a:latin typeface="+mj-lt"/>
                        </a:rPr>
                        <a:t>24</a:t>
                      </a:r>
                    </a:p>
                  </a:txBody>
                  <a:tcPr marL="4345" marR="4345" marT="43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0</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24</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mj-lt"/>
                        </a:rPr>
                        <a:t> </a:t>
                      </a:r>
                    </a:p>
                  </a:txBody>
                  <a:tcPr marL="4345" marR="4345" marT="43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4406408"/>
                  </a:ext>
                </a:extLst>
              </a:tr>
            </a:tbl>
          </a:graphicData>
        </a:graphic>
      </p:graphicFrame>
      <p:graphicFrame>
        <p:nvGraphicFramePr>
          <p:cNvPr id="20" name="Table 19">
            <a:extLst>
              <a:ext uri="{FF2B5EF4-FFF2-40B4-BE49-F238E27FC236}">
                <a16:creationId xmlns:a16="http://schemas.microsoft.com/office/drawing/2014/main" id="{EDBCC162-0D05-B618-377F-4833BE94F550}"/>
              </a:ext>
            </a:extLst>
          </p:cNvPr>
          <p:cNvGraphicFramePr>
            <a:graphicFrameLocks noGrp="1"/>
          </p:cNvGraphicFramePr>
          <p:nvPr>
            <p:extLst>
              <p:ext uri="{D42A27DB-BD31-4B8C-83A1-F6EECF244321}">
                <p14:modId xmlns:p14="http://schemas.microsoft.com/office/powerpoint/2010/main" val="102537287"/>
              </p:ext>
            </p:extLst>
          </p:nvPr>
        </p:nvGraphicFramePr>
        <p:xfrm>
          <a:off x="2895600" y="5641545"/>
          <a:ext cx="4343399" cy="812959"/>
        </p:xfrm>
        <a:graphic>
          <a:graphicData uri="http://schemas.openxmlformats.org/drawingml/2006/table">
            <a:tbl>
              <a:tblPr/>
              <a:tblGrid>
                <a:gridCol w="1687956">
                  <a:extLst>
                    <a:ext uri="{9D8B030D-6E8A-4147-A177-3AD203B41FA5}">
                      <a16:colId xmlns:a16="http://schemas.microsoft.com/office/drawing/2014/main" val="2764832406"/>
                    </a:ext>
                  </a:extLst>
                </a:gridCol>
                <a:gridCol w="1461523">
                  <a:extLst>
                    <a:ext uri="{9D8B030D-6E8A-4147-A177-3AD203B41FA5}">
                      <a16:colId xmlns:a16="http://schemas.microsoft.com/office/drawing/2014/main" val="3611269388"/>
                    </a:ext>
                  </a:extLst>
                </a:gridCol>
                <a:gridCol w="1193920">
                  <a:extLst>
                    <a:ext uri="{9D8B030D-6E8A-4147-A177-3AD203B41FA5}">
                      <a16:colId xmlns:a16="http://schemas.microsoft.com/office/drawing/2014/main" val="3195409887"/>
                    </a:ext>
                  </a:extLst>
                </a:gridCol>
              </a:tblGrid>
              <a:tr h="334641">
                <a:tc>
                  <a:txBody>
                    <a:bodyPr/>
                    <a:lstStyle/>
                    <a:p>
                      <a:pPr algn="l" fontAlgn="b"/>
                      <a:r>
                        <a:rPr lang="en-IN" sz="1000" b="1" i="0" u="none" strike="noStrike" dirty="0">
                          <a:solidFill>
                            <a:srgbClr val="000000"/>
                          </a:solidFill>
                          <a:effectLst/>
                          <a:latin typeface="Arial" panose="020B0604020202020204" pitchFamily="34" charset="0"/>
                        </a:rPr>
                        <a:t>Time Study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1" i="0" u="none" strike="noStrike" dirty="0">
                          <a:solidFill>
                            <a:srgbClr val="000000"/>
                          </a:solidFill>
                          <a:effectLst/>
                          <a:latin typeface="Arial" panose="020B0604020202020204" pitchFamily="34" charset="0"/>
                        </a:rPr>
                        <a:t>Current State_ Class A Well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1" i="0" u="none" strike="noStrike" dirty="0">
                          <a:solidFill>
                            <a:srgbClr val="000000"/>
                          </a:solidFill>
                          <a:effectLst/>
                          <a:latin typeface="Arial" panose="020B0604020202020204" pitchFamily="34" charset="0"/>
                        </a:rPr>
                        <a:t>Current State_ Class B Well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92542684"/>
                  </a:ext>
                </a:extLst>
              </a:tr>
              <a:tr h="239159">
                <a:tc>
                  <a:txBody>
                    <a:bodyPr/>
                    <a:lstStyle/>
                    <a:p>
                      <a:pPr algn="l" fontAlgn="ctr"/>
                      <a:r>
                        <a:rPr lang="en-IN" sz="1000" b="1" i="0" u="none" strike="noStrike" dirty="0">
                          <a:solidFill>
                            <a:srgbClr val="000000"/>
                          </a:solidFill>
                          <a:effectLst/>
                          <a:latin typeface="Arial" panose="020B0604020202020204" pitchFamily="34" charset="0"/>
                        </a:rPr>
                        <a:t>Total Cycle time in hours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IN" sz="1000" b="0" i="0" u="none" strike="noStrike" dirty="0">
                          <a:solidFill>
                            <a:srgbClr val="000000"/>
                          </a:solidFill>
                          <a:effectLst/>
                          <a:latin typeface="Arial" panose="020B0604020202020204" pitchFamily="34" charset="0"/>
                        </a:rPr>
                        <a:t>489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IN" sz="1000" b="0" i="0" u="none" strike="noStrike" dirty="0">
                          <a:solidFill>
                            <a:srgbClr val="000000"/>
                          </a:solidFill>
                          <a:effectLst/>
                          <a:latin typeface="Arial" panose="020B0604020202020204" pitchFamily="34" charset="0"/>
                        </a:rPr>
                        <a:t>483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86273977"/>
                  </a:ext>
                </a:extLst>
              </a:tr>
              <a:tr h="239159">
                <a:tc>
                  <a:txBody>
                    <a:bodyPr/>
                    <a:lstStyle/>
                    <a:p>
                      <a:pPr algn="l" fontAlgn="ctr"/>
                      <a:r>
                        <a:rPr lang="en-IN" sz="1000" b="1" i="0" u="none" strike="noStrike" dirty="0">
                          <a:solidFill>
                            <a:srgbClr val="000000"/>
                          </a:solidFill>
                          <a:effectLst/>
                          <a:latin typeface="Arial" panose="020B0604020202020204" pitchFamily="34" charset="0"/>
                        </a:rPr>
                        <a:t>Total Lead time in hours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1100" b="0" i="0" u="none" strike="noStrike" dirty="0">
                          <a:solidFill>
                            <a:srgbClr val="000000"/>
                          </a:solidFill>
                          <a:effectLst/>
                          <a:latin typeface="Calibri" panose="020F0502020204030204" pitchFamily="34" charset="0"/>
                        </a:rPr>
                        <a:t>493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dirty="0">
                          <a:solidFill>
                            <a:srgbClr val="000000"/>
                          </a:solidFill>
                          <a:effectLst/>
                          <a:latin typeface="Calibri" panose="020F0502020204030204" pitchFamily="34" charset="0"/>
                        </a:rPr>
                        <a:t>488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35912316"/>
                  </a:ext>
                </a:extLst>
              </a:tr>
            </a:tbl>
          </a:graphicData>
        </a:graphic>
      </p:graphicFrame>
    </p:spTree>
    <p:extLst>
      <p:ext uri="{BB962C8B-B14F-4D97-AF65-F5344CB8AC3E}">
        <p14:creationId xmlns:p14="http://schemas.microsoft.com/office/powerpoint/2010/main" val="410446127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9D3844A5-3B38-4698-8943-B0AEDB74F334}" type="slidenum">
              <a:rPr lang="en-US" smtClean="0">
                <a:solidFill>
                  <a:schemeClr val="accent4">
                    <a:lumMod val="10000"/>
                  </a:schemeClr>
                </a:solidFill>
              </a:rPr>
              <a:pPr/>
              <a:t>22</a:t>
            </a:fld>
            <a:endParaRPr lang="en-US" dirty="0">
              <a:solidFill>
                <a:schemeClr val="accent4">
                  <a:lumMod val="10000"/>
                </a:schemeClr>
              </a:solidFill>
            </a:endParaRPr>
          </a:p>
        </p:txBody>
      </p:sp>
      <p:sp>
        <p:nvSpPr>
          <p:cNvPr id="4" name="Date Placeholder 3"/>
          <p:cNvSpPr>
            <a:spLocks noGrp="1"/>
          </p:cNvSpPr>
          <p:nvPr>
            <p:ph type="dt" sz="half" idx="10"/>
          </p:nvPr>
        </p:nvSpPr>
        <p:spPr/>
        <p:txBody>
          <a:bodyPr/>
          <a:lstStyle/>
          <a:p>
            <a:fld id="{07917A51-C835-42C0-8049-98CD01217C8D}" type="datetime4">
              <a:rPr lang="en-US" smtClean="0">
                <a:solidFill>
                  <a:schemeClr val="accent4">
                    <a:lumMod val="10000"/>
                  </a:schemeClr>
                </a:solidFill>
              </a:rPr>
              <a:pPr/>
              <a:t>October 15, 2024</a:t>
            </a:fld>
            <a:endParaRPr lang="en-US" dirty="0">
              <a:solidFill>
                <a:schemeClr val="accent4">
                  <a:lumMod val="10000"/>
                </a:schemeClr>
              </a:solidFill>
            </a:endParaRPr>
          </a:p>
        </p:txBody>
      </p:sp>
      <p:sp>
        <p:nvSpPr>
          <p:cNvPr id="14" name="Title 2"/>
          <p:cNvSpPr txBox="1">
            <a:spLocks/>
          </p:cNvSpPr>
          <p:nvPr/>
        </p:nvSpPr>
        <p:spPr bwMode="auto">
          <a:xfrm>
            <a:off x="2438400" y="304800"/>
            <a:ext cx="6858000" cy="548640"/>
          </a:xfrm>
          <a:prstGeom prst="rect">
            <a:avLst/>
          </a:prstGeom>
          <a:noFill/>
          <a:ln w="19050">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3000" b="1">
                <a:solidFill>
                  <a:schemeClr val="accent1"/>
                </a:solidFill>
                <a:latin typeface="Calibri" pitchFamily="34" charset="0"/>
                <a:ea typeface="+mj-ea"/>
                <a:cs typeface="Calibri" pitchFamily="34" charset="0"/>
              </a:defRPr>
            </a:lvl1pPr>
            <a:lvl2pPr algn="l" rtl="0" eaLnBrk="1" fontAlgn="base" hangingPunct="1">
              <a:spcBef>
                <a:spcPct val="0"/>
              </a:spcBef>
              <a:spcAft>
                <a:spcPct val="0"/>
              </a:spcAft>
              <a:defRPr sz="3200" b="1">
                <a:solidFill>
                  <a:schemeClr val="accent1"/>
                </a:solidFill>
                <a:latin typeface="Generis Sans Com" pitchFamily="34" charset="0"/>
              </a:defRPr>
            </a:lvl2pPr>
            <a:lvl3pPr algn="l" rtl="0" eaLnBrk="1" fontAlgn="base" hangingPunct="1">
              <a:spcBef>
                <a:spcPct val="0"/>
              </a:spcBef>
              <a:spcAft>
                <a:spcPct val="0"/>
              </a:spcAft>
              <a:defRPr sz="3200" b="1">
                <a:solidFill>
                  <a:schemeClr val="accent1"/>
                </a:solidFill>
                <a:latin typeface="Generis Sans Com" pitchFamily="34" charset="0"/>
              </a:defRPr>
            </a:lvl3pPr>
            <a:lvl4pPr algn="l" rtl="0" eaLnBrk="1" fontAlgn="base" hangingPunct="1">
              <a:spcBef>
                <a:spcPct val="0"/>
              </a:spcBef>
              <a:spcAft>
                <a:spcPct val="0"/>
              </a:spcAft>
              <a:defRPr sz="3200" b="1">
                <a:solidFill>
                  <a:schemeClr val="accent1"/>
                </a:solidFill>
                <a:latin typeface="Generis Sans Com" pitchFamily="34" charset="0"/>
              </a:defRPr>
            </a:lvl4pPr>
            <a:lvl5pPr algn="l" rtl="0" eaLnBrk="1" fontAlgn="base" hangingPunct="1">
              <a:spcBef>
                <a:spcPct val="0"/>
              </a:spcBef>
              <a:spcAft>
                <a:spcPct val="0"/>
              </a:spcAft>
              <a:defRPr sz="3200" b="1">
                <a:solidFill>
                  <a:schemeClr val="accent1"/>
                </a:solidFill>
                <a:latin typeface="Generis Sans Com" pitchFamily="34"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a:lstStyle>
          <a:p>
            <a:pPr marL="91440"/>
            <a:r>
              <a:rPr lang="en-US" sz="2400" kern="0" dirty="0">
                <a:solidFill>
                  <a:schemeClr val="accent4">
                    <a:lumMod val="10000"/>
                  </a:schemeClr>
                </a:solidFill>
              </a:rPr>
              <a:t>Detailed Process Analysis</a:t>
            </a:r>
          </a:p>
        </p:txBody>
      </p:sp>
      <p:cxnSp>
        <p:nvCxnSpPr>
          <p:cNvPr id="12" name="Straight Connector 11"/>
          <p:cNvCxnSpPr/>
          <p:nvPr/>
        </p:nvCxnSpPr>
        <p:spPr bwMode="auto">
          <a:xfrm>
            <a:off x="533400" y="853440"/>
            <a:ext cx="8877300" cy="0"/>
          </a:xfrm>
          <a:prstGeom prst="line">
            <a:avLst/>
          </a:prstGeom>
          <a:solidFill>
            <a:schemeClr val="hlink"/>
          </a:solidFill>
          <a:ln w="28575" cap="flat" cmpd="sng" algn="ctr">
            <a:solidFill>
              <a:schemeClr val="accent1"/>
            </a:solidFill>
            <a:prstDash val="solid"/>
            <a:round/>
            <a:headEnd type="none" w="med" len="med"/>
            <a:tailEnd type="none" w="med" len="med"/>
          </a:ln>
          <a:effectLst/>
        </p:spPr>
      </p:cxnSp>
      <p:sp>
        <p:nvSpPr>
          <p:cNvPr id="15" name="Pentagon 14"/>
          <p:cNvSpPr/>
          <p:nvPr/>
        </p:nvSpPr>
        <p:spPr bwMode="auto">
          <a:xfrm>
            <a:off x="533400" y="152400"/>
            <a:ext cx="1828800" cy="691286"/>
          </a:xfrm>
          <a:prstGeom prst="homePlate">
            <a:avLst/>
          </a:prstGeom>
          <a:solidFill>
            <a:srgbClr val="00B0F0"/>
          </a:solidFill>
          <a:ln w="12700" cap="flat" cmpd="sng" algn="ctr">
            <a:no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dirty="0">
                <a:ln>
                  <a:noFill/>
                </a:ln>
                <a:solidFill>
                  <a:schemeClr val="accent4">
                    <a:lumMod val="10000"/>
                  </a:schemeClr>
                </a:solidFill>
                <a:effectLst/>
                <a:latin typeface="+mj-lt"/>
              </a:rPr>
              <a:t>Analyze</a:t>
            </a:r>
          </a:p>
        </p:txBody>
      </p:sp>
      <p:sp>
        <p:nvSpPr>
          <p:cNvPr id="18" name="TextBox 17">
            <a:extLst>
              <a:ext uri="{FF2B5EF4-FFF2-40B4-BE49-F238E27FC236}">
                <a16:creationId xmlns:a16="http://schemas.microsoft.com/office/drawing/2014/main" id="{2AED69A9-5DBD-5D05-07D8-7C88B327FD4C}"/>
              </a:ext>
            </a:extLst>
          </p:cNvPr>
          <p:cNvSpPr txBox="1"/>
          <p:nvPr/>
        </p:nvSpPr>
        <p:spPr>
          <a:xfrm>
            <a:off x="533400" y="5334000"/>
            <a:ext cx="8382000" cy="1200329"/>
          </a:xfrm>
          <a:prstGeom prst="rect">
            <a:avLst/>
          </a:prstGeom>
          <a:noFill/>
        </p:spPr>
        <p:txBody>
          <a:bodyPr wrap="square" rtlCol="0">
            <a:spAutoFit/>
          </a:bodyPr>
          <a:lstStyle/>
          <a:p>
            <a:r>
              <a:rPr lang="en-IN" u="sng" dirty="0"/>
              <a:t>Inference from descriptive statistics</a:t>
            </a:r>
            <a:r>
              <a:rPr lang="en-IN" dirty="0"/>
              <a:t>:</a:t>
            </a:r>
            <a:br>
              <a:rPr lang="en-IN" dirty="0"/>
            </a:br>
            <a:endParaRPr lang="en-IN" dirty="0"/>
          </a:p>
          <a:p>
            <a:r>
              <a:rPr lang="en-IN" b="0" dirty="0"/>
              <a:t>Mean of downtime% is 12.584% against the Organization benchmark target of 10%. This is impacting the daily oil production _ bbl whose mean value is 985.178 bbls against the target 1200 bbls/ day.</a:t>
            </a:r>
          </a:p>
          <a:p>
            <a:endParaRPr lang="en-IN" dirty="0"/>
          </a:p>
          <a:p>
            <a:endParaRPr lang="en-IN" dirty="0"/>
          </a:p>
        </p:txBody>
      </p:sp>
      <p:grpSp>
        <p:nvGrpSpPr>
          <p:cNvPr id="8" name="Group 7">
            <a:extLst>
              <a:ext uri="{FF2B5EF4-FFF2-40B4-BE49-F238E27FC236}">
                <a16:creationId xmlns:a16="http://schemas.microsoft.com/office/drawing/2014/main" id="{AB0F9C41-CC86-CFA6-7BAE-E720EBB88938}"/>
              </a:ext>
            </a:extLst>
          </p:cNvPr>
          <p:cNvGrpSpPr/>
          <p:nvPr/>
        </p:nvGrpSpPr>
        <p:grpSpPr>
          <a:xfrm>
            <a:off x="502822" y="1066800"/>
            <a:ext cx="8564978" cy="3886198"/>
            <a:chOff x="234856" y="2065293"/>
            <a:chExt cx="4375285" cy="1620282"/>
          </a:xfrm>
        </p:grpSpPr>
        <p:pic>
          <p:nvPicPr>
            <p:cNvPr id="5" name="Picture 4">
              <a:extLst>
                <a:ext uri="{FF2B5EF4-FFF2-40B4-BE49-F238E27FC236}">
                  <a16:creationId xmlns:a16="http://schemas.microsoft.com/office/drawing/2014/main" id="{45BEEA26-1005-58E0-79DB-4F2D9E2FC8DB}"/>
                </a:ext>
              </a:extLst>
            </p:cNvPr>
            <p:cNvPicPr>
              <a:picLocks noChangeAspect="1"/>
            </p:cNvPicPr>
            <p:nvPr/>
          </p:nvPicPr>
          <p:blipFill>
            <a:blip r:embed="rId2"/>
            <a:stretch>
              <a:fillRect/>
            </a:stretch>
          </p:blipFill>
          <p:spPr>
            <a:xfrm>
              <a:off x="234856" y="2065293"/>
              <a:ext cx="3645087" cy="1606633"/>
            </a:xfrm>
            <a:prstGeom prst="rect">
              <a:avLst/>
            </a:prstGeom>
          </p:spPr>
        </p:pic>
        <p:pic>
          <p:nvPicPr>
            <p:cNvPr id="7" name="Picture 6">
              <a:extLst>
                <a:ext uri="{FF2B5EF4-FFF2-40B4-BE49-F238E27FC236}">
                  <a16:creationId xmlns:a16="http://schemas.microsoft.com/office/drawing/2014/main" id="{9371A4B1-8FB5-03F6-8C19-62A5C98649B2}"/>
                </a:ext>
              </a:extLst>
            </p:cNvPr>
            <p:cNvPicPr>
              <a:picLocks noChangeAspect="1"/>
            </p:cNvPicPr>
            <p:nvPr/>
          </p:nvPicPr>
          <p:blipFill>
            <a:blip r:embed="rId3"/>
            <a:stretch>
              <a:fillRect/>
            </a:stretch>
          </p:blipFill>
          <p:spPr>
            <a:xfrm>
              <a:off x="3810000" y="2269452"/>
              <a:ext cx="800141" cy="1416123"/>
            </a:xfrm>
            <a:prstGeom prst="rect">
              <a:avLst/>
            </a:prstGeom>
          </p:spPr>
        </p:pic>
      </p:grpSp>
      <p:sp>
        <p:nvSpPr>
          <p:cNvPr id="9" name="Rectangle 8">
            <a:extLst>
              <a:ext uri="{FF2B5EF4-FFF2-40B4-BE49-F238E27FC236}">
                <a16:creationId xmlns:a16="http://schemas.microsoft.com/office/drawing/2014/main" id="{5B9F1C12-EA32-BC9B-447B-160A2DFFCE2F}"/>
              </a:ext>
            </a:extLst>
          </p:cNvPr>
          <p:cNvSpPr/>
          <p:nvPr/>
        </p:nvSpPr>
        <p:spPr bwMode="auto">
          <a:xfrm>
            <a:off x="533400" y="2140185"/>
            <a:ext cx="8534400" cy="282053"/>
          </a:xfrm>
          <a:prstGeom prst="rect">
            <a:avLst/>
          </a:prstGeom>
          <a:noFill/>
          <a:ln w="12700" cap="flat" cmpd="sng" algn="ctr">
            <a:solidFill>
              <a:schemeClr val="accent5">
                <a:lumMod val="75000"/>
              </a:schemeClr>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1200" b="1" i="0" u="none" strike="noStrike" cap="none" normalizeH="0" baseline="0" dirty="0">
              <a:ln>
                <a:noFill/>
              </a:ln>
              <a:solidFill>
                <a:schemeClr val="tx1"/>
              </a:solidFill>
              <a:effectLst/>
              <a:latin typeface="Generis Sans Com" pitchFamily="34" charset="0"/>
            </a:endParaRPr>
          </a:p>
        </p:txBody>
      </p:sp>
      <p:sp>
        <p:nvSpPr>
          <p:cNvPr id="10" name="Rectangle 9">
            <a:extLst>
              <a:ext uri="{FF2B5EF4-FFF2-40B4-BE49-F238E27FC236}">
                <a16:creationId xmlns:a16="http://schemas.microsoft.com/office/drawing/2014/main" id="{5496A574-3035-407D-6E93-A5C22E447BC8}"/>
              </a:ext>
            </a:extLst>
          </p:cNvPr>
          <p:cNvSpPr/>
          <p:nvPr/>
        </p:nvSpPr>
        <p:spPr bwMode="auto">
          <a:xfrm>
            <a:off x="543560" y="3672170"/>
            <a:ext cx="8534400" cy="282053"/>
          </a:xfrm>
          <a:prstGeom prst="rect">
            <a:avLst/>
          </a:prstGeom>
          <a:noFill/>
          <a:ln w="12700" cap="flat" cmpd="sng" algn="ctr">
            <a:solidFill>
              <a:schemeClr val="accent5">
                <a:lumMod val="75000"/>
              </a:schemeClr>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1200" b="1" i="0" u="none" strike="noStrike" cap="none" normalizeH="0" baseline="0" dirty="0">
              <a:ln>
                <a:noFill/>
              </a:ln>
              <a:solidFill>
                <a:schemeClr val="tx1"/>
              </a:solidFill>
              <a:effectLst/>
              <a:latin typeface="Generis Sans Com" pitchFamily="34" charset="0"/>
            </a:endParaRPr>
          </a:p>
        </p:txBody>
      </p:sp>
    </p:spTree>
    <p:extLst>
      <p:ext uri="{BB962C8B-B14F-4D97-AF65-F5344CB8AC3E}">
        <p14:creationId xmlns:p14="http://schemas.microsoft.com/office/powerpoint/2010/main" val="55892411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9D3844A5-3B38-4698-8943-B0AEDB74F334}" type="slidenum">
              <a:rPr lang="en-US" smtClean="0">
                <a:solidFill>
                  <a:schemeClr val="accent4">
                    <a:lumMod val="10000"/>
                  </a:schemeClr>
                </a:solidFill>
              </a:rPr>
              <a:pPr/>
              <a:t>23</a:t>
            </a:fld>
            <a:endParaRPr lang="en-US" dirty="0">
              <a:solidFill>
                <a:schemeClr val="accent4">
                  <a:lumMod val="10000"/>
                </a:schemeClr>
              </a:solidFill>
            </a:endParaRPr>
          </a:p>
        </p:txBody>
      </p:sp>
      <p:sp>
        <p:nvSpPr>
          <p:cNvPr id="4" name="Date Placeholder 3"/>
          <p:cNvSpPr>
            <a:spLocks noGrp="1"/>
          </p:cNvSpPr>
          <p:nvPr>
            <p:ph type="dt" sz="half" idx="10"/>
          </p:nvPr>
        </p:nvSpPr>
        <p:spPr/>
        <p:txBody>
          <a:bodyPr/>
          <a:lstStyle/>
          <a:p>
            <a:fld id="{07917A51-C835-42C0-8049-98CD01217C8D}" type="datetime4">
              <a:rPr lang="en-US" smtClean="0">
                <a:solidFill>
                  <a:schemeClr val="accent4">
                    <a:lumMod val="10000"/>
                  </a:schemeClr>
                </a:solidFill>
              </a:rPr>
              <a:pPr/>
              <a:t>October 15, 2024</a:t>
            </a:fld>
            <a:endParaRPr lang="en-US" dirty="0">
              <a:solidFill>
                <a:schemeClr val="accent4">
                  <a:lumMod val="10000"/>
                </a:schemeClr>
              </a:solidFill>
            </a:endParaRPr>
          </a:p>
        </p:txBody>
      </p:sp>
      <p:cxnSp>
        <p:nvCxnSpPr>
          <p:cNvPr id="12" name="Straight Connector 11"/>
          <p:cNvCxnSpPr/>
          <p:nvPr/>
        </p:nvCxnSpPr>
        <p:spPr bwMode="auto">
          <a:xfrm>
            <a:off x="533400" y="853440"/>
            <a:ext cx="8877300" cy="0"/>
          </a:xfrm>
          <a:prstGeom prst="line">
            <a:avLst/>
          </a:prstGeom>
          <a:solidFill>
            <a:schemeClr val="hlink"/>
          </a:solidFill>
          <a:ln w="28575" cap="flat" cmpd="sng" algn="ctr">
            <a:solidFill>
              <a:schemeClr val="accent1"/>
            </a:solidFill>
            <a:prstDash val="solid"/>
            <a:round/>
            <a:headEnd type="none" w="med" len="med"/>
            <a:tailEnd type="none" w="med" len="med"/>
          </a:ln>
          <a:effectLst/>
        </p:spPr>
      </p:cxnSp>
      <p:sp>
        <p:nvSpPr>
          <p:cNvPr id="15" name="Pentagon 14"/>
          <p:cNvSpPr/>
          <p:nvPr/>
        </p:nvSpPr>
        <p:spPr bwMode="auto">
          <a:xfrm>
            <a:off x="533400" y="152400"/>
            <a:ext cx="1828800" cy="691286"/>
          </a:xfrm>
          <a:prstGeom prst="homePlate">
            <a:avLst/>
          </a:prstGeom>
          <a:solidFill>
            <a:srgbClr val="00B0F0"/>
          </a:solidFill>
          <a:ln w="12700" cap="flat" cmpd="sng" algn="ctr">
            <a:no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dirty="0">
                <a:ln>
                  <a:noFill/>
                </a:ln>
                <a:solidFill>
                  <a:schemeClr val="accent4">
                    <a:lumMod val="10000"/>
                  </a:schemeClr>
                </a:solidFill>
                <a:effectLst/>
                <a:latin typeface="+mj-lt"/>
              </a:rPr>
              <a:t>Analyze</a:t>
            </a:r>
          </a:p>
        </p:txBody>
      </p:sp>
      <p:sp>
        <p:nvSpPr>
          <p:cNvPr id="3" name="Freeform 1">
            <a:extLst>
              <a:ext uri="{FF2B5EF4-FFF2-40B4-BE49-F238E27FC236}">
                <a16:creationId xmlns:a16="http://schemas.microsoft.com/office/drawing/2014/main" id="{8ED49895-9DC9-BBA8-B29E-EF2919680A58}"/>
              </a:ext>
            </a:extLst>
          </p:cNvPr>
          <p:cNvSpPr>
            <a:spLocks noChangeArrowheads="1"/>
          </p:cNvSpPr>
          <p:nvPr/>
        </p:nvSpPr>
        <p:spPr bwMode="auto">
          <a:xfrm>
            <a:off x="1691801" y="1728129"/>
            <a:ext cx="910873" cy="348336"/>
          </a:xfrm>
          <a:custGeom>
            <a:avLst/>
            <a:gdLst>
              <a:gd name="T0" fmla="*/ 735103 w 2356"/>
              <a:gd name="T1" fmla="*/ 225065 h 626"/>
              <a:gd name="T2" fmla="*/ 112622 w 2356"/>
              <a:gd name="T3" fmla="*/ 225065 h 626"/>
              <a:gd name="T4" fmla="*/ 112622 w 2356"/>
              <a:gd name="T5" fmla="*/ 225065 h 626"/>
              <a:gd name="T6" fmla="*/ 0 w 2356"/>
              <a:gd name="T7" fmla="*/ 112713 h 626"/>
              <a:gd name="T8" fmla="*/ 0 w 2356"/>
              <a:gd name="T9" fmla="*/ 112713 h 626"/>
              <a:gd name="T10" fmla="*/ 112622 w 2356"/>
              <a:gd name="T11" fmla="*/ 0 h 626"/>
              <a:gd name="T12" fmla="*/ 735103 w 2356"/>
              <a:gd name="T13" fmla="*/ 0 h 626"/>
              <a:gd name="T14" fmla="*/ 735103 w 2356"/>
              <a:gd name="T15" fmla="*/ 0 h 626"/>
              <a:gd name="T16" fmla="*/ 847365 w 2356"/>
              <a:gd name="T17" fmla="*/ 112713 h 626"/>
              <a:gd name="T18" fmla="*/ 847365 w 2356"/>
              <a:gd name="T19" fmla="*/ 112713 h 626"/>
              <a:gd name="T20" fmla="*/ 735103 w 2356"/>
              <a:gd name="T21" fmla="*/ 225065 h 6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56" h="626">
                <a:moveTo>
                  <a:pt x="2043" y="625"/>
                </a:moveTo>
                <a:lnTo>
                  <a:pt x="313" y="625"/>
                </a:lnTo>
                <a:cubicBezTo>
                  <a:pt x="140" y="625"/>
                  <a:pt x="0" y="485"/>
                  <a:pt x="0" y="313"/>
                </a:cubicBezTo>
                <a:cubicBezTo>
                  <a:pt x="0" y="140"/>
                  <a:pt x="140" y="0"/>
                  <a:pt x="313" y="0"/>
                </a:cubicBezTo>
                <a:lnTo>
                  <a:pt x="2043" y="0"/>
                </a:lnTo>
                <a:cubicBezTo>
                  <a:pt x="2215" y="0"/>
                  <a:pt x="2355" y="140"/>
                  <a:pt x="2355" y="313"/>
                </a:cubicBezTo>
                <a:cubicBezTo>
                  <a:pt x="2355" y="485"/>
                  <a:pt x="2215" y="625"/>
                  <a:pt x="2043" y="625"/>
                </a:cubicBezTo>
              </a:path>
            </a:pathLst>
          </a:custGeom>
          <a:solidFill>
            <a:schemeClr val="accent1"/>
          </a:solidFill>
          <a:ln>
            <a:noFill/>
          </a:ln>
          <a:effectLst/>
        </p:spPr>
        <p:txBody>
          <a:bodyPr wrap="none" anchor="ctr"/>
          <a:lstStyle/>
          <a:p>
            <a:endParaRPr lang="en-US" sz="900" dirty="0"/>
          </a:p>
        </p:txBody>
      </p:sp>
      <p:sp>
        <p:nvSpPr>
          <p:cNvPr id="5" name="Freeform 2">
            <a:extLst>
              <a:ext uri="{FF2B5EF4-FFF2-40B4-BE49-F238E27FC236}">
                <a16:creationId xmlns:a16="http://schemas.microsoft.com/office/drawing/2014/main" id="{0C6E17D9-06E1-06C7-4998-19EC4555671F}"/>
              </a:ext>
            </a:extLst>
          </p:cNvPr>
          <p:cNvSpPr>
            <a:spLocks noChangeArrowheads="1"/>
          </p:cNvSpPr>
          <p:nvPr/>
        </p:nvSpPr>
        <p:spPr bwMode="auto">
          <a:xfrm>
            <a:off x="3820944" y="1753896"/>
            <a:ext cx="1299652" cy="321053"/>
          </a:xfrm>
          <a:custGeom>
            <a:avLst/>
            <a:gdLst>
              <a:gd name="T0" fmla="*/ 735103 w 2356"/>
              <a:gd name="T1" fmla="*/ 225065 h 626"/>
              <a:gd name="T2" fmla="*/ 112622 w 2356"/>
              <a:gd name="T3" fmla="*/ 225065 h 626"/>
              <a:gd name="T4" fmla="*/ 112622 w 2356"/>
              <a:gd name="T5" fmla="*/ 225065 h 626"/>
              <a:gd name="T6" fmla="*/ 0 w 2356"/>
              <a:gd name="T7" fmla="*/ 112713 h 626"/>
              <a:gd name="T8" fmla="*/ 0 w 2356"/>
              <a:gd name="T9" fmla="*/ 112713 h 626"/>
              <a:gd name="T10" fmla="*/ 112622 w 2356"/>
              <a:gd name="T11" fmla="*/ 0 h 626"/>
              <a:gd name="T12" fmla="*/ 735103 w 2356"/>
              <a:gd name="T13" fmla="*/ 0 h 626"/>
              <a:gd name="T14" fmla="*/ 735103 w 2356"/>
              <a:gd name="T15" fmla="*/ 0 h 626"/>
              <a:gd name="T16" fmla="*/ 847365 w 2356"/>
              <a:gd name="T17" fmla="*/ 112713 h 626"/>
              <a:gd name="T18" fmla="*/ 847365 w 2356"/>
              <a:gd name="T19" fmla="*/ 112713 h 626"/>
              <a:gd name="T20" fmla="*/ 735103 w 2356"/>
              <a:gd name="T21" fmla="*/ 225065 h 6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56" h="626">
                <a:moveTo>
                  <a:pt x="2043" y="625"/>
                </a:moveTo>
                <a:lnTo>
                  <a:pt x="313" y="625"/>
                </a:lnTo>
                <a:cubicBezTo>
                  <a:pt x="140" y="625"/>
                  <a:pt x="0" y="485"/>
                  <a:pt x="0" y="313"/>
                </a:cubicBezTo>
                <a:cubicBezTo>
                  <a:pt x="0" y="140"/>
                  <a:pt x="140" y="0"/>
                  <a:pt x="313" y="0"/>
                </a:cubicBezTo>
                <a:lnTo>
                  <a:pt x="2043" y="0"/>
                </a:lnTo>
                <a:cubicBezTo>
                  <a:pt x="2216" y="0"/>
                  <a:pt x="2355" y="140"/>
                  <a:pt x="2355" y="313"/>
                </a:cubicBezTo>
                <a:cubicBezTo>
                  <a:pt x="2355" y="485"/>
                  <a:pt x="2216" y="625"/>
                  <a:pt x="2043" y="625"/>
                </a:cubicBezTo>
              </a:path>
            </a:pathLst>
          </a:custGeom>
          <a:solidFill>
            <a:schemeClr val="accent2"/>
          </a:solidFill>
          <a:ln>
            <a:noFill/>
          </a:ln>
          <a:effectLst/>
        </p:spPr>
        <p:txBody>
          <a:bodyPr wrap="none" anchor="ctr"/>
          <a:lstStyle/>
          <a:p>
            <a:r>
              <a:rPr lang="en-US" sz="1600" dirty="0"/>
              <a:t>Equipment</a:t>
            </a:r>
          </a:p>
          <a:p>
            <a:endParaRPr lang="en-US" sz="900" dirty="0"/>
          </a:p>
        </p:txBody>
      </p:sp>
      <p:sp>
        <p:nvSpPr>
          <p:cNvPr id="6" name="Freeform 3">
            <a:extLst>
              <a:ext uri="{FF2B5EF4-FFF2-40B4-BE49-F238E27FC236}">
                <a16:creationId xmlns:a16="http://schemas.microsoft.com/office/drawing/2014/main" id="{BEFB086A-13BA-2B40-AF6D-63006A465C95}"/>
              </a:ext>
            </a:extLst>
          </p:cNvPr>
          <p:cNvSpPr>
            <a:spLocks noChangeArrowheads="1"/>
          </p:cNvSpPr>
          <p:nvPr/>
        </p:nvSpPr>
        <p:spPr bwMode="auto">
          <a:xfrm>
            <a:off x="6208513" y="1723109"/>
            <a:ext cx="1215881" cy="373745"/>
          </a:xfrm>
          <a:custGeom>
            <a:avLst/>
            <a:gdLst>
              <a:gd name="T0" fmla="*/ 735103 w 2356"/>
              <a:gd name="T1" fmla="*/ 225065 h 626"/>
              <a:gd name="T2" fmla="*/ 112622 w 2356"/>
              <a:gd name="T3" fmla="*/ 225065 h 626"/>
              <a:gd name="T4" fmla="*/ 112622 w 2356"/>
              <a:gd name="T5" fmla="*/ 225065 h 626"/>
              <a:gd name="T6" fmla="*/ 0 w 2356"/>
              <a:gd name="T7" fmla="*/ 112352 h 626"/>
              <a:gd name="T8" fmla="*/ 0 w 2356"/>
              <a:gd name="T9" fmla="*/ 112352 h 626"/>
              <a:gd name="T10" fmla="*/ 112622 w 2356"/>
              <a:gd name="T11" fmla="*/ 0 h 626"/>
              <a:gd name="T12" fmla="*/ 735103 w 2356"/>
              <a:gd name="T13" fmla="*/ 0 h 626"/>
              <a:gd name="T14" fmla="*/ 735103 w 2356"/>
              <a:gd name="T15" fmla="*/ 0 h 626"/>
              <a:gd name="T16" fmla="*/ 847365 w 2356"/>
              <a:gd name="T17" fmla="*/ 112352 h 626"/>
              <a:gd name="T18" fmla="*/ 847365 w 2356"/>
              <a:gd name="T19" fmla="*/ 112352 h 626"/>
              <a:gd name="T20" fmla="*/ 735103 w 2356"/>
              <a:gd name="T21" fmla="*/ 225065 h 6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56" h="626">
                <a:moveTo>
                  <a:pt x="2043" y="625"/>
                </a:moveTo>
                <a:lnTo>
                  <a:pt x="313" y="625"/>
                </a:lnTo>
                <a:cubicBezTo>
                  <a:pt x="140" y="625"/>
                  <a:pt x="0" y="485"/>
                  <a:pt x="0" y="312"/>
                </a:cubicBezTo>
                <a:cubicBezTo>
                  <a:pt x="0" y="139"/>
                  <a:pt x="140" y="0"/>
                  <a:pt x="313" y="0"/>
                </a:cubicBezTo>
                <a:lnTo>
                  <a:pt x="2043" y="0"/>
                </a:lnTo>
                <a:cubicBezTo>
                  <a:pt x="2215" y="0"/>
                  <a:pt x="2355" y="139"/>
                  <a:pt x="2355" y="312"/>
                </a:cubicBezTo>
                <a:cubicBezTo>
                  <a:pt x="2355" y="485"/>
                  <a:pt x="2215" y="625"/>
                  <a:pt x="2043" y="625"/>
                </a:cubicBezTo>
              </a:path>
            </a:pathLst>
          </a:custGeom>
          <a:solidFill>
            <a:schemeClr val="accent3"/>
          </a:solidFill>
          <a:ln>
            <a:noFill/>
          </a:ln>
          <a:effectLst/>
        </p:spPr>
        <p:txBody>
          <a:bodyPr wrap="none" anchor="ctr"/>
          <a:lstStyle/>
          <a:p>
            <a:endParaRPr lang="en-US" sz="700" dirty="0"/>
          </a:p>
        </p:txBody>
      </p:sp>
      <p:sp>
        <p:nvSpPr>
          <p:cNvPr id="7" name="Line 4">
            <a:extLst>
              <a:ext uri="{FF2B5EF4-FFF2-40B4-BE49-F238E27FC236}">
                <a16:creationId xmlns:a16="http://schemas.microsoft.com/office/drawing/2014/main" id="{B25316F1-F3E5-5ACD-61CD-7E548BB495E1}"/>
              </a:ext>
            </a:extLst>
          </p:cNvPr>
          <p:cNvSpPr>
            <a:spLocks noChangeShapeType="1"/>
          </p:cNvSpPr>
          <p:nvPr/>
        </p:nvSpPr>
        <p:spPr bwMode="auto">
          <a:xfrm flipH="1">
            <a:off x="413310" y="3588322"/>
            <a:ext cx="6859864" cy="2229"/>
          </a:xfrm>
          <a:prstGeom prst="line">
            <a:avLst/>
          </a:prstGeom>
          <a:noFill/>
          <a:ln w="29160" cap="flat">
            <a:solidFill>
              <a:schemeClr val="bg1">
                <a:lumMod val="8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a:lnSpc>
                <a:spcPct val="93000"/>
              </a:lnSpc>
              <a:buClr>
                <a:srgbClr val="000000"/>
              </a:buClr>
              <a:buSzPct val="100000"/>
              <a:buFont typeface="Times New Roman" charset="0"/>
              <a:buNone/>
              <a:defRPr/>
            </a:pPr>
            <a:endParaRPr lang="en-US" sz="900" dirty="0">
              <a:latin typeface="Arial" charset="0"/>
            </a:endParaRPr>
          </a:p>
        </p:txBody>
      </p:sp>
      <p:sp>
        <p:nvSpPr>
          <p:cNvPr id="8" name="Freeform 5">
            <a:extLst>
              <a:ext uri="{FF2B5EF4-FFF2-40B4-BE49-F238E27FC236}">
                <a16:creationId xmlns:a16="http://schemas.microsoft.com/office/drawing/2014/main" id="{B48C31FC-1F7F-015A-E506-286493C52572}"/>
              </a:ext>
            </a:extLst>
          </p:cNvPr>
          <p:cNvSpPr>
            <a:spLocks noChangeArrowheads="1"/>
          </p:cNvSpPr>
          <p:nvPr/>
        </p:nvSpPr>
        <p:spPr bwMode="auto">
          <a:xfrm>
            <a:off x="7740694" y="1897227"/>
            <a:ext cx="1098506" cy="3436745"/>
          </a:xfrm>
          <a:custGeom>
            <a:avLst/>
            <a:gdLst>
              <a:gd name="T0" fmla="*/ 0 w 2840"/>
              <a:gd name="T1" fmla="*/ 0 h 6176"/>
              <a:gd name="T2" fmla="*/ 1021990 w 2840"/>
              <a:gd name="T3" fmla="*/ 1111683 h 6176"/>
              <a:gd name="T4" fmla="*/ 0 w 2840"/>
              <a:gd name="T5" fmla="*/ 2223727 h 6176"/>
              <a:gd name="T6" fmla="*/ 0 60000 65536"/>
              <a:gd name="T7" fmla="*/ 0 60000 65536"/>
              <a:gd name="T8" fmla="*/ 0 60000 65536"/>
            </a:gdLst>
            <a:ahLst/>
            <a:cxnLst>
              <a:cxn ang="T6">
                <a:pos x="T0" y="T1"/>
              </a:cxn>
              <a:cxn ang="T7">
                <a:pos x="T2" y="T3"/>
              </a:cxn>
              <a:cxn ang="T8">
                <a:pos x="T4" y="T5"/>
              </a:cxn>
            </a:cxnLst>
            <a:rect l="0" t="0" r="r" b="b"/>
            <a:pathLst>
              <a:path w="2840" h="6176">
                <a:moveTo>
                  <a:pt x="0" y="0"/>
                </a:moveTo>
                <a:lnTo>
                  <a:pt x="2839" y="3087"/>
                </a:lnTo>
                <a:lnTo>
                  <a:pt x="0" y="6175"/>
                </a:lnTo>
              </a:path>
            </a:pathLst>
          </a:custGeom>
          <a:noFill/>
          <a:ln w="29160" cap="flat">
            <a:solidFill>
              <a:schemeClr val="bg1">
                <a:lumMod val="85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lstStyle/>
          <a:p>
            <a:endParaRPr lang="en-US" sz="900" dirty="0"/>
          </a:p>
        </p:txBody>
      </p:sp>
      <p:sp>
        <p:nvSpPr>
          <p:cNvPr id="9" name="Freeform 6">
            <a:extLst>
              <a:ext uri="{FF2B5EF4-FFF2-40B4-BE49-F238E27FC236}">
                <a16:creationId xmlns:a16="http://schemas.microsoft.com/office/drawing/2014/main" id="{45BE4E02-4A62-1C5C-3F9D-C9BB13D47D16}"/>
              </a:ext>
            </a:extLst>
          </p:cNvPr>
          <p:cNvSpPr>
            <a:spLocks noChangeArrowheads="1"/>
          </p:cNvSpPr>
          <p:nvPr/>
        </p:nvSpPr>
        <p:spPr bwMode="auto">
          <a:xfrm>
            <a:off x="5325002" y="1897227"/>
            <a:ext cx="1098506" cy="3436745"/>
          </a:xfrm>
          <a:custGeom>
            <a:avLst/>
            <a:gdLst>
              <a:gd name="T0" fmla="*/ 0 w 2840"/>
              <a:gd name="T1" fmla="*/ 0 h 6176"/>
              <a:gd name="T2" fmla="*/ 1021990 w 2840"/>
              <a:gd name="T3" fmla="*/ 1111683 h 6176"/>
              <a:gd name="T4" fmla="*/ 0 w 2840"/>
              <a:gd name="T5" fmla="*/ 2223727 h 6176"/>
              <a:gd name="T6" fmla="*/ 0 60000 65536"/>
              <a:gd name="T7" fmla="*/ 0 60000 65536"/>
              <a:gd name="T8" fmla="*/ 0 60000 65536"/>
            </a:gdLst>
            <a:ahLst/>
            <a:cxnLst>
              <a:cxn ang="T6">
                <a:pos x="T0" y="T1"/>
              </a:cxn>
              <a:cxn ang="T7">
                <a:pos x="T2" y="T3"/>
              </a:cxn>
              <a:cxn ang="T8">
                <a:pos x="T4" y="T5"/>
              </a:cxn>
            </a:cxnLst>
            <a:rect l="0" t="0" r="r" b="b"/>
            <a:pathLst>
              <a:path w="2840" h="6176">
                <a:moveTo>
                  <a:pt x="0" y="0"/>
                </a:moveTo>
                <a:lnTo>
                  <a:pt x="2839" y="3087"/>
                </a:lnTo>
                <a:lnTo>
                  <a:pt x="0" y="6175"/>
                </a:lnTo>
              </a:path>
            </a:pathLst>
          </a:custGeom>
          <a:noFill/>
          <a:ln w="29160" cap="flat">
            <a:solidFill>
              <a:schemeClr val="bg1">
                <a:lumMod val="85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lstStyle/>
          <a:p>
            <a:endParaRPr lang="en-US" sz="900" dirty="0"/>
          </a:p>
        </p:txBody>
      </p:sp>
      <p:sp>
        <p:nvSpPr>
          <p:cNvPr id="10" name="Freeform 7">
            <a:extLst>
              <a:ext uri="{FF2B5EF4-FFF2-40B4-BE49-F238E27FC236}">
                <a16:creationId xmlns:a16="http://schemas.microsoft.com/office/drawing/2014/main" id="{25756048-540D-BE04-EAAF-D4A8D8AD2185}"/>
              </a:ext>
            </a:extLst>
          </p:cNvPr>
          <p:cNvSpPr>
            <a:spLocks noChangeArrowheads="1"/>
          </p:cNvSpPr>
          <p:nvPr/>
        </p:nvSpPr>
        <p:spPr bwMode="auto">
          <a:xfrm>
            <a:off x="2923804" y="1897227"/>
            <a:ext cx="1098506" cy="3436745"/>
          </a:xfrm>
          <a:custGeom>
            <a:avLst/>
            <a:gdLst>
              <a:gd name="T0" fmla="*/ 0 w 2840"/>
              <a:gd name="T1" fmla="*/ 0 h 6176"/>
              <a:gd name="T2" fmla="*/ 1021990 w 2840"/>
              <a:gd name="T3" fmla="*/ 1111683 h 6176"/>
              <a:gd name="T4" fmla="*/ 0 w 2840"/>
              <a:gd name="T5" fmla="*/ 2223727 h 6176"/>
              <a:gd name="T6" fmla="*/ 0 60000 65536"/>
              <a:gd name="T7" fmla="*/ 0 60000 65536"/>
              <a:gd name="T8" fmla="*/ 0 60000 65536"/>
            </a:gdLst>
            <a:ahLst/>
            <a:cxnLst>
              <a:cxn ang="T6">
                <a:pos x="T0" y="T1"/>
              </a:cxn>
              <a:cxn ang="T7">
                <a:pos x="T2" y="T3"/>
              </a:cxn>
              <a:cxn ang="T8">
                <a:pos x="T4" y="T5"/>
              </a:cxn>
            </a:cxnLst>
            <a:rect l="0" t="0" r="r" b="b"/>
            <a:pathLst>
              <a:path w="2840" h="6176">
                <a:moveTo>
                  <a:pt x="0" y="0"/>
                </a:moveTo>
                <a:lnTo>
                  <a:pt x="2839" y="3087"/>
                </a:lnTo>
                <a:lnTo>
                  <a:pt x="0" y="6175"/>
                </a:lnTo>
              </a:path>
            </a:pathLst>
          </a:custGeom>
          <a:noFill/>
          <a:ln w="29160" cap="flat">
            <a:solidFill>
              <a:schemeClr val="bg1">
                <a:lumMod val="85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lstStyle/>
          <a:p>
            <a:endParaRPr lang="en-US" sz="900" dirty="0"/>
          </a:p>
        </p:txBody>
      </p:sp>
      <p:sp>
        <p:nvSpPr>
          <p:cNvPr id="11" name="Freeform 8">
            <a:extLst>
              <a:ext uri="{FF2B5EF4-FFF2-40B4-BE49-F238E27FC236}">
                <a16:creationId xmlns:a16="http://schemas.microsoft.com/office/drawing/2014/main" id="{BF65FDAC-7B29-99F4-D865-1B1B51B06BE0}"/>
              </a:ext>
            </a:extLst>
          </p:cNvPr>
          <p:cNvSpPr>
            <a:spLocks noChangeArrowheads="1"/>
          </p:cNvSpPr>
          <p:nvPr/>
        </p:nvSpPr>
        <p:spPr bwMode="auto">
          <a:xfrm>
            <a:off x="2703978" y="1679815"/>
            <a:ext cx="307036" cy="441552"/>
          </a:xfrm>
          <a:custGeom>
            <a:avLst/>
            <a:gdLst>
              <a:gd name="T0" fmla="*/ 0 w 794"/>
              <a:gd name="T1" fmla="*/ 142515 h 794"/>
              <a:gd name="T2" fmla="*/ 0 w 794"/>
              <a:gd name="T3" fmla="*/ 142515 h 794"/>
              <a:gd name="T4" fmla="*/ 142875 w 794"/>
              <a:gd name="T5" fmla="*/ 285390 h 794"/>
              <a:gd name="T6" fmla="*/ 142875 w 794"/>
              <a:gd name="T7" fmla="*/ 285390 h 794"/>
              <a:gd name="T8" fmla="*/ 285390 w 794"/>
              <a:gd name="T9" fmla="*/ 142515 h 794"/>
              <a:gd name="T10" fmla="*/ 285390 w 794"/>
              <a:gd name="T11" fmla="*/ 142515 h 794"/>
              <a:gd name="T12" fmla="*/ 142875 w 794"/>
              <a:gd name="T13" fmla="*/ 0 h 794"/>
              <a:gd name="T14" fmla="*/ 142875 w 794"/>
              <a:gd name="T15" fmla="*/ 0 h 794"/>
              <a:gd name="T16" fmla="*/ 0 w 794"/>
              <a:gd name="T17" fmla="*/ 142515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94" h="794">
                <a:moveTo>
                  <a:pt x="0" y="396"/>
                </a:moveTo>
                <a:lnTo>
                  <a:pt x="0" y="396"/>
                </a:lnTo>
                <a:cubicBezTo>
                  <a:pt x="0" y="615"/>
                  <a:pt x="177" y="793"/>
                  <a:pt x="397" y="793"/>
                </a:cubicBezTo>
                <a:cubicBezTo>
                  <a:pt x="615" y="793"/>
                  <a:pt x="793" y="615"/>
                  <a:pt x="793" y="396"/>
                </a:cubicBezTo>
                <a:cubicBezTo>
                  <a:pt x="793" y="177"/>
                  <a:pt x="615" y="0"/>
                  <a:pt x="397" y="0"/>
                </a:cubicBezTo>
                <a:cubicBezTo>
                  <a:pt x="177" y="0"/>
                  <a:pt x="0" y="177"/>
                  <a:pt x="0" y="396"/>
                </a:cubicBezTo>
              </a:path>
            </a:pathLst>
          </a:custGeom>
          <a:solidFill>
            <a:schemeClr val="accent1"/>
          </a:solidFill>
          <a:ln>
            <a:noFill/>
          </a:ln>
          <a:effectLst/>
        </p:spPr>
        <p:txBody>
          <a:bodyPr wrap="none" anchor="ctr"/>
          <a:lstStyle/>
          <a:p>
            <a:endParaRPr lang="en-US" sz="900" dirty="0"/>
          </a:p>
        </p:txBody>
      </p:sp>
      <p:sp>
        <p:nvSpPr>
          <p:cNvPr id="13" name="Freeform 9">
            <a:extLst>
              <a:ext uri="{FF2B5EF4-FFF2-40B4-BE49-F238E27FC236}">
                <a16:creationId xmlns:a16="http://schemas.microsoft.com/office/drawing/2014/main" id="{A0093AB8-9107-D69D-25A4-A187F5815DDA}"/>
              </a:ext>
            </a:extLst>
          </p:cNvPr>
          <p:cNvSpPr>
            <a:spLocks noChangeArrowheads="1"/>
          </p:cNvSpPr>
          <p:nvPr/>
        </p:nvSpPr>
        <p:spPr bwMode="auto">
          <a:xfrm>
            <a:off x="5107591" y="1679815"/>
            <a:ext cx="307036" cy="441552"/>
          </a:xfrm>
          <a:custGeom>
            <a:avLst/>
            <a:gdLst>
              <a:gd name="T0" fmla="*/ 0 w 794"/>
              <a:gd name="T1" fmla="*/ 142515 h 794"/>
              <a:gd name="T2" fmla="*/ 0 w 794"/>
              <a:gd name="T3" fmla="*/ 142515 h 794"/>
              <a:gd name="T4" fmla="*/ 142515 w 794"/>
              <a:gd name="T5" fmla="*/ 285390 h 794"/>
              <a:gd name="T6" fmla="*/ 142515 w 794"/>
              <a:gd name="T7" fmla="*/ 285390 h 794"/>
              <a:gd name="T8" fmla="*/ 285390 w 794"/>
              <a:gd name="T9" fmla="*/ 142515 h 794"/>
              <a:gd name="T10" fmla="*/ 285390 w 794"/>
              <a:gd name="T11" fmla="*/ 142515 h 794"/>
              <a:gd name="T12" fmla="*/ 142515 w 794"/>
              <a:gd name="T13" fmla="*/ 0 h 794"/>
              <a:gd name="T14" fmla="*/ 142515 w 794"/>
              <a:gd name="T15" fmla="*/ 0 h 794"/>
              <a:gd name="T16" fmla="*/ 0 w 794"/>
              <a:gd name="T17" fmla="*/ 142515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94" h="794">
                <a:moveTo>
                  <a:pt x="0" y="396"/>
                </a:moveTo>
                <a:lnTo>
                  <a:pt x="0" y="396"/>
                </a:lnTo>
                <a:cubicBezTo>
                  <a:pt x="0" y="615"/>
                  <a:pt x="177" y="793"/>
                  <a:pt x="396" y="793"/>
                </a:cubicBezTo>
                <a:cubicBezTo>
                  <a:pt x="615" y="793"/>
                  <a:pt x="793" y="615"/>
                  <a:pt x="793" y="396"/>
                </a:cubicBezTo>
                <a:cubicBezTo>
                  <a:pt x="793" y="177"/>
                  <a:pt x="615" y="0"/>
                  <a:pt x="396" y="0"/>
                </a:cubicBezTo>
                <a:cubicBezTo>
                  <a:pt x="177" y="0"/>
                  <a:pt x="0" y="177"/>
                  <a:pt x="0" y="396"/>
                </a:cubicBezTo>
              </a:path>
            </a:pathLst>
          </a:custGeom>
          <a:solidFill>
            <a:schemeClr val="accent2"/>
          </a:solidFill>
          <a:ln>
            <a:noFill/>
          </a:ln>
          <a:effectLst/>
        </p:spPr>
        <p:txBody>
          <a:bodyPr wrap="none" anchor="ctr"/>
          <a:lstStyle/>
          <a:p>
            <a:endParaRPr lang="en-US" sz="900" dirty="0"/>
          </a:p>
        </p:txBody>
      </p:sp>
      <p:sp>
        <p:nvSpPr>
          <p:cNvPr id="16" name="Freeform 10">
            <a:extLst>
              <a:ext uri="{FF2B5EF4-FFF2-40B4-BE49-F238E27FC236}">
                <a16:creationId xmlns:a16="http://schemas.microsoft.com/office/drawing/2014/main" id="{3EA53828-FE01-ED9E-FB3D-D50788E61B43}"/>
              </a:ext>
            </a:extLst>
          </p:cNvPr>
          <p:cNvSpPr>
            <a:spLocks noChangeArrowheads="1"/>
          </p:cNvSpPr>
          <p:nvPr/>
        </p:nvSpPr>
        <p:spPr bwMode="auto">
          <a:xfrm>
            <a:off x="7523283" y="1679815"/>
            <a:ext cx="307036" cy="441552"/>
          </a:xfrm>
          <a:custGeom>
            <a:avLst/>
            <a:gdLst>
              <a:gd name="T0" fmla="*/ 0 w 793"/>
              <a:gd name="T1" fmla="*/ 142515 h 794"/>
              <a:gd name="T2" fmla="*/ 0 w 793"/>
              <a:gd name="T3" fmla="*/ 142515 h 794"/>
              <a:gd name="T4" fmla="*/ 142695 w 793"/>
              <a:gd name="T5" fmla="*/ 285390 h 794"/>
              <a:gd name="T6" fmla="*/ 142695 w 793"/>
              <a:gd name="T7" fmla="*/ 285390 h 794"/>
              <a:gd name="T8" fmla="*/ 285390 w 793"/>
              <a:gd name="T9" fmla="*/ 142515 h 794"/>
              <a:gd name="T10" fmla="*/ 285390 w 793"/>
              <a:gd name="T11" fmla="*/ 142515 h 794"/>
              <a:gd name="T12" fmla="*/ 142695 w 793"/>
              <a:gd name="T13" fmla="*/ 0 h 794"/>
              <a:gd name="T14" fmla="*/ 142695 w 793"/>
              <a:gd name="T15" fmla="*/ 0 h 794"/>
              <a:gd name="T16" fmla="*/ 0 w 793"/>
              <a:gd name="T17" fmla="*/ 142515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93" h="794">
                <a:moveTo>
                  <a:pt x="0" y="396"/>
                </a:moveTo>
                <a:lnTo>
                  <a:pt x="0" y="396"/>
                </a:lnTo>
                <a:cubicBezTo>
                  <a:pt x="0" y="615"/>
                  <a:pt x="177" y="793"/>
                  <a:pt x="396" y="793"/>
                </a:cubicBezTo>
                <a:cubicBezTo>
                  <a:pt x="615" y="793"/>
                  <a:pt x="792" y="615"/>
                  <a:pt x="792" y="396"/>
                </a:cubicBezTo>
                <a:cubicBezTo>
                  <a:pt x="792" y="177"/>
                  <a:pt x="615" y="0"/>
                  <a:pt x="396" y="0"/>
                </a:cubicBezTo>
                <a:cubicBezTo>
                  <a:pt x="177" y="0"/>
                  <a:pt x="0" y="177"/>
                  <a:pt x="0" y="396"/>
                </a:cubicBezTo>
              </a:path>
            </a:pathLst>
          </a:custGeom>
          <a:solidFill>
            <a:schemeClr val="accent3"/>
          </a:solidFill>
          <a:ln>
            <a:noFill/>
          </a:ln>
          <a:effectLst/>
        </p:spPr>
        <p:txBody>
          <a:bodyPr wrap="none" anchor="ctr"/>
          <a:lstStyle/>
          <a:p>
            <a:endParaRPr lang="en-US" sz="900" dirty="0"/>
          </a:p>
        </p:txBody>
      </p:sp>
      <p:sp>
        <p:nvSpPr>
          <p:cNvPr id="18" name="Freeform 390">
            <a:extLst>
              <a:ext uri="{FF2B5EF4-FFF2-40B4-BE49-F238E27FC236}">
                <a16:creationId xmlns:a16="http://schemas.microsoft.com/office/drawing/2014/main" id="{3D475396-0DDB-C38D-2C81-E43D690503CF}"/>
              </a:ext>
            </a:extLst>
          </p:cNvPr>
          <p:cNvSpPr>
            <a:spLocks noChangeArrowheads="1"/>
          </p:cNvSpPr>
          <p:nvPr/>
        </p:nvSpPr>
        <p:spPr bwMode="auto">
          <a:xfrm>
            <a:off x="44952" y="2817604"/>
            <a:ext cx="259275" cy="1565057"/>
          </a:xfrm>
          <a:custGeom>
            <a:avLst/>
            <a:gdLst>
              <a:gd name="T0" fmla="*/ 130374 w 670"/>
              <a:gd name="T1" fmla="*/ 1012465 h 2814"/>
              <a:gd name="T2" fmla="*/ 110566 w 670"/>
              <a:gd name="T3" fmla="*/ 1012465 h 2814"/>
              <a:gd name="T4" fmla="*/ 110566 w 670"/>
              <a:gd name="T5" fmla="*/ 1012465 h 2814"/>
              <a:gd name="T6" fmla="*/ 0 w 670"/>
              <a:gd name="T7" fmla="*/ 901969 h 2814"/>
              <a:gd name="T8" fmla="*/ 0 w 670"/>
              <a:gd name="T9" fmla="*/ 110856 h 2814"/>
              <a:gd name="T10" fmla="*/ 0 w 670"/>
              <a:gd name="T11" fmla="*/ 110856 h 2814"/>
              <a:gd name="T12" fmla="*/ 110566 w 670"/>
              <a:gd name="T13" fmla="*/ 0 h 2814"/>
              <a:gd name="T14" fmla="*/ 130374 w 670"/>
              <a:gd name="T15" fmla="*/ 0 h 2814"/>
              <a:gd name="T16" fmla="*/ 130374 w 670"/>
              <a:gd name="T17" fmla="*/ 0 h 2814"/>
              <a:gd name="T18" fmla="*/ 240940 w 670"/>
              <a:gd name="T19" fmla="*/ 110856 h 2814"/>
              <a:gd name="T20" fmla="*/ 240940 w 670"/>
              <a:gd name="T21" fmla="*/ 901969 h 2814"/>
              <a:gd name="T22" fmla="*/ 240940 w 670"/>
              <a:gd name="T23" fmla="*/ 901969 h 2814"/>
              <a:gd name="T24" fmla="*/ 130374 w 670"/>
              <a:gd name="T25" fmla="*/ 1012465 h 28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70" h="2814">
                <a:moveTo>
                  <a:pt x="362" y="2813"/>
                </a:moveTo>
                <a:lnTo>
                  <a:pt x="307" y="2813"/>
                </a:lnTo>
                <a:cubicBezTo>
                  <a:pt x="137" y="2813"/>
                  <a:pt x="0" y="2675"/>
                  <a:pt x="0" y="2506"/>
                </a:cubicBezTo>
                <a:lnTo>
                  <a:pt x="0" y="308"/>
                </a:lnTo>
                <a:cubicBezTo>
                  <a:pt x="0" y="138"/>
                  <a:pt x="137" y="0"/>
                  <a:pt x="307" y="0"/>
                </a:cubicBezTo>
                <a:lnTo>
                  <a:pt x="362" y="0"/>
                </a:lnTo>
                <a:cubicBezTo>
                  <a:pt x="532" y="0"/>
                  <a:pt x="669" y="138"/>
                  <a:pt x="669" y="308"/>
                </a:cubicBezTo>
                <a:lnTo>
                  <a:pt x="669" y="2506"/>
                </a:lnTo>
                <a:cubicBezTo>
                  <a:pt x="669" y="2675"/>
                  <a:pt x="532" y="2813"/>
                  <a:pt x="362" y="2813"/>
                </a:cubicBezTo>
              </a:path>
            </a:pathLst>
          </a:custGeom>
          <a:solidFill>
            <a:schemeClr val="tx2">
              <a:alpha val="25000"/>
            </a:schemeClr>
          </a:solidFill>
          <a:ln>
            <a:noFill/>
          </a:ln>
          <a:effectLst/>
        </p:spPr>
        <p:txBody>
          <a:bodyPr wrap="none" anchor="ctr"/>
          <a:lstStyle/>
          <a:p>
            <a:endParaRPr lang="en-US" sz="900" dirty="0"/>
          </a:p>
        </p:txBody>
      </p:sp>
      <p:sp>
        <p:nvSpPr>
          <p:cNvPr id="19" name="Freeform 391">
            <a:extLst>
              <a:ext uri="{FF2B5EF4-FFF2-40B4-BE49-F238E27FC236}">
                <a16:creationId xmlns:a16="http://schemas.microsoft.com/office/drawing/2014/main" id="{AA50D7A6-A0C8-0759-16A2-42ACDF9E43AE}"/>
              </a:ext>
            </a:extLst>
          </p:cNvPr>
          <p:cNvSpPr>
            <a:spLocks noChangeArrowheads="1"/>
          </p:cNvSpPr>
          <p:nvPr/>
        </p:nvSpPr>
        <p:spPr bwMode="auto">
          <a:xfrm>
            <a:off x="8908954" y="2426316"/>
            <a:ext cx="557782" cy="2175871"/>
          </a:xfrm>
          <a:custGeom>
            <a:avLst/>
            <a:gdLst>
              <a:gd name="T0" fmla="*/ 259377 w 1443"/>
              <a:gd name="T1" fmla="*/ 1407753 h 3913"/>
              <a:gd name="T2" fmla="*/ 259377 w 1443"/>
              <a:gd name="T3" fmla="*/ 1407753 h 3913"/>
              <a:gd name="T4" fmla="*/ 259377 w 1443"/>
              <a:gd name="T5" fmla="*/ 1407753 h 3913"/>
              <a:gd name="T6" fmla="*/ 0 w 1443"/>
              <a:gd name="T7" fmla="*/ 1148298 h 3913"/>
              <a:gd name="T8" fmla="*/ 0 w 1443"/>
              <a:gd name="T9" fmla="*/ 259456 h 3913"/>
              <a:gd name="T10" fmla="*/ 0 w 1443"/>
              <a:gd name="T11" fmla="*/ 259456 h 3913"/>
              <a:gd name="T12" fmla="*/ 259377 w 1443"/>
              <a:gd name="T13" fmla="*/ 0 h 3913"/>
              <a:gd name="T14" fmla="*/ 259377 w 1443"/>
              <a:gd name="T15" fmla="*/ 0 h 3913"/>
              <a:gd name="T16" fmla="*/ 518753 w 1443"/>
              <a:gd name="T17" fmla="*/ 259456 h 3913"/>
              <a:gd name="T18" fmla="*/ 518753 w 1443"/>
              <a:gd name="T19" fmla="*/ 1148298 h 3913"/>
              <a:gd name="T20" fmla="*/ 518753 w 1443"/>
              <a:gd name="T21" fmla="*/ 1148298 h 3913"/>
              <a:gd name="T22" fmla="*/ 259377 w 1443"/>
              <a:gd name="T23" fmla="*/ 1407753 h 39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3" h="3913">
                <a:moveTo>
                  <a:pt x="721" y="3912"/>
                </a:moveTo>
                <a:lnTo>
                  <a:pt x="721" y="3912"/>
                </a:lnTo>
                <a:cubicBezTo>
                  <a:pt x="323" y="3912"/>
                  <a:pt x="0" y="3589"/>
                  <a:pt x="0" y="3191"/>
                </a:cubicBezTo>
                <a:lnTo>
                  <a:pt x="0" y="721"/>
                </a:lnTo>
                <a:cubicBezTo>
                  <a:pt x="0" y="323"/>
                  <a:pt x="323" y="0"/>
                  <a:pt x="721" y="0"/>
                </a:cubicBezTo>
                <a:cubicBezTo>
                  <a:pt x="1119" y="0"/>
                  <a:pt x="1442" y="323"/>
                  <a:pt x="1442" y="721"/>
                </a:cubicBezTo>
                <a:lnTo>
                  <a:pt x="1442" y="3191"/>
                </a:lnTo>
                <a:cubicBezTo>
                  <a:pt x="1442" y="3589"/>
                  <a:pt x="1119" y="3912"/>
                  <a:pt x="721" y="3912"/>
                </a:cubicBezTo>
              </a:path>
            </a:pathLst>
          </a:custGeom>
          <a:solidFill>
            <a:schemeClr val="tx2">
              <a:alpha val="25000"/>
            </a:schemeClr>
          </a:solidFill>
          <a:ln>
            <a:noFill/>
          </a:ln>
          <a:effectLst/>
        </p:spPr>
        <p:txBody>
          <a:bodyPr wrap="none" anchor="ctr"/>
          <a:lstStyle/>
          <a:p>
            <a:r>
              <a:rPr lang="en-US" sz="1400" dirty="0"/>
              <a:t>Low</a:t>
            </a:r>
          </a:p>
          <a:p>
            <a:r>
              <a:rPr lang="en-US" sz="1400" dirty="0"/>
              <a:t>Efficiency</a:t>
            </a:r>
          </a:p>
        </p:txBody>
      </p:sp>
      <p:sp>
        <p:nvSpPr>
          <p:cNvPr id="21" name="Freeform 672">
            <a:extLst>
              <a:ext uri="{FF2B5EF4-FFF2-40B4-BE49-F238E27FC236}">
                <a16:creationId xmlns:a16="http://schemas.microsoft.com/office/drawing/2014/main" id="{AA9D9896-35D4-F728-89D1-53760E678F34}"/>
              </a:ext>
            </a:extLst>
          </p:cNvPr>
          <p:cNvSpPr>
            <a:spLocks noChangeArrowheads="1"/>
          </p:cNvSpPr>
          <p:nvPr/>
        </p:nvSpPr>
        <p:spPr bwMode="auto">
          <a:xfrm>
            <a:off x="1202086" y="5143917"/>
            <a:ext cx="1371600" cy="496631"/>
          </a:xfrm>
          <a:custGeom>
            <a:avLst/>
            <a:gdLst>
              <a:gd name="T0" fmla="*/ 735103 w 2356"/>
              <a:gd name="T1" fmla="*/ 225065 h 626"/>
              <a:gd name="T2" fmla="*/ 112622 w 2356"/>
              <a:gd name="T3" fmla="*/ 225065 h 626"/>
              <a:gd name="T4" fmla="*/ 112622 w 2356"/>
              <a:gd name="T5" fmla="*/ 225065 h 626"/>
              <a:gd name="T6" fmla="*/ 0 w 2356"/>
              <a:gd name="T7" fmla="*/ 112713 h 626"/>
              <a:gd name="T8" fmla="*/ 0 w 2356"/>
              <a:gd name="T9" fmla="*/ 112713 h 626"/>
              <a:gd name="T10" fmla="*/ 112622 w 2356"/>
              <a:gd name="T11" fmla="*/ 0 h 626"/>
              <a:gd name="T12" fmla="*/ 735103 w 2356"/>
              <a:gd name="T13" fmla="*/ 0 h 626"/>
              <a:gd name="T14" fmla="*/ 735103 w 2356"/>
              <a:gd name="T15" fmla="*/ 0 h 626"/>
              <a:gd name="T16" fmla="*/ 847365 w 2356"/>
              <a:gd name="T17" fmla="*/ 112713 h 626"/>
              <a:gd name="T18" fmla="*/ 847365 w 2356"/>
              <a:gd name="T19" fmla="*/ 112713 h 626"/>
              <a:gd name="T20" fmla="*/ 735103 w 2356"/>
              <a:gd name="T21" fmla="*/ 225065 h 6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56" h="626">
                <a:moveTo>
                  <a:pt x="2043" y="625"/>
                </a:moveTo>
                <a:lnTo>
                  <a:pt x="313" y="625"/>
                </a:lnTo>
                <a:cubicBezTo>
                  <a:pt x="140" y="625"/>
                  <a:pt x="0" y="486"/>
                  <a:pt x="0" y="313"/>
                </a:cubicBezTo>
                <a:cubicBezTo>
                  <a:pt x="0" y="141"/>
                  <a:pt x="140" y="0"/>
                  <a:pt x="313" y="0"/>
                </a:cubicBezTo>
                <a:lnTo>
                  <a:pt x="2043" y="0"/>
                </a:lnTo>
                <a:cubicBezTo>
                  <a:pt x="2215" y="0"/>
                  <a:pt x="2355" y="141"/>
                  <a:pt x="2355" y="313"/>
                </a:cubicBezTo>
                <a:cubicBezTo>
                  <a:pt x="2355" y="486"/>
                  <a:pt x="2215" y="625"/>
                  <a:pt x="2043" y="625"/>
                </a:cubicBezTo>
              </a:path>
            </a:pathLst>
          </a:custGeom>
          <a:solidFill>
            <a:schemeClr val="accent4">
              <a:lumMod val="90000"/>
            </a:schemeClr>
          </a:solidFill>
          <a:ln>
            <a:noFill/>
          </a:ln>
          <a:effectLst/>
        </p:spPr>
        <p:txBody>
          <a:bodyPr wrap="none" anchor="ctr"/>
          <a:lstStyle/>
          <a:p>
            <a:endParaRPr lang="en-US" sz="900" dirty="0"/>
          </a:p>
        </p:txBody>
      </p:sp>
      <p:sp>
        <p:nvSpPr>
          <p:cNvPr id="22" name="Freeform 673">
            <a:extLst>
              <a:ext uri="{FF2B5EF4-FFF2-40B4-BE49-F238E27FC236}">
                <a16:creationId xmlns:a16="http://schemas.microsoft.com/office/drawing/2014/main" id="{F17127BE-0BCA-12E8-0E30-2DBF90D82939}"/>
              </a:ext>
            </a:extLst>
          </p:cNvPr>
          <p:cNvSpPr>
            <a:spLocks noChangeArrowheads="1"/>
          </p:cNvSpPr>
          <p:nvPr/>
        </p:nvSpPr>
        <p:spPr bwMode="auto">
          <a:xfrm>
            <a:off x="2674989" y="5095604"/>
            <a:ext cx="307036" cy="441552"/>
          </a:xfrm>
          <a:custGeom>
            <a:avLst/>
            <a:gdLst>
              <a:gd name="T0" fmla="*/ 0 w 794"/>
              <a:gd name="T1" fmla="*/ 142695 h 793"/>
              <a:gd name="T2" fmla="*/ 0 w 794"/>
              <a:gd name="T3" fmla="*/ 142695 h 793"/>
              <a:gd name="T4" fmla="*/ 142875 w 794"/>
              <a:gd name="T5" fmla="*/ 285390 h 793"/>
              <a:gd name="T6" fmla="*/ 142875 w 794"/>
              <a:gd name="T7" fmla="*/ 285390 h 793"/>
              <a:gd name="T8" fmla="*/ 285390 w 794"/>
              <a:gd name="T9" fmla="*/ 142695 h 793"/>
              <a:gd name="T10" fmla="*/ 285390 w 794"/>
              <a:gd name="T11" fmla="*/ 142695 h 793"/>
              <a:gd name="T12" fmla="*/ 142875 w 794"/>
              <a:gd name="T13" fmla="*/ 0 h 793"/>
              <a:gd name="T14" fmla="*/ 142875 w 794"/>
              <a:gd name="T15" fmla="*/ 0 h 793"/>
              <a:gd name="T16" fmla="*/ 0 w 794"/>
              <a:gd name="T17" fmla="*/ 142695 h 7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94" h="793">
                <a:moveTo>
                  <a:pt x="0" y="396"/>
                </a:moveTo>
                <a:lnTo>
                  <a:pt x="0" y="396"/>
                </a:lnTo>
                <a:cubicBezTo>
                  <a:pt x="0" y="615"/>
                  <a:pt x="178" y="792"/>
                  <a:pt x="397" y="792"/>
                </a:cubicBezTo>
                <a:cubicBezTo>
                  <a:pt x="615" y="792"/>
                  <a:pt x="793" y="615"/>
                  <a:pt x="793" y="396"/>
                </a:cubicBezTo>
                <a:cubicBezTo>
                  <a:pt x="793" y="178"/>
                  <a:pt x="615" y="0"/>
                  <a:pt x="397" y="0"/>
                </a:cubicBezTo>
                <a:cubicBezTo>
                  <a:pt x="178" y="0"/>
                  <a:pt x="0" y="178"/>
                  <a:pt x="0" y="396"/>
                </a:cubicBezTo>
              </a:path>
            </a:pathLst>
          </a:custGeom>
          <a:solidFill>
            <a:schemeClr val="accent4"/>
          </a:solidFill>
          <a:ln>
            <a:noFill/>
          </a:ln>
          <a:effectLst/>
        </p:spPr>
        <p:txBody>
          <a:bodyPr wrap="none" anchor="ctr"/>
          <a:lstStyle/>
          <a:p>
            <a:endParaRPr lang="en-US" sz="900" dirty="0"/>
          </a:p>
        </p:txBody>
      </p:sp>
      <p:sp>
        <p:nvSpPr>
          <p:cNvPr id="23" name="Freeform 674">
            <a:extLst>
              <a:ext uri="{FF2B5EF4-FFF2-40B4-BE49-F238E27FC236}">
                <a16:creationId xmlns:a16="http://schemas.microsoft.com/office/drawing/2014/main" id="{936B1121-B93D-7EF9-3B7F-176899FDF03C}"/>
              </a:ext>
            </a:extLst>
          </p:cNvPr>
          <p:cNvSpPr>
            <a:spLocks noChangeArrowheads="1"/>
          </p:cNvSpPr>
          <p:nvPr/>
        </p:nvSpPr>
        <p:spPr bwMode="auto">
          <a:xfrm>
            <a:off x="3876378" y="5151163"/>
            <a:ext cx="1127495" cy="489385"/>
          </a:xfrm>
          <a:custGeom>
            <a:avLst/>
            <a:gdLst>
              <a:gd name="T0" fmla="*/ 735103 w 2356"/>
              <a:gd name="T1" fmla="*/ 225065 h 626"/>
              <a:gd name="T2" fmla="*/ 112262 w 2356"/>
              <a:gd name="T3" fmla="*/ 225065 h 626"/>
              <a:gd name="T4" fmla="*/ 112262 w 2356"/>
              <a:gd name="T5" fmla="*/ 225065 h 626"/>
              <a:gd name="T6" fmla="*/ 0 w 2356"/>
              <a:gd name="T7" fmla="*/ 112352 h 626"/>
              <a:gd name="T8" fmla="*/ 0 w 2356"/>
              <a:gd name="T9" fmla="*/ 112352 h 626"/>
              <a:gd name="T10" fmla="*/ 112262 w 2356"/>
              <a:gd name="T11" fmla="*/ 0 h 626"/>
              <a:gd name="T12" fmla="*/ 735103 w 2356"/>
              <a:gd name="T13" fmla="*/ 0 h 626"/>
              <a:gd name="T14" fmla="*/ 735103 w 2356"/>
              <a:gd name="T15" fmla="*/ 0 h 626"/>
              <a:gd name="T16" fmla="*/ 847365 w 2356"/>
              <a:gd name="T17" fmla="*/ 112352 h 626"/>
              <a:gd name="T18" fmla="*/ 847365 w 2356"/>
              <a:gd name="T19" fmla="*/ 112352 h 626"/>
              <a:gd name="T20" fmla="*/ 735103 w 2356"/>
              <a:gd name="T21" fmla="*/ 225065 h 6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56" h="626">
                <a:moveTo>
                  <a:pt x="2043" y="625"/>
                </a:moveTo>
                <a:lnTo>
                  <a:pt x="312" y="625"/>
                </a:lnTo>
                <a:cubicBezTo>
                  <a:pt x="140" y="625"/>
                  <a:pt x="0" y="485"/>
                  <a:pt x="0" y="312"/>
                </a:cubicBezTo>
                <a:cubicBezTo>
                  <a:pt x="0" y="140"/>
                  <a:pt x="140" y="0"/>
                  <a:pt x="312" y="0"/>
                </a:cubicBezTo>
                <a:lnTo>
                  <a:pt x="2043" y="0"/>
                </a:lnTo>
                <a:cubicBezTo>
                  <a:pt x="2215" y="0"/>
                  <a:pt x="2355" y="140"/>
                  <a:pt x="2355" y="312"/>
                </a:cubicBezTo>
                <a:cubicBezTo>
                  <a:pt x="2355" y="485"/>
                  <a:pt x="2215" y="625"/>
                  <a:pt x="2043" y="625"/>
                </a:cubicBezTo>
              </a:path>
            </a:pathLst>
          </a:custGeom>
          <a:solidFill>
            <a:schemeClr val="accent5"/>
          </a:solidFill>
          <a:ln>
            <a:noFill/>
          </a:ln>
          <a:effectLst/>
        </p:spPr>
        <p:txBody>
          <a:bodyPr wrap="none" anchor="ctr"/>
          <a:lstStyle/>
          <a:p>
            <a:endParaRPr lang="en-US" sz="900" dirty="0"/>
          </a:p>
        </p:txBody>
      </p:sp>
      <p:sp>
        <p:nvSpPr>
          <p:cNvPr id="24" name="Freeform 675">
            <a:extLst>
              <a:ext uri="{FF2B5EF4-FFF2-40B4-BE49-F238E27FC236}">
                <a16:creationId xmlns:a16="http://schemas.microsoft.com/office/drawing/2014/main" id="{6140317C-591B-3AD9-1CBB-0C24B52E6730}"/>
              </a:ext>
            </a:extLst>
          </p:cNvPr>
          <p:cNvSpPr>
            <a:spLocks noChangeArrowheads="1"/>
          </p:cNvSpPr>
          <p:nvPr/>
        </p:nvSpPr>
        <p:spPr bwMode="auto">
          <a:xfrm>
            <a:off x="5105176" y="5098019"/>
            <a:ext cx="307036" cy="441552"/>
          </a:xfrm>
          <a:custGeom>
            <a:avLst/>
            <a:gdLst>
              <a:gd name="T0" fmla="*/ 0 w 793"/>
              <a:gd name="T1" fmla="*/ 142695 h 793"/>
              <a:gd name="T2" fmla="*/ 0 w 793"/>
              <a:gd name="T3" fmla="*/ 142695 h 793"/>
              <a:gd name="T4" fmla="*/ 142695 w 793"/>
              <a:gd name="T5" fmla="*/ 285390 h 793"/>
              <a:gd name="T6" fmla="*/ 142695 w 793"/>
              <a:gd name="T7" fmla="*/ 285390 h 793"/>
              <a:gd name="T8" fmla="*/ 285390 w 793"/>
              <a:gd name="T9" fmla="*/ 142695 h 793"/>
              <a:gd name="T10" fmla="*/ 285390 w 793"/>
              <a:gd name="T11" fmla="*/ 142695 h 793"/>
              <a:gd name="T12" fmla="*/ 142695 w 793"/>
              <a:gd name="T13" fmla="*/ 0 h 793"/>
              <a:gd name="T14" fmla="*/ 142695 w 793"/>
              <a:gd name="T15" fmla="*/ 0 h 793"/>
              <a:gd name="T16" fmla="*/ 0 w 793"/>
              <a:gd name="T17" fmla="*/ 142695 h 7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93" h="793">
                <a:moveTo>
                  <a:pt x="0" y="396"/>
                </a:moveTo>
                <a:lnTo>
                  <a:pt x="0" y="396"/>
                </a:lnTo>
                <a:cubicBezTo>
                  <a:pt x="0" y="615"/>
                  <a:pt x="177" y="792"/>
                  <a:pt x="396" y="792"/>
                </a:cubicBezTo>
                <a:cubicBezTo>
                  <a:pt x="615" y="792"/>
                  <a:pt x="792" y="615"/>
                  <a:pt x="792" y="396"/>
                </a:cubicBezTo>
                <a:cubicBezTo>
                  <a:pt x="792" y="177"/>
                  <a:pt x="615" y="0"/>
                  <a:pt x="396" y="0"/>
                </a:cubicBezTo>
                <a:cubicBezTo>
                  <a:pt x="177" y="0"/>
                  <a:pt x="0" y="177"/>
                  <a:pt x="0" y="396"/>
                </a:cubicBezTo>
              </a:path>
            </a:pathLst>
          </a:custGeom>
          <a:solidFill>
            <a:schemeClr val="accent5"/>
          </a:solidFill>
          <a:ln>
            <a:noFill/>
          </a:ln>
          <a:effectLst/>
        </p:spPr>
        <p:txBody>
          <a:bodyPr wrap="none" anchor="ctr"/>
          <a:lstStyle/>
          <a:p>
            <a:endParaRPr lang="en-US" sz="900" dirty="0"/>
          </a:p>
        </p:txBody>
      </p:sp>
      <p:sp>
        <p:nvSpPr>
          <p:cNvPr id="25" name="Freeform 676">
            <a:extLst>
              <a:ext uri="{FF2B5EF4-FFF2-40B4-BE49-F238E27FC236}">
                <a16:creationId xmlns:a16="http://schemas.microsoft.com/office/drawing/2014/main" id="{A7D0B10B-1D86-1086-4CBD-9DC8B4F7A93B}"/>
              </a:ext>
            </a:extLst>
          </p:cNvPr>
          <p:cNvSpPr>
            <a:spLocks noChangeArrowheads="1"/>
          </p:cNvSpPr>
          <p:nvPr/>
        </p:nvSpPr>
        <p:spPr bwMode="auto">
          <a:xfrm>
            <a:off x="6208514" y="5141501"/>
            <a:ext cx="1215882" cy="499048"/>
          </a:xfrm>
          <a:custGeom>
            <a:avLst/>
            <a:gdLst>
              <a:gd name="T0" fmla="*/ 735103 w 2356"/>
              <a:gd name="T1" fmla="*/ 225065 h 626"/>
              <a:gd name="T2" fmla="*/ 112622 w 2356"/>
              <a:gd name="T3" fmla="*/ 225065 h 626"/>
              <a:gd name="T4" fmla="*/ 112622 w 2356"/>
              <a:gd name="T5" fmla="*/ 225065 h 626"/>
              <a:gd name="T6" fmla="*/ 0 w 2356"/>
              <a:gd name="T7" fmla="*/ 112352 h 626"/>
              <a:gd name="T8" fmla="*/ 0 w 2356"/>
              <a:gd name="T9" fmla="*/ 112352 h 626"/>
              <a:gd name="T10" fmla="*/ 112622 w 2356"/>
              <a:gd name="T11" fmla="*/ 0 h 626"/>
              <a:gd name="T12" fmla="*/ 735103 w 2356"/>
              <a:gd name="T13" fmla="*/ 0 h 626"/>
              <a:gd name="T14" fmla="*/ 735103 w 2356"/>
              <a:gd name="T15" fmla="*/ 0 h 626"/>
              <a:gd name="T16" fmla="*/ 847365 w 2356"/>
              <a:gd name="T17" fmla="*/ 112352 h 626"/>
              <a:gd name="T18" fmla="*/ 847365 w 2356"/>
              <a:gd name="T19" fmla="*/ 112352 h 626"/>
              <a:gd name="T20" fmla="*/ 735103 w 2356"/>
              <a:gd name="T21" fmla="*/ 225065 h 6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56" h="626">
                <a:moveTo>
                  <a:pt x="2043" y="625"/>
                </a:moveTo>
                <a:lnTo>
                  <a:pt x="313" y="625"/>
                </a:lnTo>
                <a:cubicBezTo>
                  <a:pt x="140" y="625"/>
                  <a:pt x="0" y="484"/>
                  <a:pt x="0" y="312"/>
                </a:cubicBezTo>
                <a:cubicBezTo>
                  <a:pt x="0" y="140"/>
                  <a:pt x="140" y="0"/>
                  <a:pt x="313" y="0"/>
                </a:cubicBezTo>
                <a:lnTo>
                  <a:pt x="2043" y="0"/>
                </a:lnTo>
                <a:cubicBezTo>
                  <a:pt x="2215" y="0"/>
                  <a:pt x="2355" y="140"/>
                  <a:pt x="2355" y="312"/>
                </a:cubicBezTo>
                <a:cubicBezTo>
                  <a:pt x="2355" y="484"/>
                  <a:pt x="2215" y="625"/>
                  <a:pt x="2043" y="625"/>
                </a:cubicBezTo>
              </a:path>
            </a:pathLst>
          </a:custGeom>
          <a:solidFill>
            <a:schemeClr val="accent6"/>
          </a:solidFill>
          <a:ln>
            <a:noFill/>
          </a:ln>
          <a:effectLst/>
        </p:spPr>
        <p:txBody>
          <a:bodyPr wrap="none" anchor="ctr"/>
          <a:lstStyle/>
          <a:p>
            <a:endParaRPr lang="en-US" sz="900" dirty="0"/>
          </a:p>
        </p:txBody>
      </p:sp>
      <p:sp>
        <p:nvSpPr>
          <p:cNvPr id="26" name="Freeform 677">
            <a:extLst>
              <a:ext uri="{FF2B5EF4-FFF2-40B4-BE49-F238E27FC236}">
                <a16:creationId xmlns:a16="http://schemas.microsoft.com/office/drawing/2014/main" id="{86078A16-822C-6E01-6DA4-A8F3CFDD0996}"/>
              </a:ext>
            </a:extLst>
          </p:cNvPr>
          <p:cNvSpPr>
            <a:spLocks noChangeArrowheads="1"/>
          </p:cNvSpPr>
          <p:nvPr/>
        </p:nvSpPr>
        <p:spPr bwMode="auto">
          <a:xfrm>
            <a:off x="7523283" y="5098019"/>
            <a:ext cx="307036" cy="441552"/>
          </a:xfrm>
          <a:custGeom>
            <a:avLst/>
            <a:gdLst>
              <a:gd name="T0" fmla="*/ 0 w 793"/>
              <a:gd name="T1" fmla="*/ 142695 h 793"/>
              <a:gd name="T2" fmla="*/ 0 w 793"/>
              <a:gd name="T3" fmla="*/ 142695 h 793"/>
              <a:gd name="T4" fmla="*/ 142695 w 793"/>
              <a:gd name="T5" fmla="*/ 285390 h 793"/>
              <a:gd name="T6" fmla="*/ 142695 w 793"/>
              <a:gd name="T7" fmla="*/ 285390 h 793"/>
              <a:gd name="T8" fmla="*/ 285390 w 793"/>
              <a:gd name="T9" fmla="*/ 142695 h 793"/>
              <a:gd name="T10" fmla="*/ 285390 w 793"/>
              <a:gd name="T11" fmla="*/ 142695 h 793"/>
              <a:gd name="T12" fmla="*/ 142695 w 793"/>
              <a:gd name="T13" fmla="*/ 0 h 793"/>
              <a:gd name="T14" fmla="*/ 142695 w 793"/>
              <a:gd name="T15" fmla="*/ 0 h 793"/>
              <a:gd name="T16" fmla="*/ 0 w 793"/>
              <a:gd name="T17" fmla="*/ 142695 h 7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93" h="793">
                <a:moveTo>
                  <a:pt x="0" y="396"/>
                </a:moveTo>
                <a:lnTo>
                  <a:pt x="0" y="396"/>
                </a:lnTo>
                <a:cubicBezTo>
                  <a:pt x="0" y="615"/>
                  <a:pt x="177" y="792"/>
                  <a:pt x="396" y="792"/>
                </a:cubicBezTo>
                <a:cubicBezTo>
                  <a:pt x="615" y="792"/>
                  <a:pt x="792" y="615"/>
                  <a:pt x="792" y="396"/>
                </a:cubicBezTo>
                <a:cubicBezTo>
                  <a:pt x="792" y="177"/>
                  <a:pt x="615" y="0"/>
                  <a:pt x="396" y="0"/>
                </a:cubicBezTo>
                <a:cubicBezTo>
                  <a:pt x="177" y="0"/>
                  <a:pt x="0" y="177"/>
                  <a:pt x="0" y="396"/>
                </a:cubicBezTo>
              </a:path>
            </a:pathLst>
          </a:custGeom>
          <a:solidFill>
            <a:schemeClr val="accent6"/>
          </a:solidFill>
          <a:ln>
            <a:noFill/>
          </a:ln>
          <a:effectLst/>
        </p:spPr>
        <p:txBody>
          <a:bodyPr wrap="none" anchor="ctr"/>
          <a:lstStyle/>
          <a:p>
            <a:endParaRPr lang="en-US" sz="900" dirty="0"/>
          </a:p>
        </p:txBody>
      </p:sp>
      <p:sp>
        <p:nvSpPr>
          <p:cNvPr id="29" name="Rectangle 28">
            <a:extLst>
              <a:ext uri="{FF2B5EF4-FFF2-40B4-BE49-F238E27FC236}">
                <a16:creationId xmlns:a16="http://schemas.microsoft.com/office/drawing/2014/main" id="{0DEA50EF-8C75-DB69-AF50-07307FC78412}"/>
              </a:ext>
            </a:extLst>
          </p:cNvPr>
          <p:cNvSpPr/>
          <p:nvPr/>
        </p:nvSpPr>
        <p:spPr>
          <a:xfrm>
            <a:off x="1680783" y="1753896"/>
            <a:ext cx="778456" cy="276999"/>
          </a:xfrm>
          <a:prstGeom prst="rect">
            <a:avLst/>
          </a:prstGeom>
        </p:spPr>
        <p:txBody>
          <a:bodyPr wrap="square">
            <a:spAutoFit/>
          </a:bodyPr>
          <a:lstStyle/>
          <a:p>
            <a:pPr algn="ctr"/>
            <a:r>
              <a:rPr lang="en-US" sz="1200" b="1" dirty="0">
                <a:solidFill>
                  <a:schemeClr val="bg1"/>
                </a:solidFill>
                <a:latin typeface="Montserrat SemiBold" pitchFamily="2" charset="77"/>
                <a:ea typeface="Roboto" panose="02000000000000000000" pitchFamily="2" charset="0"/>
                <a:cs typeface="Lato Light" panose="020F0502020204030203" pitchFamily="34" charset="0"/>
              </a:rPr>
              <a:t>Human</a:t>
            </a:r>
          </a:p>
        </p:txBody>
      </p:sp>
      <p:sp>
        <p:nvSpPr>
          <p:cNvPr id="30" name="Rectangle 29">
            <a:extLst>
              <a:ext uri="{FF2B5EF4-FFF2-40B4-BE49-F238E27FC236}">
                <a16:creationId xmlns:a16="http://schemas.microsoft.com/office/drawing/2014/main" id="{5E375A66-8FA4-D5BF-6860-658F2DC0D669}"/>
              </a:ext>
            </a:extLst>
          </p:cNvPr>
          <p:cNvSpPr/>
          <p:nvPr/>
        </p:nvSpPr>
        <p:spPr>
          <a:xfrm>
            <a:off x="2698388" y="1702342"/>
            <a:ext cx="317710" cy="375046"/>
          </a:xfrm>
          <a:prstGeom prst="rect">
            <a:avLst/>
          </a:prstGeom>
        </p:spPr>
        <p:txBody>
          <a:bodyPr wrap="square">
            <a:spAutoFit/>
          </a:bodyPr>
          <a:lstStyle/>
          <a:p>
            <a:pPr algn="ctr"/>
            <a:r>
              <a:rPr lang="en-US" sz="1800" dirty="0">
                <a:solidFill>
                  <a:schemeClr val="bg1"/>
                </a:solidFill>
                <a:latin typeface="Montserrat SemiBold" pitchFamily="2" charset="77"/>
                <a:ea typeface="Roboto" panose="02000000000000000000" pitchFamily="2" charset="0"/>
                <a:cs typeface="Lato Light" panose="020F0502020204030203" pitchFamily="34" charset="0"/>
              </a:rPr>
              <a:t>P</a:t>
            </a:r>
            <a:endParaRPr lang="en-US" sz="1800" b="1" dirty="0">
              <a:solidFill>
                <a:schemeClr val="bg1"/>
              </a:solidFill>
              <a:latin typeface="Montserrat SemiBold" pitchFamily="2" charset="77"/>
              <a:ea typeface="Roboto" panose="02000000000000000000" pitchFamily="2" charset="0"/>
              <a:cs typeface="Lato Light" panose="020F0502020204030203" pitchFamily="34" charset="0"/>
            </a:endParaRPr>
          </a:p>
        </p:txBody>
      </p:sp>
      <p:sp>
        <p:nvSpPr>
          <p:cNvPr id="31" name="Rectangle 30">
            <a:extLst>
              <a:ext uri="{FF2B5EF4-FFF2-40B4-BE49-F238E27FC236}">
                <a16:creationId xmlns:a16="http://schemas.microsoft.com/office/drawing/2014/main" id="{39F3DA45-A1C6-CE7B-1E2A-19DC136D4FF2}"/>
              </a:ext>
            </a:extLst>
          </p:cNvPr>
          <p:cNvSpPr/>
          <p:nvPr/>
        </p:nvSpPr>
        <p:spPr>
          <a:xfrm>
            <a:off x="4529382" y="802022"/>
            <a:ext cx="1151588" cy="276999"/>
          </a:xfrm>
          <a:prstGeom prst="rect">
            <a:avLst/>
          </a:prstGeom>
        </p:spPr>
        <p:txBody>
          <a:bodyPr wrap="square">
            <a:spAutoFit/>
          </a:bodyPr>
          <a:lstStyle/>
          <a:p>
            <a:pPr algn="ctr"/>
            <a:r>
              <a:rPr lang="en-US" dirty="0">
                <a:solidFill>
                  <a:schemeClr val="bg1"/>
                </a:solidFill>
                <a:latin typeface="Montserrat SemiBold" pitchFamily="2" charset="77"/>
                <a:ea typeface="Roboto" panose="02000000000000000000" pitchFamily="2" charset="0"/>
                <a:cs typeface="Lato Light" panose="020F0502020204030203" pitchFamily="34" charset="0"/>
              </a:rPr>
              <a:t>Equipment</a:t>
            </a:r>
            <a:endParaRPr lang="en-US" sz="1200" b="1" dirty="0">
              <a:solidFill>
                <a:schemeClr val="bg1"/>
              </a:solidFill>
              <a:latin typeface="Montserrat SemiBold" pitchFamily="2" charset="77"/>
              <a:ea typeface="Roboto" panose="02000000000000000000" pitchFamily="2" charset="0"/>
              <a:cs typeface="Lato Light" panose="020F0502020204030203" pitchFamily="34" charset="0"/>
            </a:endParaRPr>
          </a:p>
        </p:txBody>
      </p:sp>
      <p:sp>
        <p:nvSpPr>
          <p:cNvPr id="32" name="Rectangle 31">
            <a:extLst>
              <a:ext uri="{FF2B5EF4-FFF2-40B4-BE49-F238E27FC236}">
                <a16:creationId xmlns:a16="http://schemas.microsoft.com/office/drawing/2014/main" id="{FE9B5C83-6DFC-9553-E912-D2D78AF7B75F}"/>
              </a:ext>
            </a:extLst>
          </p:cNvPr>
          <p:cNvSpPr/>
          <p:nvPr/>
        </p:nvSpPr>
        <p:spPr>
          <a:xfrm>
            <a:off x="6208513" y="1776978"/>
            <a:ext cx="1070376" cy="246221"/>
          </a:xfrm>
          <a:prstGeom prst="rect">
            <a:avLst/>
          </a:prstGeom>
        </p:spPr>
        <p:txBody>
          <a:bodyPr wrap="square">
            <a:spAutoFit/>
          </a:bodyPr>
          <a:lstStyle/>
          <a:p>
            <a:pPr algn="ctr"/>
            <a:r>
              <a:rPr lang="en-US" sz="1000" b="1" dirty="0">
                <a:solidFill>
                  <a:schemeClr val="bg1"/>
                </a:solidFill>
                <a:latin typeface="Montserrat SemiBold" pitchFamily="2" charset="77"/>
                <a:ea typeface="Roboto" panose="02000000000000000000" pitchFamily="2" charset="0"/>
                <a:cs typeface="Lato Light" panose="020F0502020204030203" pitchFamily="34" charset="0"/>
              </a:rPr>
              <a:t>Environment</a:t>
            </a:r>
          </a:p>
        </p:txBody>
      </p:sp>
      <p:sp>
        <p:nvSpPr>
          <p:cNvPr id="33" name="Rectangle 32">
            <a:extLst>
              <a:ext uri="{FF2B5EF4-FFF2-40B4-BE49-F238E27FC236}">
                <a16:creationId xmlns:a16="http://schemas.microsoft.com/office/drawing/2014/main" id="{120C5D7C-B269-D2EC-47DA-C5CD452C611E}"/>
              </a:ext>
            </a:extLst>
          </p:cNvPr>
          <p:cNvSpPr/>
          <p:nvPr/>
        </p:nvSpPr>
        <p:spPr>
          <a:xfrm>
            <a:off x="1365329" y="5252525"/>
            <a:ext cx="1093910" cy="276999"/>
          </a:xfrm>
          <a:prstGeom prst="rect">
            <a:avLst/>
          </a:prstGeom>
        </p:spPr>
        <p:txBody>
          <a:bodyPr wrap="square">
            <a:spAutoFit/>
          </a:bodyPr>
          <a:lstStyle/>
          <a:p>
            <a:pPr algn="ctr"/>
            <a:r>
              <a:rPr lang="en-US" sz="1200" b="1" dirty="0">
                <a:latin typeface="Montserrat SemiBold" pitchFamily="2" charset="77"/>
                <a:ea typeface="Roboto" panose="02000000000000000000" pitchFamily="2" charset="0"/>
                <a:cs typeface="Lato Light" panose="020F0502020204030203" pitchFamily="34" charset="0"/>
              </a:rPr>
              <a:t>Processes</a:t>
            </a:r>
          </a:p>
        </p:txBody>
      </p:sp>
      <p:sp>
        <p:nvSpPr>
          <p:cNvPr id="34" name="Rectangle 33">
            <a:extLst>
              <a:ext uri="{FF2B5EF4-FFF2-40B4-BE49-F238E27FC236}">
                <a16:creationId xmlns:a16="http://schemas.microsoft.com/office/drawing/2014/main" id="{82FD4B40-0DEC-8497-4DD7-23F7AF766D24}"/>
              </a:ext>
            </a:extLst>
          </p:cNvPr>
          <p:cNvSpPr/>
          <p:nvPr/>
        </p:nvSpPr>
        <p:spPr>
          <a:xfrm>
            <a:off x="4013961" y="5212078"/>
            <a:ext cx="858277" cy="400110"/>
          </a:xfrm>
          <a:prstGeom prst="rect">
            <a:avLst/>
          </a:prstGeom>
        </p:spPr>
        <p:txBody>
          <a:bodyPr wrap="square">
            <a:spAutoFit/>
          </a:bodyPr>
          <a:lstStyle/>
          <a:p>
            <a:pPr algn="ctr"/>
            <a:r>
              <a:rPr lang="en-US" sz="1000" b="1" dirty="0">
                <a:solidFill>
                  <a:schemeClr val="bg1"/>
                </a:solidFill>
                <a:latin typeface="Montserrat SemiBold" pitchFamily="2" charset="77"/>
                <a:ea typeface="Roboto" panose="02000000000000000000" pitchFamily="2" charset="0"/>
                <a:cs typeface="Lato Light" panose="020F0502020204030203" pitchFamily="34" charset="0"/>
              </a:rPr>
              <a:t>Management</a:t>
            </a:r>
          </a:p>
        </p:txBody>
      </p:sp>
      <p:sp>
        <p:nvSpPr>
          <p:cNvPr id="35" name="Rectangle 34">
            <a:extLst>
              <a:ext uri="{FF2B5EF4-FFF2-40B4-BE49-F238E27FC236}">
                <a16:creationId xmlns:a16="http://schemas.microsoft.com/office/drawing/2014/main" id="{03FAE68F-C2C7-95A9-C340-24E6F3F52A97}"/>
              </a:ext>
            </a:extLst>
          </p:cNvPr>
          <p:cNvSpPr/>
          <p:nvPr/>
        </p:nvSpPr>
        <p:spPr>
          <a:xfrm>
            <a:off x="6340148" y="5222501"/>
            <a:ext cx="938741" cy="276999"/>
          </a:xfrm>
          <a:prstGeom prst="rect">
            <a:avLst/>
          </a:prstGeom>
        </p:spPr>
        <p:txBody>
          <a:bodyPr wrap="square">
            <a:spAutoFit/>
          </a:bodyPr>
          <a:lstStyle/>
          <a:p>
            <a:r>
              <a:rPr lang="en-US" sz="1200" b="1" dirty="0">
                <a:solidFill>
                  <a:schemeClr val="bg1"/>
                </a:solidFill>
                <a:latin typeface="Montserrat SemiBold" pitchFamily="2" charset="77"/>
                <a:ea typeface="Roboto" panose="02000000000000000000" pitchFamily="2" charset="0"/>
                <a:cs typeface="Lato Light" panose="020F0502020204030203" pitchFamily="34" charset="0"/>
              </a:rPr>
              <a:t>Materials</a:t>
            </a:r>
          </a:p>
        </p:txBody>
      </p:sp>
      <p:sp>
        <p:nvSpPr>
          <p:cNvPr id="36" name="Rectangle 35">
            <a:extLst>
              <a:ext uri="{FF2B5EF4-FFF2-40B4-BE49-F238E27FC236}">
                <a16:creationId xmlns:a16="http://schemas.microsoft.com/office/drawing/2014/main" id="{5371E1EC-F53B-C09E-4EFA-C9D295471E45}"/>
              </a:ext>
            </a:extLst>
          </p:cNvPr>
          <p:cNvSpPr/>
          <p:nvPr/>
        </p:nvSpPr>
        <p:spPr>
          <a:xfrm>
            <a:off x="5107936" y="1702342"/>
            <a:ext cx="317710" cy="375046"/>
          </a:xfrm>
          <a:prstGeom prst="rect">
            <a:avLst/>
          </a:prstGeom>
        </p:spPr>
        <p:txBody>
          <a:bodyPr wrap="square">
            <a:spAutoFit/>
          </a:bodyPr>
          <a:lstStyle/>
          <a:p>
            <a:pPr algn="ctr"/>
            <a:r>
              <a:rPr lang="en-US" sz="1800" dirty="0">
                <a:solidFill>
                  <a:schemeClr val="bg1"/>
                </a:solidFill>
                <a:latin typeface="Montserrat SemiBold" pitchFamily="2" charset="77"/>
                <a:ea typeface="Roboto" panose="02000000000000000000" pitchFamily="2" charset="0"/>
                <a:cs typeface="Lato Light" panose="020F0502020204030203" pitchFamily="34" charset="0"/>
              </a:rPr>
              <a:t>E</a:t>
            </a:r>
            <a:endParaRPr lang="en-US" sz="1800" b="1" dirty="0">
              <a:solidFill>
                <a:schemeClr val="bg1"/>
              </a:solidFill>
              <a:latin typeface="Montserrat SemiBold" pitchFamily="2" charset="77"/>
              <a:ea typeface="Roboto" panose="02000000000000000000" pitchFamily="2" charset="0"/>
              <a:cs typeface="Lato Light" panose="020F0502020204030203" pitchFamily="34" charset="0"/>
            </a:endParaRPr>
          </a:p>
        </p:txBody>
      </p:sp>
      <p:sp>
        <p:nvSpPr>
          <p:cNvPr id="37" name="Rectangle 36">
            <a:extLst>
              <a:ext uri="{FF2B5EF4-FFF2-40B4-BE49-F238E27FC236}">
                <a16:creationId xmlns:a16="http://schemas.microsoft.com/office/drawing/2014/main" id="{777A08A9-0E0A-1A58-C317-4CED6FBE8736}"/>
              </a:ext>
            </a:extLst>
          </p:cNvPr>
          <p:cNvSpPr/>
          <p:nvPr/>
        </p:nvSpPr>
        <p:spPr>
          <a:xfrm>
            <a:off x="7517483" y="1702342"/>
            <a:ext cx="317710" cy="375046"/>
          </a:xfrm>
          <a:prstGeom prst="rect">
            <a:avLst/>
          </a:prstGeom>
        </p:spPr>
        <p:txBody>
          <a:bodyPr wrap="square">
            <a:spAutoFit/>
          </a:bodyPr>
          <a:lstStyle/>
          <a:p>
            <a:pPr algn="ctr"/>
            <a:r>
              <a:rPr lang="en-US" sz="1800" dirty="0">
                <a:solidFill>
                  <a:schemeClr val="bg1"/>
                </a:solidFill>
                <a:latin typeface="Montserrat SemiBold" pitchFamily="2" charset="77"/>
                <a:ea typeface="Roboto" panose="02000000000000000000" pitchFamily="2" charset="0"/>
                <a:cs typeface="Lato Light" panose="020F0502020204030203" pitchFamily="34" charset="0"/>
              </a:rPr>
              <a:t>E</a:t>
            </a:r>
            <a:endParaRPr lang="en-US" sz="1800" b="1" dirty="0">
              <a:solidFill>
                <a:schemeClr val="bg1"/>
              </a:solidFill>
              <a:latin typeface="Montserrat SemiBold" pitchFamily="2" charset="77"/>
              <a:ea typeface="Roboto" panose="02000000000000000000" pitchFamily="2" charset="0"/>
              <a:cs typeface="Lato Light" panose="020F0502020204030203" pitchFamily="34" charset="0"/>
            </a:endParaRPr>
          </a:p>
        </p:txBody>
      </p:sp>
      <p:sp>
        <p:nvSpPr>
          <p:cNvPr id="38" name="Rectangle 37">
            <a:extLst>
              <a:ext uri="{FF2B5EF4-FFF2-40B4-BE49-F238E27FC236}">
                <a16:creationId xmlns:a16="http://schemas.microsoft.com/office/drawing/2014/main" id="{0D4A8DA5-5547-6E56-F7BA-F17B0C777FA9}"/>
              </a:ext>
            </a:extLst>
          </p:cNvPr>
          <p:cNvSpPr/>
          <p:nvPr/>
        </p:nvSpPr>
        <p:spPr>
          <a:xfrm>
            <a:off x="2680510" y="5124861"/>
            <a:ext cx="317710" cy="375046"/>
          </a:xfrm>
          <a:prstGeom prst="rect">
            <a:avLst/>
          </a:prstGeom>
        </p:spPr>
        <p:txBody>
          <a:bodyPr wrap="square">
            <a:spAutoFit/>
          </a:bodyPr>
          <a:lstStyle/>
          <a:p>
            <a:pPr algn="ctr"/>
            <a:r>
              <a:rPr lang="en-US" sz="1800" dirty="0">
                <a:solidFill>
                  <a:schemeClr val="bg1"/>
                </a:solidFill>
                <a:latin typeface="Montserrat SemiBold" pitchFamily="2" charset="77"/>
                <a:ea typeface="Roboto" panose="02000000000000000000" pitchFamily="2" charset="0"/>
                <a:cs typeface="Lato Light" panose="020F0502020204030203" pitchFamily="34" charset="0"/>
              </a:rPr>
              <a:t>P</a:t>
            </a:r>
            <a:endParaRPr lang="en-US" sz="1800" b="1" dirty="0">
              <a:solidFill>
                <a:schemeClr val="bg1"/>
              </a:solidFill>
              <a:latin typeface="Montserrat SemiBold" pitchFamily="2" charset="77"/>
              <a:ea typeface="Roboto" panose="02000000000000000000" pitchFamily="2" charset="0"/>
              <a:cs typeface="Lato Light" panose="020F0502020204030203" pitchFamily="34" charset="0"/>
            </a:endParaRPr>
          </a:p>
        </p:txBody>
      </p:sp>
      <p:sp>
        <p:nvSpPr>
          <p:cNvPr id="39" name="Rectangle 38">
            <a:extLst>
              <a:ext uri="{FF2B5EF4-FFF2-40B4-BE49-F238E27FC236}">
                <a16:creationId xmlns:a16="http://schemas.microsoft.com/office/drawing/2014/main" id="{5EC7B752-294E-4317-52F7-A55614EEB68D}"/>
              </a:ext>
            </a:extLst>
          </p:cNvPr>
          <p:cNvSpPr/>
          <p:nvPr/>
        </p:nvSpPr>
        <p:spPr>
          <a:xfrm>
            <a:off x="5090058" y="5124861"/>
            <a:ext cx="317710" cy="375046"/>
          </a:xfrm>
          <a:prstGeom prst="rect">
            <a:avLst/>
          </a:prstGeom>
        </p:spPr>
        <p:txBody>
          <a:bodyPr wrap="square">
            <a:spAutoFit/>
          </a:bodyPr>
          <a:lstStyle/>
          <a:p>
            <a:pPr algn="ctr"/>
            <a:r>
              <a:rPr lang="en-US" sz="1800" b="1" dirty="0">
                <a:solidFill>
                  <a:schemeClr val="bg1"/>
                </a:solidFill>
                <a:latin typeface="Montserrat SemiBold" pitchFamily="2" charset="77"/>
                <a:ea typeface="Roboto" panose="02000000000000000000" pitchFamily="2" charset="0"/>
                <a:cs typeface="Lato Light" panose="020F0502020204030203" pitchFamily="34" charset="0"/>
              </a:rPr>
              <a:t>M</a:t>
            </a:r>
          </a:p>
        </p:txBody>
      </p:sp>
      <p:sp>
        <p:nvSpPr>
          <p:cNvPr id="40" name="Rectangle 39">
            <a:extLst>
              <a:ext uri="{FF2B5EF4-FFF2-40B4-BE49-F238E27FC236}">
                <a16:creationId xmlns:a16="http://schemas.microsoft.com/office/drawing/2014/main" id="{57840A23-FE76-1E21-AACC-3DFFF3883A01}"/>
              </a:ext>
            </a:extLst>
          </p:cNvPr>
          <p:cNvSpPr/>
          <p:nvPr/>
        </p:nvSpPr>
        <p:spPr>
          <a:xfrm>
            <a:off x="7499605" y="5124861"/>
            <a:ext cx="317710" cy="375046"/>
          </a:xfrm>
          <a:prstGeom prst="rect">
            <a:avLst/>
          </a:prstGeom>
        </p:spPr>
        <p:txBody>
          <a:bodyPr wrap="square">
            <a:spAutoFit/>
          </a:bodyPr>
          <a:lstStyle/>
          <a:p>
            <a:pPr algn="ctr"/>
            <a:r>
              <a:rPr lang="en-US" sz="1800" b="1" dirty="0">
                <a:solidFill>
                  <a:schemeClr val="bg1"/>
                </a:solidFill>
                <a:latin typeface="Montserrat SemiBold" pitchFamily="2" charset="77"/>
                <a:ea typeface="Roboto" panose="02000000000000000000" pitchFamily="2" charset="0"/>
                <a:cs typeface="Lato Light" panose="020F0502020204030203" pitchFamily="34" charset="0"/>
              </a:rPr>
              <a:t>M</a:t>
            </a:r>
          </a:p>
        </p:txBody>
      </p:sp>
      <p:sp>
        <p:nvSpPr>
          <p:cNvPr id="53" name="Subtitle 2">
            <a:extLst>
              <a:ext uri="{FF2B5EF4-FFF2-40B4-BE49-F238E27FC236}">
                <a16:creationId xmlns:a16="http://schemas.microsoft.com/office/drawing/2014/main" id="{88C8E5C3-C213-1C1D-07BF-9C572DA37BCD}"/>
              </a:ext>
            </a:extLst>
          </p:cNvPr>
          <p:cNvSpPr txBox="1">
            <a:spLocks/>
          </p:cNvSpPr>
          <p:nvPr/>
        </p:nvSpPr>
        <p:spPr>
          <a:xfrm>
            <a:off x="1305650" y="2316541"/>
            <a:ext cx="1936745" cy="709624"/>
          </a:xfrm>
          <a:prstGeom prst="rect">
            <a:avLst/>
          </a:prstGeom>
        </p:spPr>
        <p:txBody>
          <a:bodyPr vert="horz" wrap="square" lIns="108717" tIns="54359" rIns="108717" bIns="54359" rtlCol="0" anchor="t" anchorCtr="0">
            <a:spAutoFit/>
          </a:bodyPr>
          <a:lstStyle>
            <a:defPPr>
              <a:defRPr lang="en-US"/>
            </a:defPPr>
            <a:lvl1pPr marL="0" indent="0" algn="r" defTabSz="1087636" eaLnBrk="1" latinLnBrk="0" hangingPunct="1">
              <a:lnSpc>
                <a:spcPts val="1000"/>
              </a:lnSpc>
              <a:spcBef>
                <a:spcPts val="0"/>
              </a:spcBef>
              <a:buFont typeface="Arial"/>
              <a:buNone/>
              <a:defRPr sz="900">
                <a:latin typeface="Montserrat Light" pitchFamily="2" charset="77"/>
                <a:ea typeface="Roboto Light" panose="02000000000000000000" pitchFamily="2" charset="0"/>
                <a:cs typeface="Lato Light" panose="020F0502020204030203" pitchFamily="34" charset="0"/>
              </a:defRPr>
            </a:lvl1pPr>
            <a:lvl2pPr marL="1087636" indent="0" algn="ctr" defTabSz="1087636" eaLnBrk="1" latinLnBrk="0" hangingPunct="1">
              <a:lnSpc>
                <a:spcPct val="130000"/>
              </a:lnSpc>
              <a:spcBef>
                <a:spcPct val="20000"/>
              </a:spcBef>
              <a:buFont typeface="Arial"/>
              <a:buNone/>
              <a:defRPr sz="3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Font typeface="Arial"/>
              <a:buNone/>
              <a:defRPr sz="3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Font typeface="Arial"/>
              <a:buNone/>
              <a:defRPr sz="3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Font typeface="Arial"/>
              <a:buNone/>
              <a:defRPr sz="3200">
                <a:solidFill>
                  <a:schemeClr val="tx1">
                    <a:tint val="75000"/>
                  </a:schemeClr>
                </a:solidFill>
                <a:latin typeface="Open Sans"/>
                <a:ea typeface="+mn-ea"/>
                <a:cs typeface="Open Sans"/>
              </a:defRPr>
            </a:lvl5pPr>
            <a:lvl6pPr marL="5438184" indent="0" algn="ctr" defTabSz="1087636">
              <a:spcBef>
                <a:spcPct val="20000"/>
              </a:spcBef>
              <a:buFont typeface="Arial"/>
              <a:buNone/>
              <a:defRPr sz="4800">
                <a:solidFill>
                  <a:schemeClr val="tx1">
                    <a:tint val="75000"/>
                  </a:schemeClr>
                </a:solidFill>
                <a:latin typeface="+mn-lt"/>
                <a:ea typeface="+mn-ea"/>
                <a:cs typeface="+mn-cs"/>
              </a:defRPr>
            </a:lvl6pPr>
            <a:lvl7pPr marL="6525820" indent="0" algn="ctr" defTabSz="1087636">
              <a:spcBef>
                <a:spcPct val="20000"/>
              </a:spcBef>
              <a:buFont typeface="Arial"/>
              <a:buNone/>
              <a:defRPr sz="4800">
                <a:solidFill>
                  <a:schemeClr val="tx1">
                    <a:tint val="75000"/>
                  </a:schemeClr>
                </a:solidFill>
                <a:latin typeface="+mn-lt"/>
                <a:ea typeface="+mn-ea"/>
                <a:cs typeface="+mn-cs"/>
              </a:defRPr>
            </a:lvl7pPr>
            <a:lvl8pPr marL="7613455" indent="0" algn="ctr" defTabSz="1087636">
              <a:spcBef>
                <a:spcPct val="20000"/>
              </a:spcBef>
              <a:buFont typeface="Arial"/>
              <a:buNone/>
              <a:defRPr sz="4800">
                <a:solidFill>
                  <a:schemeClr val="tx1">
                    <a:tint val="75000"/>
                  </a:schemeClr>
                </a:solidFill>
                <a:latin typeface="+mn-lt"/>
                <a:ea typeface="+mn-ea"/>
                <a:cs typeface="+mn-cs"/>
              </a:defRPr>
            </a:lvl8pPr>
            <a:lvl9pPr marL="8701091" indent="0" algn="ctr" defTabSz="1087636">
              <a:spcBef>
                <a:spcPct val="20000"/>
              </a:spcBef>
              <a:buFont typeface="Arial"/>
              <a:buNone/>
              <a:defRPr sz="4800">
                <a:solidFill>
                  <a:schemeClr val="tx1">
                    <a:tint val="75000"/>
                  </a:schemeClr>
                </a:solidFill>
                <a:latin typeface="+mn-lt"/>
                <a:ea typeface="+mn-ea"/>
                <a:cs typeface="+mn-cs"/>
              </a:defRPr>
            </a:lvl9pPr>
          </a:lstStyle>
          <a:p>
            <a:pPr marL="228600" indent="-228600" algn="l">
              <a:lnSpc>
                <a:spcPct val="150000"/>
              </a:lnSpc>
              <a:buAutoNum type="arabicPeriod"/>
            </a:pPr>
            <a:r>
              <a:rPr lang="en-IN" dirty="0"/>
              <a:t>Inadequate training </a:t>
            </a:r>
          </a:p>
          <a:p>
            <a:pPr marL="228600" indent="-228600" algn="l">
              <a:lnSpc>
                <a:spcPct val="150000"/>
              </a:lnSpc>
              <a:buAutoNum type="arabicPeriod"/>
            </a:pPr>
            <a:r>
              <a:rPr lang="en-IN" dirty="0"/>
              <a:t>Lack of expertise</a:t>
            </a:r>
          </a:p>
          <a:p>
            <a:pPr marL="228600" indent="-228600" algn="l">
              <a:lnSpc>
                <a:spcPct val="150000"/>
              </a:lnSpc>
              <a:buAutoNum type="arabicPeriod"/>
            </a:pPr>
            <a:r>
              <a:rPr lang="en-IN" dirty="0"/>
              <a:t>Delayed response </a:t>
            </a:r>
          </a:p>
        </p:txBody>
      </p:sp>
      <p:sp>
        <p:nvSpPr>
          <p:cNvPr id="64" name="Subtitle 2">
            <a:extLst>
              <a:ext uri="{FF2B5EF4-FFF2-40B4-BE49-F238E27FC236}">
                <a16:creationId xmlns:a16="http://schemas.microsoft.com/office/drawing/2014/main" id="{6559E578-2FC1-3D3C-3833-112FB362957F}"/>
              </a:ext>
            </a:extLst>
          </p:cNvPr>
          <p:cNvSpPr txBox="1">
            <a:spLocks/>
          </p:cNvSpPr>
          <p:nvPr/>
        </p:nvSpPr>
        <p:spPr>
          <a:xfrm>
            <a:off x="1449239" y="3999720"/>
            <a:ext cx="1936745" cy="917373"/>
          </a:xfrm>
          <a:prstGeom prst="rect">
            <a:avLst/>
          </a:prstGeom>
        </p:spPr>
        <p:txBody>
          <a:bodyPr vert="horz" wrap="square" lIns="108717" tIns="54359" rIns="108717" bIns="54359" rtlCol="0" anchor="t" anchorCtr="0">
            <a:spAutoFit/>
          </a:bodyPr>
          <a:lstStyle>
            <a:defPPr>
              <a:defRPr lang="en-US"/>
            </a:defPPr>
            <a:lvl1pPr marL="0" indent="0" algn="r" defTabSz="1087636" eaLnBrk="1" latinLnBrk="0" hangingPunct="1">
              <a:lnSpc>
                <a:spcPts val="1000"/>
              </a:lnSpc>
              <a:spcBef>
                <a:spcPts val="0"/>
              </a:spcBef>
              <a:buFont typeface="Arial"/>
              <a:buNone/>
              <a:defRPr sz="900">
                <a:latin typeface="Montserrat Light" pitchFamily="2" charset="77"/>
                <a:ea typeface="Roboto Light" panose="02000000000000000000" pitchFamily="2" charset="0"/>
                <a:cs typeface="Lato Light" panose="020F0502020204030203" pitchFamily="34" charset="0"/>
              </a:defRPr>
            </a:lvl1pPr>
            <a:lvl2pPr marL="1087636" indent="0" algn="ctr" defTabSz="1087636" eaLnBrk="1" latinLnBrk="0" hangingPunct="1">
              <a:lnSpc>
                <a:spcPct val="130000"/>
              </a:lnSpc>
              <a:spcBef>
                <a:spcPct val="20000"/>
              </a:spcBef>
              <a:buFont typeface="Arial"/>
              <a:buNone/>
              <a:defRPr sz="3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Font typeface="Arial"/>
              <a:buNone/>
              <a:defRPr sz="3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Font typeface="Arial"/>
              <a:buNone/>
              <a:defRPr sz="3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Font typeface="Arial"/>
              <a:buNone/>
              <a:defRPr sz="3200">
                <a:solidFill>
                  <a:schemeClr val="tx1">
                    <a:tint val="75000"/>
                  </a:schemeClr>
                </a:solidFill>
                <a:latin typeface="Open Sans"/>
                <a:ea typeface="+mn-ea"/>
                <a:cs typeface="Open Sans"/>
              </a:defRPr>
            </a:lvl5pPr>
            <a:lvl6pPr marL="5438184" indent="0" algn="ctr" defTabSz="1087636">
              <a:spcBef>
                <a:spcPct val="20000"/>
              </a:spcBef>
              <a:buFont typeface="Arial"/>
              <a:buNone/>
              <a:defRPr sz="4800">
                <a:solidFill>
                  <a:schemeClr val="tx1">
                    <a:tint val="75000"/>
                  </a:schemeClr>
                </a:solidFill>
                <a:latin typeface="+mn-lt"/>
                <a:ea typeface="+mn-ea"/>
                <a:cs typeface="+mn-cs"/>
              </a:defRPr>
            </a:lvl6pPr>
            <a:lvl7pPr marL="6525820" indent="0" algn="ctr" defTabSz="1087636">
              <a:spcBef>
                <a:spcPct val="20000"/>
              </a:spcBef>
              <a:buFont typeface="Arial"/>
              <a:buNone/>
              <a:defRPr sz="4800">
                <a:solidFill>
                  <a:schemeClr val="tx1">
                    <a:tint val="75000"/>
                  </a:schemeClr>
                </a:solidFill>
                <a:latin typeface="+mn-lt"/>
                <a:ea typeface="+mn-ea"/>
                <a:cs typeface="+mn-cs"/>
              </a:defRPr>
            </a:lvl7pPr>
            <a:lvl8pPr marL="7613455" indent="0" algn="ctr" defTabSz="1087636">
              <a:spcBef>
                <a:spcPct val="20000"/>
              </a:spcBef>
              <a:buFont typeface="Arial"/>
              <a:buNone/>
              <a:defRPr sz="4800">
                <a:solidFill>
                  <a:schemeClr val="tx1">
                    <a:tint val="75000"/>
                  </a:schemeClr>
                </a:solidFill>
                <a:latin typeface="+mn-lt"/>
                <a:ea typeface="+mn-ea"/>
                <a:cs typeface="+mn-cs"/>
              </a:defRPr>
            </a:lvl8pPr>
            <a:lvl9pPr marL="8701091" indent="0" algn="ctr" defTabSz="1087636">
              <a:spcBef>
                <a:spcPct val="20000"/>
              </a:spcBef>
              <a:buFont typeface="Arial"/>
              <a:buNone/>
              <a:defRPr sz="4800">
                <a:solidFill>
                  <a:schemeClr val="tx1">
                    <a:tint val="75000"/>
                  </a:schemeClr>
                </a:solidFill>
                <a:latin typeface="+mn-lt"/>
                <a:ea typeface="+mn-ea"/>
                <a:cs typeface="+mn-cs"/>
              </a:defRPr>
            </a:lvl9pPr>
          </a:lstStyle>
          <a:p>
            <a:pPr algn="l">
              <a:lnSpc>
                <a:spcPct val="150000"/>
              </a:lnSpc>
            </a:pPr>
            <a:r>
              <a:rPr lang="en-IN" dirty="0"/>
              <a:t>1. Improper installation</a:t>
            </a:r>
          </a:p>
          <a:p>
            <a:pPr algn="l">
              <a:lnSpc>
                <a:spcPct val="150000"/>
              </a:lnSpc>
            </a:pPr>
            <a:r>
              <a:rPr lang="en-IN" dirty="0"/>
              <a:t>2. Lack of monitoring systems</a:t>
            </a:r>
          </a:p>
          <a:p>
            <a:pPr algn="l">
              <a:lnSpc>
                <a:spcPct val="150000"/>
              </a:lnSpc>
            </a:pPr>
            <a:r>
              <a:rPr lang="en-IN" dirty="0"/>
              <a:t>3. Suboptimal procedures</a:t>
            </a:r>
          </a:p>
          <a:p>
            <a:pPr algn="l">
              <a:lnSpc>
                <a:spcPct val="150000"/>
              </a:lnSpc>
            </a:pPr>
            <a:r>
              <a:rPr lang="en-IN" dirty="0"/>
              <a:t>4. Incorrect operation</a:t>
            </a:r>
            <a:endParaRPr lang="en-US" dirty="0">
              <a:solidFill>
                <a:schemeClr val="tx1">
                  <a:lumMod val="50000"/>
                </a:schemeClr>
              </a:solidFill>
            </a:endParaRPr>
          </a:p>
        </p:txBody>
      </p:sp>
      <p:sp>
        <p:nvSpPr>
          <p:cNvPr id="65" name="Subtitle 2">
            <a:extLst>
              <a:ext uri="{FF2B5EF4-FFF2-40B4-BE49-F238E27FC236}">
                <a16:creationId xmlns:a16="http://schemas.microsoft.com/office/drawing/2014/main" id="{1C3D7748-868B-C5B5-8BA9-1E06FE3A695D}"/>
              </a:ext>
            </a:extLst>
          </p:cNvPr>
          <p:cNvSpPr txBox="1">
            <a:spLocks/>
          </p:cNvSpPr>
          <p:nvPr/>
        </p:nvSpPr>
        <p:spPr>
          <a:xfrm>
            <a:off x="3711798" y="2311429"/>
            <a:ext cx="1936745" cy="917373"/>
          </a:xfrm>
          <a:prstGeom prst="rect">
            <a:avLst/>
          </a:prstGeom>
          <a:noFill/>
        </p:spPr>
        <p:txBody>
          <a:bodyPr vert="horz" wrap="square" lIns="108717" tIns="54359" rIns="108717" bIns="54359" rtlCol="0" anchor="t" anchorCtr="0">
            <a:spAutoFit/>
          </a:bodyPr>
          <a:lstStyle>
            <a:defPPr>
              <a:defRPr lang="en-US"/>
            </a:defPPr>
            <a:lvl1pPr marL="0" indent="0" algn="r" defTabSz="1087636" eaLnBrk="1" latinLnBrk="0" hangingPunct="1">
              <a:lnSpc>
                <a:spcPts val="1000"/>
              </a:lnSpc>
              <a:spcBef>
                <a:spcPts val="0"/>
              </a:spcBef>
              <a:buFont typeface="Arial"/>
              <a:buNone/>
              <a:defRPr sz="900">
                <a:latin typeface="Montserrat Light" pitchFamily="2" charset="77"/>
                <a:ea typeface="Roboto Light" panose="02000000000000000000" pitchFamily="2" charset="0"/>
                <a:cs typeface="Lato Light" panose="020F0502020204030203" pitchFamily="34" charset="0"/>
              </a:defRPr>
            </a:lvl1pPr>
            <a:lvl2pPr marL="1087636" indent="0" algn="ctr" defTabSz="1087636" eaLnBrk="1" latinLnBrk="0" hangingPunct="1">
              <a:lnSpc>
                <a:spcPct val="130000"/>
              </a:lnSpc>
              <a:spcBef>
                <a:spcPct val="20000"/>
              </a:spcBef>
              <a:buFont typeface="Arial"/>
              <a:buNone/>
              <a:defRPr sz="3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Font typeface="Arial"/>
              <a:buNone/>
              <a:defRPr sz="3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Font typeface="Arial"/>
              <a:buNone/>
              <a:defRPr sz="3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Font typeface="Arial"/>
              <a:buNone/>
              <a:defRPr sz="3200">
                <a:solidFill>
                  <a:schemeClr val="tx1">
                    <a:tint val="75000"/>
                  </a:schemeClr>
                </a:solidFill>
                <a:latin typeface="Open Sans"/>
                <a:ea typeface="+mn-ea"/>
                <a:cs typeface="Open Sans"/>
              </a:defRPr>
            </a:lvl5pPr>
            <a:lvl6pPr marL="5438184" indent="0" algn="ctr" defTabSz="1087636">
              <a:spcBef>
                <a:spcPct val="20000"/>
              </a:spcBef>
              <a:buFont typeface="Arial"/>
              <a:buNone/>
              <a:defRPr sz="4800">
                <a:solidFill>
                  <a:schemeClr val="tx1">
                    <a:tint val="75000"/>
                  </a:schemeClr>
                </a:solidFill>
                <a:latin typeface="+mn-lt"/>
                <a:ea typeface="+mn-ea"/>
                <a:cs typeface="+mn-cs"/>
              </a:defRPr>
            </a:lvl6pPr>
            <a:lvl7pPr marL="6525820" indent="0" algn="ctr" defTabSz="1087636">
              <a:spcBef>
                <a:spcPct val="20000"/>
              </a:spcBef>
              <a:buFont typeface="Arial"/>
              <a:buNone/>
              <a:defRPr sz="4800">
                <a:solidFill>
                  <a:schemeClr val="tx1">
                    <a:tint val="75000"/>
                  </a:schemeClr>
                </a:solidFill>
                <a:latin typeface="+mn-lt"/>
                <a:ea typeface="+mn-ea"/>
                <a:cs typeface="+mn-cs"/>
              </a:defRPr>
            </a:lvl7pPr>
            <a:lvl8pPr marL="7613455" indent="0" algn="ctr" defTabSz="1087636">
              <a:spcBef>
                <a:spcPct val="20000"/>
              </a:spcBef>
              <a:buFont typeface="Arial"/>
              <a:buNone/>
              <a:defRPr sz="4800">
                <a:solidFill>
                  <a:schemeClr val="tx1">
                    <a:tint val="75000"/>
                  </a:schemeClr>
                </a:solidFill>
                <a:latin typeface="+mn-lt"/>
                <a:ea typeface="+mn-ea"/>
                <a:cs typeface="+mn-cs"/>
              </a:defRPr>
            </a:lvl8pPr>
            <a:lvl9pPr marL="8701091" indent="0" algn="ctr" defTabSz="1087636">
              <a:spcBef>
                <a:spcPct val="20000"/>
              </a:spcBef>
              <a:buFont typeface="Arial"/>
              <a:buNone/>
              <a:defRPr sz="4800">
                <a:solidFill>
                  <a:schemeClr val="tx1">
                    <a:tint val="75000"/>
                  </a:schemeClr>
                </a:solidFill>
                <a:latin typeface="+mn-lt"/>
                <a:ea typeface="+mn-ea"/>
                <a:cs typeface="+mn-cs"/>
              </a:defRPr>
            </a:lvl9pPr>
          </a:lstStyle>
          <a:p>
            <a:pPr marL="228600" indent="-228600" algn="l">
              <a:lnSpc>
                <a:spcPct val="150000"/>
              </a:lnSpc>
              <a:buAutoNum type="arabicPeriod"/>
            </a:pPr>
            <a:r>
              <a:rPr lang="en-IN" dirty="0"/>
              <a:t>Worn-out components</a:t>
            </a:r>
          </a:p>
          <a:p>
            <a:pPr marL="228600" indent="-228600" algn="l">
              <a:lnSpc>
                <a:spcPct val="150000"/>
              </a:lnSpc>
              <a:buAutoNum type="arabicPeriod"/>
            </a:pPr>
            <a:r>
              <a:rPr lang="en-IN" dirty="0"/>
              <a:t>Inadequate maintenance</a:t>
            </a:r>
          </a:p>
          <a:p>
            <a:pPr marL="228600" indent="-228600" algn="l">
              <a:lnSpc>
                <a:spcPct val="150000"/>
              </a:lnSpc>
              <a:buAutoNum type="arabicPeriod"/>
            </a:pPr>
            <a:r>
              <a:rPr lang="en-IN" dirty="0"/>
              <a:t>Power supply issues</a:t>
            </a:r>
          </a:p>
          <a:p>
            <a:pPr marL="228600" indent="-228600" algn="l">
              <a:lnSpc>
                <a:spcPct val="150000"/>
              </a:lnSpc>
              <a:buAutoNum type="arabicPeriod"/>
            </a:pPr>
            <a:r>
              <a:rPr lang="en-IN" dirty="0"/>
              <a:t>Incorrect sizing </a:t>
            </a:r>
          </a:p>
        </p:txBody>
      </p:sp>
      <p:sp>
        <p:nvSpPr>
          <p:cNvPr id="66" name="Subtitle 2">
            <a:extLst>
              <a:ext uri="{FF2B5EF4-FFF2-40B4-BE49-F238E27FC236}">
                <a16:creationId xmlns:a16="http://schemas.microsoft.com/office/drawing/2014/main" id="{BD703C8E-AA81-4598-C4F8-ED09A8C5F43E}"/>
              </a:ext>
            </a:extLst>
          </p:cNvPr>
          <p:cNvSpPr txBox="1">
            <a:spLocks/>
          </p:cNvSpPr>
          <p:nvPr/>
        </p:nvSpPr>
        <p:spPr>
          <a:xfrm>
            <a:off x="6208513" y="2255854"/>
            <a:ext cx="1936745" cy="1125122"/>
          </a:xfrm>
          <a:prstGeom prst="rect">
            <a:avLst/>
          </a:prstGeom>
        </p:spPr>
        <p:txBody>
          <a:bodyPr vert="horz" wrap="square" lIns="108717" tIns="54359" rIns="108717" bIns="54359" rtlCol="0" anchor="t" anchorCtr="0">
            <a:spAutoFit/>
          </a:bodyPr>
          <a:lstStyle>
            <a:defPPr>
              <a:defRPr lang="en-US"/>
            </a:defPPr>
            <a:lvl1pPr marL="0" indent="0" algn="r" defTabSz="1087636" eaLnBrk="1" latinLnBrk="0" hangingPunct="1">
              <a:lnSpc>
                <a:spcPts val="1000"/>
              </a:lnSpc>
              <a:spcBef>
                <a:spcPts val="0"/>
              </a:spcBef>
              <a:buFont typeface="Arial"/>
              <a:buNone/>
              <a:defRPr sz="900">
                <a:latin typeface="Montserrat Light" pitchFamily="2" charset="77"/>
                <a:ea typeface="Roboto Light" panose="02000000000000000000" pitchFamily="2" charset="0"/>
                <a:cs typeface="Lato Light" panose="020F0502020204030203" pitchFamily="34" charset="0"/>
              </a:defRPr>
            </a:lvl1pPr>
            <a:lvl2pPr marL="1087636" indent="0" algn="ctr" defTabSz="1087636" eaLnBrk="1" latinLnBrk="0" hangingPunct="1">
              <a:lnSpc>
                <a:spcPct val="130000"/>
              </a:lnSpc>
              <a:spcBef>
                <a:spcPct val="20000"/>
              </a:spcBef>
              <a:buFont typeface="Arial"/>
              <a:buNone/>
              <a:defRPr sz="3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Font typeface="Arial"/>
              <a:buNone/>
              <a:defRPr sz="3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Font typeface="Arial"/>
              <a:buNone/>
              <a:defRPr sz="3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Font typeface="Arial"/>
              <a:buNone/>
              <a:defRPr sz="3200">
                <a:solidFill>
                  <a:schemeClr val="tx1">
                    <a:tint val="75000"/>
                  </a:schemeClr>
                </a:solidFill>
                <a:latin typeface="Open Sans"/>
                <a:ea typeface="+mn-ea"/>
                <a:cs typeface="Open Sans"/>
              </a:defRPr>
            </a:lvl5pPr>
            <a:lvl6pPr marL="5438184" indent="0" algn="ctr" defTabSz="1087636">
              <a:spcBef>
                <a:spcPct val="20000"/>
              </a:spcBef>
              <a:buFont typeface="Arial"/>
              <a:buNone/>
              <a:defRPr sz="4800">
                <a:solidFill>
                  <a:schemeClr val="tx1">
                    <a:tint val="75000"/>
                  </a:schemeClr>
                </a:solidFill>
                <a:latin typeface="+mn-lt"/>
                <a:ea typeface="+mn-ea"/>
                <a:cs typeface="+mn-cs"/>
              </a:defRPr>
            </a:lvl6pPr>
            <a:lvl7pPr marL="6525820" indent="0" algn="ctr" defTabSz="1087636">
              <a:spcBef>
                <a:spcPct val="20000"/>
              </a:spcBef>
              <a:buFont typeface="Arial"/>
              <a:buNone/>
              <a:defRPr sz="4800">
                <a:solidFill>
                  <a:schemeClr val="tx1">
                    <a:tint val="75000"/>
                  </a:schemeClr>
                </a:solidFill>
                <a:latin typeface="+mn-lt"/>
                <a:ea typeface="+mn-ea"/>
                <a:cs typeface="+mn-cs"/>
              </a:defRPr>
            </a:lvl7pPr>
            <a:lvl8pPr marL="7613455" indent="0" algn="ctr" defTabSz="1087636">
              <a:spcBef>
                <a:spcPct val="20000"/>
              </a:spcBef>
              <a:buFont typeface="Arial"/>
              <a:buNone/>
              <a:defRPr sz="4800">
                <a:solidFill>
                  <a:schemeClr val="tx1">
                    <a:tint val="75000"/>
                  </a:schemeClr>
                </a:solidFill>
                <a:latin typeface="+mn-lt"/>
                <a:ea typeface="+mn-ea"/>
                <a:cs typeface="+mn-cs"/>
              </a:defRPr>
            </a:lvl8pPr>
            <a:lvl9pPr marL="8701091" indent="0" algn="ctr" defTabSz="1087636">
              <a:spcBef>
                <a:spcPct val="20000"/>
              </a:spcBef>
              <a:buFont typeface="Arial"/>
              <a:buNone/>
              <a:defRPr sz="4800">
                <a:solidFill>
                  <a:schemeClr val="tx1">
                    <a:tint val="75000"/>
                  </a:schemeClr>
                </a:solidFill>
                <a:latin typeface="+mn-lt"/>
                <a:ea typeface="+mn-ea"/>
                <a:cs typeface="+mn-cs"/>
              </a:defRPr>
            </a:lvl9pPr>
          </a:lstStyle>
          <a:p>
            <a:pPr marL="228600" indent="-228600" algn="l">
              <a:lnSpc>
                <a:spcPct val="150000"/>
              </a:lnSpc>
              <a:buAutoNum type="arabicPeriod"/>
            </a:pPr>
            <a:r>
              <a:rPr lang="en-IN" dirty="0"/>
              <a:t>Corrosive well conditions</a:t>
            </a:r>
          </a:p>
          <a:p>
            <a:pPr marL="228600" indent="-228600" algn="l">
              <a:lnSpc>
                <a:spcPct val="150000"/>
              </a:lnSpc>
              <a:buAutoNum type="arabicPeriod"/>
            </a:pPr>
            <a:r>
              <a:rPr lang="en-IN" dirty="0"/>
              <a:t>Extreme temperatures</a:t>
            </a:r>
          </a:p>
          <a:p>
            <a:pPr marL="228600" indent="-228600" algn="l">
              <a:lnSpc>
                <a:spcPct val="150000"/>
              </a:lnSpc>
              <a:buAutoNum type="arabicPeriod"/>
            </a:pPr>
            <a:r>
              <a:rPr lang="en-US" dirty="0"/>
              <a:t>Sand and debris in oil</a:t>
            </a:r>
            <a:endParaRPr lang="en-IN" dirty="0"/>
          </a:p>
          <a:p>
            <a:pPr marL="228600" indent="-228600" algn="l">
              <a:lnSpc>
                <a:spcPct val="150000"/>
              </a:lnSpc>
              <a:buAutoNum type="arabicPeriod"/>
            </a:pPr>
            <a:r>
              <a:rPr lang="en-IN" dirty="0"/>
              <a:t>Vibrations from nearby equipment</a:t>
            </a:r>
          </a:p>
        </p:txBody>
      </p:sp>
      <p:sp>
        <p:nvSpPr>
          <p:cNvPr id="70" name="Subtitle 2">
            <a:extLst>
              <a:ext uri="{FF2B5EF4-FFF2-40B4-BE49-F238E27FC236}">
                <a16:creationId xmlns:a16="http://schemas.microsoft.com/office/drawing/2014/main" id="{D3A616ED-F98B-B0A4-A299-6E74E69D84DE}"/>
              </a:ext>
            </a:extLst>
          </p:cNvPr>
          <p:cNvSpPr txBox="1">
            <a:spLocks/>
          </p:cNvSpPr>
          <p:nvPr/>
        </p:nvSpPr>
        <p:spPr>
          <a:xfrm>
            <a:off x="6113729" y="4177298"/>
            <a:ext cx="1936745" cy="709624"/>
          </a:xfrm>
          <a:prstGeom prst="rect">
            <a:avLst/>
          </a:prstGeom>
        </p:spPr>
        <p:txBody>
          <a:bodyPr vert="horz" wrap="square" lIns="108717" tIns="54359" rIns="108717" bIns="54359" rtlCol="0" anchor="t" anchorCtr="0">
            <a:spAutoFit/>
          </a:bodyPr>
          <a:lstStyle>
            <a:defPPr>
              <a:defRPr lang="en-US"/>
            </a:defPPr>
            <a:lvl1pPr marL="0" indent="0" algn="r" defTabSz="1087636" eaLnBrk="1" latinLnBrk="0" hangingPunct="1">
              <a:lnSpc>
                <a:spcPts val="1000"/>
              </a:lnSpc>
              <a:spcBef>
                <a:spcPts val="0"/>
              </a:spcBef>
              <a:buFont typeface="Arial"/>
              <a:buNone/>
              <a:defRPr sz="900">
                <a:latin typeface="Montserrat Light" pitchFamily="2" charset="77"/>
                <a:ea typeface="Roboto Light" panose="02000000000000000000" pitchFamily="2" charset="0"/>
                <a:cs typeface="Lato Light" panose="020F0502020204030203" pitchFamily="34" charset="0"/>
              </a:defRPr>
            </a:lvl1pPr>
            <a:lvl2pPr marL="1087636" indent="0" algn="ctr" defTabSz="1087636" eaLnBrk="1" latinLnBrk="0" hangingPunct="1">
              <a:lnSpc>
                <a:spcPct val="130000"/>
              </a:lnSpc>
              <a:spcBef>
                <a:spcPct val="20000"/>
              </a:spcBef>
              <a:buFont typeface="Arial"/>
              <a:buNone/>
              <a:defRPr sz="3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Font typeface="Arial"/>
              <a:buNone/>
              <a:defRPr sz="3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Font typeface="Arial"/>
              <a:buNone/>
              <a:defRPr sz="3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Font typeface="Arial"/>
              <a:buNone/>
              <a:defRPr sz="3200">
                <a:solidFill>
                  <a:schemeClr val="tx1">
                    <a:tint val="75000"/>
                  </a:schemeClr>
                </a:solidFill>
                <a:latin typeface="Open Sans"/>
                <a:ea typeface="+mn-ea"/>
                <a:cs typeface="Open Sans"/>
              </a:defRPr>
            </a:lvl5pPr>
            <a:lvl6pPr marL="5438184" indent="0" algn="ctr" defTabSz="1087636">
              <a:spcBef>
                <a:spcPct val="20000"/>
              </a:spcBef>
              <a:buFont typeface="Arial"/>
              <a:buNone/>
              <a:defRPr sz="4800">
                <a:solidFill>
                  <a:schemeClr val="tx1">
                    <a:tint val="75000"/>
                  </a:schemeClr>
                </a:solidFill>
                <a:latin typeface="+mn-lt"/>
                <a:ea typeface="+mn-ea"/>
                <a:cs typeface="+mn-cs"/>
              </a:defRPr>
            </a:lvl6pPr>
            <a:lvl7pPr marL="6525820" indent="0" algn="ctr" defTabSz="1087636">
              <a:spcBef>
                <a:spcPct val="20000"/>
              </a:spcBef>
              <a:buFont typeface="Arial"/>
              <a:buNone/>
              <a:defRPr sz="4800">
                <a:solidFill>
                  <a:schemeClr val="tx1">
                    <a:tint val="75000"/>
                  </a:schemeClr>
                </a:solidFill>
                <a:latin typeface="+mn-lt"/>
                <a:ea typeface="+mn-ea"/>
                <a:cs typeface="+mn-cs"/>
              </a:defRPr>
            </a:lvl7pPr>
            <a:lvl8pPr marL="7613455" indent="0" algn="ctr" defTabSz="1087636">
              <a:spcBef>
                <a:spcPct val="20000"/>
              </a:spcBef>
              <a:buFont typeface="Arial"/>
              <a:buNone/>
              <a:defRPr sz="4800">
                <a:solidFill>
                  <a:schemeClr val="tx1">
                    <a:tint val="75000"/>
                  </a:schemeClr>
                </a:solidFill>
                <a:latin typeface="+mn-lt"/>
                <a:ea typeface="+mn-ea"/>
                <a:cs typeface="+mn-cs"/>
              </a:defRPr>
            </a:lvl8pPr>
            <a:lvl9pPr marL="8701091" indent="0" algn="ctr" defTabSz="1087636">
              <a:spcBef>
                <a:spcPct val="20000"/>
              </a:spcBef>
              <a:buFont typeface="Arial"/>
              <a:buNone/>
              <a:defRPr sz="4800">
                <a:solidFill>
                  <a:schemeClr val="tx1">
                    <a:tint val="75000"/>
                  </a:schemeClr>
                </a:solidFill>
                <a:latin typeface="+mn-lt"/>
                <a:ea typeface="+mn-ea"/>
                <a:cs typeface="+mn-cs"/>
              </a:defRPr>
            </a:lvl9pPr>
          </a:lstStyle>
          <a:p>
            <a:pPr marL="228600" indent="-228600" algn="l">
              <a:lnSpc>
                <a:spcPct val="150000"/>
              </a:lnSpc>
              <a:buAutoNum type="arabicPeriod"/>
            </a:pPr>
            <a:r>
              <a:rPr lang="en-IN" dirty="0"/>
              <a:t>Low-quality components</a:t>
            </a:r>
          </a:p>
          <a:p>
            <a:pPr marL="228600" indent="-228600" algn="l">
              <a:lnSpc>
                <a:spcPct val="150000"/>
              </a:lnSpc>
              <a:buAutoNum type="arabicPeriod"/>
            </a:pPr>
            <a:r>
              <a:rPr lang="en-IN" dirty="0"/>
              <a:t>Contaminants in oil</a:t>
            </a:r>
          </a:p>
          <a:p>
            <a:pPr marL="228600" indent="-228600" algn="l">
              <a:lnSpc>
                <a:spcPct val="150000"/>
              </a:lnSpc>
              <a:buAutoNum type="arabicPeriod"/>
            </a:pPr>
            <a:r>
              <a:rPr lang="en-IN" dirty="0"/>
              <a:t>Inadequate lubrication </a:t>
            </a:r>
          </a:p>
        </p:txBody>
      </p:sp>
      <p:sp>
        <p:nvSpPr>
          <p:cNvPr id="71" name="Subtitle 2">
            <a:extLst>
              <a:ext uri="{FF2B5EF4-FFF2-40B4-BE49-F238E27FC236}">
                <a16:creationId xmlns:a16="http://schemas.microsoft.com/office/drawing/2014/main" id="{49C358CA-EA2D-E629-C7CA-C50F393999E3}"/>
              </a:ext>
            </a:extLst>
          </p:cNvPr>
          <p:cNvSpPr txBox="1">
            <a:spLocks/>
          </p:cNvSpPr>
          <p:nvPr/>
        </p:nvSpPr>
        <p:spPr>
          <a:xfrm>
            <a:off x="3744225" y="4040677"/>
            <a:ext cx="1936745" cy="917373"/>
          </a:xfrm>
          <a:prstGeom prst="rect">
            <a:avLst/>
          </a:prstGeom>
        </p:spPr>
        <p:txBody>
          <a:bodyPr vert="horz" wrap="square" lIns="108717" tIns="54359" rIns="108717" bIns="54359" rtlCol="0" anchor="t" anchorCtr="0">
            <a:spAutoFit/>
          </a:bodyPr>
          <a:lstStyle>
            <a:defPPr>
              <a:defRPr lang="en-US"/>
            </a:defPPr>
            <a:lvl1pPr marL="0" indent="0" algn="r" defTabSz="1087636" eaLnBrk="1" latinLnBrk="0" hangingPunct="1">
              <a:lnSpc>
                <a:spcPts val="1000"/>
              </a:lnSpc>
              <a:spcBef>
                <a:spcPts val="0"/>
              </a:spcBef>
              <a:buFont typeface="Arial"/>
              <a:buNone/>
              <a:defRPr sz="900">
                <a:latin typeface="Montserrat Light" pitchFamily="2" charset="77"/>
                <a:ea typeface="Roboto Light" panose="02000000000000000000" pitchFamily="2" charset="0"/>
                <a:cs typeface="Lato Light" panose="020F0502020204030203" pitchFamily="34" charset="0"/>
              </a:defRPr>
            </a:lvl1pPr>
            <a:lvl2pPr marL="1087636" indent="0" algn="ctr" defTabSz="1087636" eaLnBrk="1" latinLnBrk="0" hangingPunct="1">
              <a:lnSpc>
                <a:spcPct val="130000"/>
              </a:lnSpc>
              <a:spcBef>
                <a:spcPct val="20000"/>
              </a:spcBef>
              <a:buFont typeface="Arial"/>
              <a:buNone/>
              <a:defRPr sz="3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Font typeface="Arial"/>
              <a:buNone/>
              <a:defRPr sz="3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Font typeface="Arial"/>
              <a:buNone/>
              <a:defRPr sz="3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Font typeface="Arial"/>
              <a:buNone/>
              <a:defRPr sz="3200">
                <a:solidFill>
                  <a:schemeClr val="tx1">
                    <a:tint val="75000"/>
                  </a:schemeClr>
                </a:solidFill>
                <a:latin typeface="Open Sans"/>
                <a:ea typeface="+mn-ea"/>
                <a:cs typeface="Open Sans"/>
              </a:defRPr>
            </a:lvl5pPr>
            <a:lvl6pPr marL="5438184" indent="0" algn="ctr" defTabSz="1087636">
              <a:spcBef>
                <a:spcPct val="20000"/>
              </a:spcBef>
              <a:buFont typeface="Arial"/>
              <a:buNone/>
              <a:defRPr sz="4800">
                <a:solidFill>
                  <a:schemeClr val="tx1">
                    <a:tint val="75000"/>
                  </a:schemeClr>
                </a:solidFill>
                <a:latin typeface="+mn-lt"/>
                <a:ea typeface="+mn-ea"/>
                <a:cs typeface="+mn-cs"/>
              </a:defRPr>
            </a:lvl6pPr>
            <a:lvl7pPr marL="6525820" indent="0" algn="ctr" defTabSz="1087636">
              <a:spcBef>
                <a:spcPct val="20000"/>
              </a:spcBef>
              <a:buFont typeface="Arial"/>
              <a:buNone/>
              <a:defRPr sz="4800">
                <a:solidFill>
                  <a:schemeClr val="tx1">
                    <a:tint val="75000"/>
                  </a:schemeClr>
                </a:solidFill>
                <a:latin typeface="+mn-lt"/>
                <a:ea typeface="+mn-ea"/>
                <a:cs typeface="+mn-cs"/>
              </a:defRPr>
            </a:lvl7pPr>
            <a:lvl8pPr marL="7613455" indent="0" algn="ctr" defTabSz="1087636">
              <a:spcBef>
                <a:spcPct val="20000"/>
              </a:spcBef>
              <a:buFont typeface="Arial"/>
              <a:buNone/>
              <a:defRPr sz="4800">
                <a:solidFill>
                  <a:schemeClr val="tx1">
                    <a:tint val="75000"/>
                  </a:schemeClr>
                </a:solidFill>
                <a:latin typeface="+mn-lt"/>
                <a:ea typeface="+mn-ea"/>
                <a:cs typeface="+mn-cs"/>
              </a:defRPr>
            </a:lvl8pPr>
            <a:lvl9pPr marL="8701091" indent="0" algn="ctr" defTabSz="1087636">
              <a:spcBef>
                <a:spcPct val="20000"/>
              </a:spcBef>
              <a:buFont typeface="Arial"/>
              <a:buNone/>
              <a:defRPr sz="4800">
                <a:solidFill>
                  <a:schemeClr val="tx1">
                    <a:tint val="75000"/>
                  </a:schemeClr>
                </a:solidFill>
                <a:latin typeface="+mn-lt"/>
                <a:ea typeface="+mn-ea"/>
                <a:cs typeface="+mn-cs"/>
              </a:defRPr>
            </a:lvl9pPr>
          </a:lstStyle>
          <a:p>
            <a:pPr marL="228600" indent="-228600" algn="l">
              <a:lnSpc>
                <a:spcPct val="150000"/>
              </a:lnSpc>
              <a:buAutoNum type="arabicPeriod"/>
            </a:pPr>
            <a:r>
              <a:rPr lang="en-IN" dirty="0"/>
              <a:t>Poor maintenance scheduling</a:t>
            </a:r>
          </a:p>
          <a:p>
            <a:pPr marL="228600" indent="-228600" algn="l">
              <a:lnSpc>
                <a:spcPct val="150000"/>
              </a:lnSpc>
              <a:buAutoNum type="arabicPeriod"/>
            </a:pPr>
            <a:r>
              <a:rPr lang="en-IN" dirty="0"/>
              <a:t>Budget constraints</a:t>
            </a:r>
          </a:p>
          <a:p>
            <a:pPr marL="228600" indent="-228600" algn="l">
              <a:lnSpc>
                <a:spcPct val="150000"/>
              </a:lnSpc>
              <a:buAutoNum type="arabicPeriod"/>
            </a:pPr>
            <a:r>
              <a:rPr lang="en-IN" dirty="0"/>
              <a:t>No spare parts availability</a:t>
            </a:r>
            <a:endParaRPr lang="en-US" dirty="0">
              <a:solidFill>
                <a:schemeClr val="tx1">
                  <a:lumMod val="50000"/>
                </a:schemeClr>
              </a:solidFill>
            </a:endParaRPr>
          </a:p>
        </p:txBody>
      </p:sp>
      <p:sp>
        <p:nvSpPr>
          <p:cNvPr id="17" name="Title 2">
            <a:extLst>
              <a:ext uri="{FF2B5EF4-FFF2-40B4-BE49-F238E27FC236}">
                <a16:creationId xmlns:a16="http://schemas.microsoft.com/office/drawing/2014/main" id="{F493ED0F-5CF3-E67E-0442-F9563DE72CBF}"/>
              </a:ext>
            </a:extLst>
          </p:cNvPr>
          <p:cNvSpPr txBox="1">
            <a:spLocks/>
          </p:cNvSpPr>
          <p:nvPr/>
        </p:nvSpPr>
        <p:spPr bwMode="auto">
          <a:xfrm>
            <a:off x="2228850" y="228600"/>
            <a:ext cx="5848350" cy="548640"/>
          </a:xfrm>
          <a:prstGeom prst="rect">
            <a:avLst/>
          </a:prstGeom>
          <a:noFill/>
          <a:ln w="19050">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3000" b="1">
                <a:solidFill>
                  <a:schemeClr val="accent1"/>
                </a:solidFill>
                <a:latin typeface="Calibri" pitchFamily="34" charset="0"/>
                <a:ea typeface="+mj-ea"/>
                <a:cs typeface="Calibri" pitchFamily="34" charset="0"/>
              </a:defRPr>
            </a:lvl1pPr>
            <a:lvl2pPr algn="l" rtl="0" eaLnBrk="1" fontAlgn="base" hangingPunct="1">
              <a:spcBef>
                <a:spcPct val="0"/>
              </a:spcBef>
              <a:spcAft>
                <a:spcPct val="0"/>
              </a:spcAft>
              <a:defRPr sz="3200" b="1">
                <a:solidFill>
                  <a:schemeClr val="accent1"/>
                </a:solidFill>
                <a:latin typeface="Generis Sans Com" pitchFamily="34" charset="0"/>
              </a:defRPr>
            </a:lvl2pPr>
            <a:lvl3pPr algn="l" rtl="0" eaLnBrk="1" fontAlgn="base" hangingPunct="1">
              <a:spcBef>
                <a:spcPct val="0"/>
              </a:spcBef>
              <a:spcAft>
                <a:spcPct val="0"/>
              </a:spcAft>
              <a:defRPr sz="3200" b="1">
                <a:solidFill>
                  <a:schemeClr val="accent1"/>
                </a:solidFill>
                <a:latin typeface="Generis Sans Com" pitchFamily="34" charset="0"/>
              </a:defRPr>
            </a:lvl3pPr>
            <a:lvl4pPr algn="l" rtl="0" eaLnBrk="1" fontAlgn="base" hangingPunct="1">
              <a:spcBef>
                <a:spcPct val="0"/>
              </a:spcBef>
              <a:spcAft>
                <a:spcPct val="0"/>
              </a:spcAft>
              <a:defRPr sz="3200" b="1">
                <a:solidFill>
                  <a:schemeClr val="accent1"/>
                </a:solidFill>
                <a:latin typeface="Generis Sans Com" pitchFamily="34" charset="0"/>
              </a:defRPr>
            </a:lvl4pPr>
            <a:lvl5pPr algn="l" rtl="0" eaLnBrk="1" fontAlgn="base" hangingPunct="1">
              <a:spcBef>
                <a:spcPct val="0"/>
              </a:spcBef>
              <a:spcAft>
                <a:spcPct val="0"/>
              </a:spcAft>
              <a:defRPr sz="3200" b="1">
                <a:solidFill>
                  <a:schemeClr val="accent1"/>
                </a:solidFill>
                <a:latin typeface="Generis Sans Com" pitchFamily="34"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a:lstStyle>
          <a:p>
            <a:pPr marL="91440" algn="ctr"/>
            <a:r>
              <a:rPr lang="en-US" sz="2400" kern="0" dirty="0">
                <a:solidFill>
                  <a:schemeClr val="accent4">
                    <a:lumMod val="10000"/>
                  </a:schemeClr>
                </a:solidFill>
              </a:rPr>
              <a:t>Potential Variation Sources</a:t>
            </a:r>
          </a:p>
          <a:p>
            <a:pPr marL="91440" algn="ctr"/>
            <a:r>
              <a:rPr lang="en-US" sz="2400" kern="0" dirty="0">
                <a:solidFill>
                  <a:schemeClr val="accent4">
                    <a:lumMod val="10000"/>
                  </a:schemeClr>
                </a:solidFill>
              </a:rPr>
              <a:t>(Root Causes)</a:t>
            </a:r>
          </a:p>
        </p:txBody>
      </p:sp>
    </p:spTree>
    <p:extLst>
      <p:ext uri="{BB962C8B-B14F-4D97-AF65-F5344CB8AC3E}">
        <p14:creationId xmlns:p14="http://schemas.microsoft.com/office/powerpoint/2010/main" val="349169402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9D3844A5-3B38-4698-8943-B0AEDB74F334}" type="slidenum">
              <a:rPr lang="en-US" smtClean="0">
                <a:solidFill>
                  <a:schemeClr val="accent4">
                    <a:lumMod val="10000"/>
                  </a:schemeClr>
                </a:solidFill>
              </a:rPr>
              <a:pPr/>
              <a:t>24</a:t>
            </a:fld>
            <a:endParaRPr lang="en-US" dirty="0">
              <a:solidFill>
                <a:schemeClr val="accent4">
                  <a:lumMod val="10000"/>
                </a:schemeClr>
              </a:solidFill>
            </a:endParaRPr>
          </a:p>
        </p:txBody>
      </p:sp>
      <p:sp>
        <p:nvSpPr>
          <p:cNvPr id="4" name="Date Placeholder 3"/>
          <p:cNvSpPr>
            <a:spLocks noGrp="1"/>
          </p:cNvSpPr>
          <p:nvPr>
            <p:ph type="dt" sz="half" idx="10"/>
          </p:nvPr>
        </p:nvSpPr>
        <p:spPr/>
        <p:txBody>
          <a:bodyPr/>
          <a:lstStyle/>
          <a:p>
            <a:fld id="{07917A51-C835-42C0-8049-98CD01217C8D}" type="datetime4">
              <a:rPr lang="en-US" smtClean="0">
                <a:solidFill>
                  <a:schemeClr val="accent4">
                    <a:lumMod val="10000"/>
                  </a:schemeClr>
                </a:solidFill>
              </a:rPr>
              <a:pPr/>
              <a:t>October 15, 2024</a:t>
            </a:fld>
            <a:endParaRPr lang="en-US" dirty="0">
              <a:solidFill>
                <a:schemeClr val="accent4">
                  <a:lumMod val="10000"/>
                </a:schemeClr>
              </a:solidFill>
            </a:endParaRPr>
          </a:p>
        </p:txBody>
      </p:sp>
      <p:sp>
        <p:nvSpPr>
          <p:cNvPr id="14" name="Title 2"/>
          <p:cNvSpPr txBox="1">
            <a:spLocks/>
          </p:cNvSpPr>
          <p:nvPr/>
        </p:nvSpPr>
        <p:spPr bwMode="auto">
          <a:xfrm>
            <a:off x="2286000" y="223723"/>
            <a:ext cx="6858000" cy="548640"/>
          </a:xfrm>
          <a:prstGeom prst="rect">
            <a:avLst/>
          </a:prstGeom>
          <a:noFill/>
          <a:ln w="19050">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3000" b="1">
                <a:solidFill>
                  <a:schemeClr val="accent1"/>
                </a:solidFill>
                <a:latin typeface="Calibri" pitchFamily="34" charset="0"/>
                <a:ea typeface="+mj-ea"/>
                <a:cs typeface="Calibri" pitchFamily="34" charset="0"/>
              </a:defRPr>
            </a:lvl1pPr>
            <a:lvl2pPr algn="l" rtl="0" eaLnBrk="1" fontAlgn="base" hangingPunct="1">
              <a:spcBef>
                <a:spcPct val="0"/>
              </a:spcBef>
              <a:spcAft>
                <a:spcPct val="0"/>
              </a:spcAft>
              <a:defRPr sz="3200" b="1">
                <a:solidFill>
                  <a:schemeClr val="accent1"/>
                </a:solidFill>
                <a:latin typeface="Generis Sans Com" pitchFamily="34" charset="0"/>
              </a:defRPr>
            </a:lvl2pPr>
            <a:lvl3pPr algn="l" rtl="0" eaLnBrk="1" fontAlgn="base" hangingPunct="1">
              <a:spcBef>
                <a:spcPct val="0"/>
              </a:spcBef>
              <a:spcAft>
                <a:spcPct val="0"/>
              </a:spcAft>
              <a:defRPr sz="3200" b="1">
                <a:solidFill>
                  <a:schemeClr val="accent1"/>
                </a:solidFill>
                <a:latin typeface="Generis Sans Com" pitchFamily="34" charset="0"/>
              </a:defRPr>
            </a:lvl3pPr>
            <a:lvl4pPr algn="l" rtl="0" eaLnBrk="1" fontAlgn="base" hangingPunct="1">
              <a:spcBef>
                <a:spcPct val="0"/>
              </a:spcBef>
              <a:spcAft>
                <a:spcPct val="0"/>
              </a:spcAft>
              <a:defRPr sz="3200" b="1">
                <a:solidFill>
                  <a:schemeClr val="accent1"/>
                </a:solidFill>
                <a:latin typeface="Generis Sans Com" pitchFamily="34" charset="0"/>
              </a:defRPr>
            </a:lvl4pPr>
            <a:lvl5pPr algn="l" rtl="0" eaLnBrk="1" fontAlgn="base" hangingPunct="1">
              <a:spcBef>
                <a:spcPct val="0"/>
              </a:spcBef>
              <a:spcAft>
                <a:spcPct val="0"/>
              </a:spcAft>
              <a:defRPr sz="3200" b="1">
                <a:solidFill>
                  <a:schemeClr val="accent1"/>
                </a:solidFill>
                <a:latin typeface="Generis Sans Com" pitchFamily="34"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a:lstStyle>
          <a:p>
            <a:pPr marL="91440"/>
            <a:r>
              <a:rPr lang="en-US" sz="2400" kern="0" dirty="0">
                <a:solidFill>
                  <a:schemeClr val="accent4">
                    <a:lumMod val="10000"/>
                  </a:schemeClr>
                </a:solidFill>
              </a:rPr>
              <a:t>Hypothesis Testing on associate competency</a:t>
            </a:r>
          </a:p>
        </p:txBody>
      </p:sp>
      <p:cxnSp>
        <p:nvCxnSpPr>
          <p:cNvPr id="12" name="Straight Connector 11"/>
          <p:cNvCxnSpPr/>
          <p:nvPr/>
        </p:nvCxnSpPr>
        <p:spPr bwMode="auto">
          <a:xfrm>
            <a:off x="533400" y="853440"/>
            <a:ext cx="8877300" cy="0"/>
          </a:xfrm>
          <a:prstGeom prst="line">
            <a:avLst/>
          </a:prstGeom>
          <a:solidFill>
            <a:schemeClr val="hlink"/>
          </a:solidFill>
          <a:ln w="28575" cap="flat" cmpd="sng" algn="ctr">
            <a:solidFill>
              <a:schemeClr val="accent1"/>
            </a:solidFill>
            <a:prstDash val="solid"/>
            <a:round/>
            <a:headEnd type="none" w="med" len="med"/>
            <a:tailEnd type="none" w="med" len="med"/>
          </a:ln>
          <a:effectLst/>
        </p:spPr>
      </p:cxnSp>
      <p:sp>
        <p:nvSpPr>
          <p:cNvPr id="15" name="Pentagon 14"/>
          <p:cNvSpPr/>
          <p:nvPr/>
        </p:nvSpPr>
        <p:spPr bwMode="auto">
          <a:xfrm>
            <a:off x="533400" y="152400"/>
            <a:ext cx="1828800" cy="691286"/>
          </a:xfrm>
          <a:prstGeom prst="homePlate">
            <a:avLst/>
          </a:prstGeom>
          <a:solidFill>
            <a:srgbClr val="00B0F0"/>
          </a:solidFill>
          <a:ln w="12700" cap="flat" cmpd="sng" algn="ctr">
            <a:no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dirty="0">
                <a:ln>
                  <a:noFill/>
                </a:ln>
                <a:solidFill>
                  <a:schemeClr val="accent4">
                    <a:lumMod val="10000"/>
                  </a:schemeClr>
                </a:solidFill>
                <a:effectLst/>
                <a:latin typeface="+mj-lt"/>
              </a:rPr>
              <a:t>Analyze</a:t>
            </a:r>
          </a:p>
        </p:txBody>
      </p:sp>
      <p:pic>
        <p:nvPicPr>
          <p:cNvPr id="11" name="Picture 10">
            <a:extLst>
              <a:ext uri="{FF2B5EF4-FFF2-40B4-BE49-F238E27FC236}">
                <a16:creationId xmlns:a16="http://schemas.microsoft.com/office/drawing/2014/main" id="{20DFF8E6-5CDB-6EBC-39BE-2AF89870767E}"/>
              </a:ext>
            </a:extLst>
          </p:cNvPr>
          <p:cNvPicPr>
            <a:picLocks noChangeAspect="1"/>
          </p:cNvPicPr>
          <p:nvPr/>
        </p:nvPicPr>
        <p:blipFill>
          <a:blip r:embed="rId2"/>
          <a:stretch>
            <a:fillRect/>
          </a:stretch>
        </p:blipFill>
        <p:spPr>
          <a:xfrm>
            <a:off x="558799" y="1265509"/>
            <a:ext cx="6278731" cy="4830489"/>
          </a:xfrm>
          <a:prstGeom prst="rect">
            <a:avLst/>
          </a:prstGeom>
        </p:spPr>
      </p:pic>
      <p:sp>
        <p:nvSpPr>
          <p:cNvPr id="13" name="TextBox 12">
            <a:extLst>
              <a:ext uri="{FF2B5EF4-FFF2-40B4-BE49-F238E27FC236}">
                <a16:creationId xmlns:a16="http://schemas.microsoft.com/office/drawing/2014/main" id="{125EC10C-261C-7CAE-CE47-F2E77AA674EE}"/>
              </a:ext>
            </a:extLst>
          </p:cNvPr>
          <p:cNvSpPr txBox="1"/>
          <p:nvPr/>
        </p:nvSpPr>
        <p:spPr>
          <a:xfrm>
            <a:off x="6963760" y="1245190"/>
            <a:ext cx="2637439" cy="2677656"/>
          </a:xfrm>
          <a:prstGeom prst="rect">
            <a:avLst/>
          </a:prstGeom>
          <a:noFill/>
        </p:spPr>
        <p:txBody>
          <a:bodyPr wrap="square" rtlCol="0">
            <a:spAutoFit/>
          </a:bodyPr>
          <a:lstStyle/>
          <a:p>
            <a:r>
              <a:rPr lang="en-US" dirty="0"/>
              <a:t>Inference: </a:t>
            </a:r>
          </a:p>
          <a:p>
            <a:r>
              <a:rPr lang="en-US" dirty="0"/>
              <a:t>Performed hypothesis testing (ANOVA) on associate ID with the daily oil production.</a:t>
            </a:r>
          </a:p>
          <a:p>
            <a:endParaRPr lang="en-US" dirty="0"/>
          </a:p>
          <a:p>
            <a:r>
              <a:rPr lang="en-US" dirty="0"/>
              <a:t>P-value is 0.922 &gt; 0.05 states that, failed to reject null hypothesis.</a:t>
            </a:r>
          </a:p>
          <a:p>
            <a:endParaRPr lang="en-US" dirty="0"/>
          </a:p>
          <a:p>
            <a:r>
              <a:rPr lang="en-US" dirty="0"/>
              <a:t>The means of daily oil production achieved is same with respect to associate . So, associate competency not impacting the daily oil production yield.</a:t>
            </a:r>
          </a:p>
          <a:p>
            <a:endParaRPr lang="en-IN" dirty="0"/>
          </a:p>
        </p:txBody>
      </p:sp>
    </p:spTree>
    <p:extLst>
      <p:ext uri="{BB962C8B-B14F-4D97-AF65-F5344CB8AC3E}">
        <p14:creationId xmlns:p14="http://schemas.microsoft.com/office/powerpoint/2010/main" val="69587494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9D3844A5-3B38-4698-8943-B0AEDB74F334}" type="slidenum">
              <a:rPr lang="en-US" smtClean="0">
                <a:solidFill>
                  <a:schemeClr val="accent4">
                    <a:lumMod val="10000"/>
                  </a:schemeClr>
                </a:solidFill>
              </a:rPr>
              <a:pPr/>
              <a:t>25</a:t>
            </a:fld>
            <a:endParaRPr lang="en-US" dirty="0">
              <a:solidFill>
                <a:schemeClr val="accent4">
                  <a:lumMod val="10000"/>
                </a:schemeClr>
              </a:solidFill>
            </a:endParaRPr>
          </a:p>
        </p:txBody>
      </p:sp>
      <p:sp>
        <p:nvSpPr>
          <p:cNvPr id="4" name="Date Placeholder 3"/>
          <p:cNvSpPr>
            <a:spLocks noGrp="1"/>
          </p:cNvSpPr>
          <p:nvPr>
            <p:ph type="dt" sz="half" idx="10"/>
          </p:nvPr>
        </p:nvSpPr>
        <p:spPr/>
        <p:txBody>
          <a:bodyPr/>
          <a:lstStyle/>
          <a:p>
            <a:fld id="{07917A51-C835-42C0-8049-98CD01217C8D}" type="datetime4">
              <a:rPr lang="en-US" smtClean="0">
                <a:solidFill>
                  <a:schemeClr val="accent4">
                    <a:lumMod val="10000"/>
                  </a:schemeClr>
                </a:solidFill>
              </a:rPr>
              <a:pPr/>
              <a:t>October 15, 2024</a:t>
            </a:fld>
            <a:endParaRPr lang="en-US" dirty="0">
              <a:solidFill>
                <a:schemeClr val="accent4">
                  <a:lumMod val="10000"/>
                </a:schemeClr>
              </a:solidFill>
            </a:endParaRPr>
          </a:p>
        </p:txBody>
      </p:sp>
      <p:sp>
        <p:nvSpPr>
          <p:cNvPr id="14" name="Title 2"/>
          <p:cNvSpPr txBox="1">
            <a:spLocks/>
          </p:cNvSpPr>
          <p:nvPr/>
        </p:nvSpPr>
        <p:spPr bwMode="auto">
          <a:xfrm>
            <a:off x="2286000" y="223723"/>
            <a:ext cx="6858000" cy="548640"/>
          </a:xfrm>
          <a:prstGeom prst="rect">
            <a:avLst/>
          </a:prstGeom>
          <a:noFill/>
          <a:ln w="19050">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3000" b="1">
                <a:solidFill>
                  <a:schemeClr val="accent1"/>
                </a:solidFill>
                <a:latin typeface="Calibri" pitchFamily="34" charset="0"/>
                <a:ea typeface="+mj-ea"/>
                <a:cs typeface="Calibri" pitchFamily="34" charset="0"/>
              </a:defRPr>
            </a:lvl1pPr>
            <a:lvl2pPr algn="l" rtl="0" eaLnBrk="1" fontAlgn="base" hangingPunct="1">
              <a:spcBef>
                <a:spcPct val="0"/>
              </a:spcBef>
              <a:spcAft>
                <a:spcPct val="0"/>
              </a:spcAft>
              <a:defRPr sz="3200" b="1">
                <a:solidFill>
                  <a:schemeClr val="accent1"/>
                </a:solidFill>
                <a:latin typeface="Generis Sans Com" pitchFamily="34" charset="0"/>
              </a:defRPr>
            </a:lvl2pPr>
            <a:lvl3pPr algn="l" rtl="0" eaLnBrk="1" fontAlgn="base" hangingPunct="1">
              <a:spcBef>
                <a:spcPct val="0"/>
              </a:spcBef>
              <a:spcAft>
                <a:spcPct val="0"/>
              </a:spcAft>
              <a:defRPr sz="3200" b="1">
                <a:solidFill>
                  <a:schemeClr val="accent1"/>
                </a:solidFill>
                <a:latin typeface="Generis Sans Com" pitchFamily="34" charset="0"/>
              </a:defRPr>
            </a:lvl3pPr>
            <a:lvl4pPr algn="l" rtl="0" eaLnBrk="1" fontAlgn="base" hangingPunct="1">
              <a:spcBef>
                <a:spcPct val="0"/>
              </a:spcBef>
              <a:spcAft>
                <a:spcPct val="0"/>
              </a:spcAft>
              <a:defRPr sz="3200" b="1">
                <a:solidFill>
                  <a:schemeClr val="accent1"/>
                </a:solidFill>
                <a:latin typeface="Generis Sans Com" pitchFamily="34" charset="0"/>
              </a:defRPr>
            </a:lvl4pPr>
            <a:lvl5pPr algn="l" rtl="0" eaLnBrk="1" fontAlgn="base" hangingPunct="1">
              <a:spcBef>
                <a:spcPct val="0"/>
              </a:spcBef>
              <a:spcAft>
                <a:spcPct val="0"/>
              </a:spcAft>
              <a:defRPr sz="3200" b="1">
                <a:solidFill>
                  <a:schemeClr val="accent1"/>
                </a:solidFill>
                <a:latin typeface="Generis Sans Com" pitchFamily="34"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a:lstStyle>
          <a:p>
            <a:pPr marL="91440"/>
            <a:r>
              <a:rPr lang="en-US" sz="2400" kern="0" dirty="0">
                <a:solidFill>
                  <a:schemeClr val="accent4">
                    <a:lumMod val="10000"/>
                  </a:schemeClr>
                </a:solidFill>
              </a:rPr>
              <a:t>Hypothesis Testing on equipment failures</a:t>
            </a:r>
          </a:p>
        </p:txBody>
      </p:sp>
      <p:cxnSp>
        <p:nvCxnSpPr>
          <p:cNvPr id="12" name="Straight Connector 11"/>
          <p:cNvCxnSpPr/>
          <p:nvPr/>
        </p:nvCxnSpPr>
        <p:spPr bwMode="auto">
          <a:xfrm>
            <a:off x="533400" y="853440"/>
            <a:ext cx="8877300" cy="0"/>
          </a:xfrm>
          <a:prstGeom prst="line">
            <a:avLst/>
          </a:prstGeom>
          <a:solidFill>
            <a:schemeClr val="hlink"/>
          </a:solidFill>
          <a:ln w="28575" cap="flat" cmpd="sng" algn="ctr">
            <a:solidFill>
              <a:schemeClr val="accent1"/>
            </a:solidFill>
            <a:prstDash val="solid"/>
            <a:round/>
            <a:headEnd type="none" w="med" len="med"/>
            <a:tailEnd type="none" w="med" len="med"/>
          </a:ln>
          <a:effectLst/>
        </p:spPr>
      </p:cxnSp>
      <p:sp>
        <p:nvSpPr>
          <p:cNvPr id="15" name="Pentagon 14"/>
          <p:cNvSpPr/>
          <p:nvPr/>
        </p:nvSpPr>
        <p:spPr bwMode="auto">
          <a:xfrm>
            <a:off x="533400" y="152400"/>
            <a:ext cx="1828800" cy="691286"/>
          </a:xfrm>
          <a:prstGeom prst="homePlate">
            <a:avLst/>
          </a:prstGeom>
          <a:solidFill>
            <a:srgbClr val="00B0F0"/>
          </a:solidFill>
          <a:ln w="12700" cap="flat" cmpd="sng" algn="ctr">
            <a:no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dirty="0">
                <a:ln>
                  <a:noFill/>
                </a:ln>
                <a:solidFill>
                  <a:schemeClr val="accent4">
                    <a:lumMod val="10000"/>
                  </a:schemeClr>
                </a:solidFill>
                <a:effectLst/>
                <a:latin typeface="+mj-lt"/>
              </a:rPr>
              <a:t>Analyze</a:t>
            </a:r>
          </a:p>
        </p:txBody>
      </p:sp>
      <p:sp>
        <p:nvSpPr>
          <p:cNvPr id="13" name="TextBox 12">
            <a:extLst>
              <a:ext uri="{FF2B5EF4-FFF2-40B4-BE49-F238E27FC236}">
                <a16:creationId xmlns:a16="http://schemas.microsoft.com/office/drawing/2014/main" id="{125EC10C-261C-7CAE-CE47-F2E77AA674EE}"/>
              </a:ext>
            </a:extLst>
          </p:cNvPr>
          <p:cNvSpPr txBox="1"/>
          <p:nvPr/>
        </p:nvSpPr>
        <p:spPr>
          <a:xfrm>
            <a:off x="6593937" y="1219200"/>
            <a:ext cx="2637439" cy="2862322"/>
          </a:xfrm>
          <a:prstGeom prst="rect">
            <a:avLst/>
          </a:prstGeom>
          <a:noFill/>
        </p:spPr>
        <p:txBody>
          <a:bodyPr wrap="square" rtlCol="0">
            <a:spAutoFit/>
          </a:bodyPr>
          <a:lstStyle/>
          <a:p>
            <a:r>
              <a:rPr lang="en-US" dirty="0"/>
              <a:t>Inference: </a:t>
            </a:r>
          </a:p>
          <a:p>
            <a:r>
              <a:rPr lang="en-US" dirty="0"/>
              <a:t>Performed hypothesis testing 2-Sample T test on equipment failure and daily oil production.</a:t>
            </a:r>
          </a:p>
          <a:p>
            <a:endParaRPr lang="en-US" dirty="0"/>
          </a:p>
          <a:p>
            <a:r>
              <a:rPr lang="en-US" dirty="0"/>
              <a:t>P-value is 0 &lt; 0.05 states to reject null hypothesis.</a:t>
            </a:r>
          </a:p>
          <a:p>
            <a:endParaRPr lang="en-US" dirty="0"/>
          </a:p>
          <a:p>
            <a:r>
              <a:rPr lang="en-US" dirty="0"/>
              <a:t>The means of daily oil production achieved is not same with respect to equipment failures . </a:t>
            </a:r>
          </a:p>
          <a:p>
            <a:r>
              <a:rPr lang="en-US" dirty="0"/>
              <a:t>So, whenever there is an equipment failure the  daily oil production yield is getting impacted.</a:t>
            </a:r>
          </a:p>
          <a:p>
            <a:endParaRPr lang="en-IN" dirty="0"/>
          </a:p>
        </p:txBody>
      </p:sp>
      <p:pic>
        <p:nvPicPr>
          <p:cNvPr id="5" name="Picture 4">
            <a:extLst>
              <a:ext uri="{FF2B5EF4-FFF2-40B4-BE49-F238E27FC236}">
                <a16:creationId xmlns:a16="http://schemas.microsoft.com/office/drawing/2014/main" id="{99BBF688-A81D-D14D-8FBF-16F52374A747}"/>
              </a:ext>
            </a:extLst>
          </p:cNvPr>
          <p:cNvPicPr>
            <a:picLocks noChangeAspect="1"/>
          </p:cNvPicPr>
          <p:nvPr/>
        </p:nvPicPr>
        <p:blipFill>
          <a:blip r:embed="rId2"/>
          <a:stretch>
            <a:fillRect/>
          </a:stretch>
        </p:blipFill>
        <p:spPr>
          <a:xfrm>
            <a:off x="762000" y="1003989"/>
            <a:ext cx="5105400" cy="5229690"/>
          </a:xfrm>
          <a:prstGeom prst="rect">
            <a:avLst/>
          </a:prstGeom>
        </p:spPr>
      </p:pic>
    </p:spTree>
    <p:extLst>
      <p:ext uri="{BB962C8B-B14F-4D97-AF65-F5344CB8AC3E}">
        <p14:creationId xmlns:p14="http://schemas.microsoft.com/office/powerpoint/2010/main" val="423801385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9D3844A5-3B38-4698-8943-B0AEDB74F334}" type="slidenum">
              <a:rPr lang="en-US" smtClean="0">
                <a:solidFill>
                  <a:schemeClr val="accent4">
                    <a:lumMod val="10000"/>
                  </a:schemeClr>
                </a:solidFill>
              </a:rPr>
              <a:pPr/>
              <a:t>26</a:t>
            </a:fld>
            <a:endParaRPr lang="en-US" dirty="0">
              <a:solidFill>
                <a:schemeClr val="accent4">
                  <a:lumMod val="10000"/>
                </a:schemeClr>
              </a:solidFill>
            </a:endParaRPr>
          </a:p>
        </p:txBody>
      </p:sp>
      <p:sp>
        <p:nvSpPr>
          <p:cNvPr id="4" name="Date Placeholder 3"/>
          <p:cNvSpPr>
            <a:spLocks noGrp="1"/>
          </p:cNvSpPr>
          <p:nvPr>
            <p:ph type="dt" sz="half" idx="10"/>
          </p:nvPr>
        </p:nvSpPr>
        <p:spPr/>
        <p:txBody>
          <a:bodyPr/>
          <a:lstStyle/>
          <a:p>
            <a:fld id="{07917A51-C835-42C0-8049-98CD01217C8D}" type="datetime4">
              <a:rPr lang="en-US" smtClean="0">
                <a:solidFill>
                  <a:schemeClr val="accent4">
                    <a:lumMod val="10000"/>
                  </a:schemeClr>
                </a:solidFill>
              </a:rPr>
              <a:pPr/>
              <a:t>October 15, 2024</a:t>
            </a:fld>
            <a:endParaRPr lang="en-US" dirty="0">
              <a:solidFill>
                <a:schemeClr val="accent4">
                  <a:lumMod val="10000"/>
                </a:schemeClr>
              </a:solidFill>
            </a:endParaRPr>
          </a:p>
        </p:txBody>
      </p:sp>
      <p:sp>
        <p:nvSpPr>
          <p:cNvPr id="14" name="Title 2"/>
          <p:cNvSpPr txBox="1">
            <a:spLocks/>
          </p:cNvSpPr>
          <p:nvPr/>
        </p:nvSpPr>
        <p:spPr bwMode="auto">
          <a:xfrm>
            <a:off x="2286000" y="223723"/>
            <a:ext cx="6858000" cy="548640"/>
          </a:xfrm>
          <a:prstGeom prst="rect">
            <a:avLst/>
          </a:prstGeom>
          <a:noFill/>
          <a:ln w="19050">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3000" b="1">
                <a:solidFill>
                  <a:schemeClr val="accent1"/>
                </a:solidFill>
                <a:latin typeface="Calibri" pitchFamily="34" charset="0"/>
                <a:ea typeface="+mj-ea"/>
                <a:cs typeface="Calibri" pitchFamily="34" charset="0"/>
              </a:defRPr>
            </a:lvl1pPr>
            <a:lvl2pPr algn="l" rtl="0" eaLnBrk="1" fontAlgn="base" hangingPunct="1">
              <a:spcBef>
                <a:spcPct val="0"/>
              </a:spcBef>
              <a:spcAft>
                <a:spcPct val="0"/>
              </a:spcAft>
              <a:defRPr sz="3200" b="1">
                <a:solidFill>
                  <a:schemeClr val="accent1"/>
                </a:solidFill>
                <a:latin typeface="Generis Sans Com" pitchFamily="34" charset="0"/>
              </a:defRPr>
            </a:lvl2pPr>
            <a:lvl3pPr algn="l" rtl="0" eaLnBrk="1" fontAlgn="base" hangingPunct="1">
              <a:spcBef>
                <a:spcPct val="0"/>
              </a:spcBef>
              <a:spcAft>
                <a:spcPct val="0"/>
              </a:spcAft>
              <a:defRPr sz="3200" b="1">
                <a:solidFill>
                  <a:schemeClr val="accent1"/>
                </a:solidFill>
                <a:latin typeface="Generis Sans Com" pitchFamily="34" charset="0"/>
              </a:defRPr>
            </a:lvl3pPr>
            <a:lvl4pPr algn="l" rtl="0" eaLnBrk="1" fontAlgn="base" hangingPunct="1">
              <a:spcBef>
                <a:spcPct val="0"/>
              </a:spcBef>
              <a:spcAft>
                <a:spcPct val="0"/>
              </a:spcAft>
              <a:defRPr sz="3200" b="1">
                <a:solidFill>
                  <a:schemeClr val="accent1"/>
                </a:solidFill>
                <a:latin typeface="Generis Sans Com" pitchFamily="34" charset="0"/>
              </a:defRPr>
            </a:lvl4pPr>
            <a:lvl5pPr algn="l" rtl="0" eaLnBrk="1" fontAlgn="base" hangingPunct="1">
              <a:spcBef>
                <a:spcPct val="0"/>
              </a:spcBef>
              <a:spcAft>
                <a:spcPct val="0"/>
              </a:spcAft>
              <a:defRPr sz="3200" b="1">
                <a:solidFill>
                  <a:schemeClr val="accent1"/>
                </a:solidFill>
                <a:latin typeface="Generis Sans Com" pitchFamily="34"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a:lstStyle>
          <a:p>
            <a:pPr marL="91440"/>
            <a:r>
              <a:rPr lang="en-US" sz="2400" kern="0" dirty="0">
                <a:solidFill>
                  <a:schemeClr val="accent4">
                    <a:lumMod val="10000"/>
                  </a:schemeClr>
                </a:solidFill>
              </a:rPr>
              <a:t>Hypothesis Testing on Extraction method</a:t>
            </a:r>
          </a:p>
        </p:txBody>
      </p:sp>
      <p:cxnSp>
        <p:nvCxnSpPr>
          <p:cNvPr id="12" name="Straight Connector 11"/>
          <p:cNvCxnSpPr/>
          <p:nvPr/>
        </p:nvCxnSpPr>
        <p:spPr bwMode="auto">
          <a:xfrm>
            <a:off x="533400" y="853440"/>
            <a:ext cx="8877300" cy="0"/>
          </a:xfrm>
          <a:prstGeom prst="line">
            <a:avLst/>
          </a:prstGeom>
          <a:solidFill>
            <a:schemeClr val="hlink"/>
          </a:solidFill>
          <a:ln w="28575" cap="flat" cmpd="sng" algn="ctr">
            <a:solidFill>
              <a:schemeClr val="accent1"/>
            </a:solidFill>
            <a:prstDash val="solid"/>
            <a:round/>
            <a:headEnd type="none" w="med" len="med"/>
            <a:tailEnd type="none" w="med" len="med"/>
          </a:ln>
          <a:effectLst/>
        </p:spPr>
      </p:cxnSp>
      <p:sp>
        <p:nvSpPr>
          <p:cNvPr id="15" name="Pentagon 14"/>
          <p:cNvSpPr/>
          <p:nvPr/>
        </p:nvSpPr>
        <p:spPr bwMode="auto">
          <a:xfrm>
            <a:off x="533400" y="152400"/>
            <a:ext cx="1828800" cy="691286"/>
          </a:xfrm>
          <a:prstGeom prst="homePlate">
            <a:avLst/>
          </a:prstGeom>
          <a:solidFill>
            <a:srgbClr val="00B0F0"/>
          </a:solidFill>
          <a:ln w="12700" cap="flat" cmpd="sng" algn="ctr">
            <a:no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dirty="0">
                <a:ln>
                  <a:noFill/>
                </a:ln>
                <a:solidFill>
                  <a:schemeClr val="accent4">
                    <a:lumMod val="10000"/>
                  </a:schemeClr>
                </a:solidFill>
                <a:effectLst/>
                <a:latin typeface="+mj-lt"/>
              </a:rPr>
              <a:t>Analyze</a:t>
            </a:r>
          </a:p>
        </p:txBody>
      </p:sp>
      <p:sp>
        <p:nvSpPr>
          <p:cNvPr id="13" name="TextBox 12">
            <a:extLst>
              <a:ext uri="{FF2B5EF4-FFF2-40B4-BE49-F238E27FC236}">
                <a16:creationId xmlns:a16="http://schemas.microsoft.com/office/drawing/2014/main" id="{125EC10C-261C-7CAE-CE47-F2E77AA674EE}"/>
              </a:ext>
            </a:extLst>
          </p:cNvPr>
          <p:cNvSpPr txBox="1"/>
          <p:nvPr/>
        </p:nvSpPr>
        <p:spPr>
          <a:xfrm>
            <a:off x="6593937" y="1219200"/>
            <a:ext cx="2637439" cy="3046988"/>
          </a:xfrm>
          <a:prstGeom prst="rect">
            <a:avLst/>
          </a:prstGeom>
          <a:noFill/>
        </p:spPr>
        <p:txBody>
          <a:bodyPr wrap="square" rtlCol="0">
            <a:spAutoFit/>
          </a:bodyPr>
          <a:lstStyle/>
          <a:p>
            <a:r>
              <a:rPr lang="en-US" dirty="0"/>
              <a:t>Inference: </a:t>
            </a:r>
          </a:p>
          <a:p>
            <a:r>
              <a:rPr lang="en-US" dirty="0"/>
              <a:t>Performed hypothesis testing (ANOVA) on  extraction method with the daily oil production.</a:t>
            </a:r>
          </a:p>
          <a:p>
            <a:endParaRPr lang="en-US" dirty="0"/>
          </a:p>
          <a:p>
            <a:r>
              <a:rPr lang="en-US" dirty="0"/>
              <a:t>P-value is 0.973 &gt; 0.05 states that, failed to reject null hypothesis.</a:t>
            </a:r>
          </a:p>
          <a:p>
            <a:endParaRPr lang="en-US" dirty="0"/>
          </a:p>
          <a:p>
            <a:r>
              <a:rPr lang="en-US" dirty="0"/>
              <a:t>The means of daily oil production achieved is same with respect to the type of extraction method . So, extraction method is not impacting the daily oil production yield.</a:t>
            </a:r>
          </a:p>
          <a:p>
            <a:endParaRPr lang="en-US" dirty="0"/>
          </a:p>
          <a:p>
            <a:r>
              <a:rPr lang="en-US" dirty="0"/>
              <a:t>.</a:t>
            </a:r>
          </a:p>
          <a:p>
            <a:endParaRPr lang="en-IN" dirty="0"/>
          </a:p>
        </p:txBody>
      </p:sp>
      <p:pic>
        <p:nvPicPr>
          <p:cNvPr id="6" name="Picture 5">
            <a:extLst>
              <a:ext uri="{FF2B5EF4-FFF2-40B4-BE49-F238E27FC236}">
                <a16:creationId xmlns:a16="http://schemas.microsoft.com/office/drawing/2014/main" id="{C69CC76A-3AC2-CB23-876F-87071950D6CC}"/>
              </a:ext>
            </a:extLst>
          </p:cNvPr>
          <p:cNvPicPr>
            <a:picLocks noChangeAspect="1"/>
          </p:cNvPicPr>
          <p:nvPr/>
        </p:nvPicPr>
        <p:blipFill>
          <a:blip r:embed="rId2"/>
          <a:stretch>
            <a:fillRect/>
          </a:stretch>
        </p:blipFill>
        <p:spPr>
          <a:xfrm>
            <a:off x="762000" y="1219200"/>
            <a:ext cx="5334000" cy="4725979"/>
          </a:xfrm>
          <a:prstGeom prst="rect">
            <a:avLst/>
          </a:prstGeom>
        </p:spPr>
      </p:pic>
    </p:spTree>
    <p:extLst>
      <p:ext uri="{BB962C8B-B14F-4D97-AF65-F5344CB8AC3E}">
        <p14:creationId xmlns:p14="http://schemas.microsoft.com/office/powerpoint/2010/main" val="394625498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9D3844A5-3B38-4698-8943-B0AEDB74F334}" type="slidenum">
              <a:rPr lang="en-US" smtClean="0">
                <a:solidFill>
                  <a:schemeClr val="accent4">
                    <a:lumMod val="10000"/>
                  </a:schemeClr>
                </a:solidFill>
              </a:rPr>
              <a:pPr/>
              <a:t>27</a:t>
            </a:fld>
            <a:endParaRPr lang="en-US" dirty="0">
              <a:solidFill>
                <a:schemeClr val="accent4">
                  <a:lumMod val="10000"/>
                </a:schemeClr>
              </a:solidFill>
            </a:endParaRPr>
          </a:p>
        </p:txBody>
      </p:sp>
      <p:sp>
        <p:nvSpPr>
          <p:cNvPr id="4" name="Date Placeholder 3"/>
          <p:cNvSpPr>
            <a:spLocks noGrp="1"/>
          </p:cNvSpPr>
          <p:nvPr>
            <p:ph type="dt" sz="half" idx="10"/>
          </p:nvPr>
        </p:nvSpPr>
        <p:spPr/>
        <p:txBody>
          <a:bodyPr/>
          <a:lstStyle/>
          <a:p>
            <a:fld id="{07917A51-C835-42C0-8049-98CD01217C8D}" type="datetime4">
              <a:rPr lang="en-US" smtClean="0">
                <a:solidFill>
                  <a:schemeClr val="accent4">
                    <a:lumMod val="10000"/>
                  </a:schemeClr>
                </a:solidFill>
              </a:rPr>
              <a:pPr/>
              <a:t>October 15, 2024</a:t>
            </a:fld>
            <a:endParaRPr lang="en-US" dirty="0">
              <a:solidFill>
                <a:schemeClr val="accent4">
                  <a:lumMod val="10000"/>
                </a:schemeClr>
              </a:solidFill>
            </a:endParaRPr>
          </a:p>
        </p:txBody>
      </p:sp>
      <p:sp>
        <p:nvSpPr>
          <p:cNvPr id="14" name="Title 2"/>
          <p:cNvSpPr txBox="1">
            <a:spLocks/>
          </p:cNvSpPr>
          <p:nvPr/>
        </p:nvSpPr>
        <p:spPr bwMode="auto">
          <a:xfrm>
            <a:off x="2286000" y="223723"/>
            <a:ext cx="6858000" cy="548640"/>
          </a:xfrm>
          <a:prstGeom prst="rect">
            <a:avLst/>
          </a:prstGeom>
          <a:noFill/>
          <a:ln w="19050">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3000" b="1">
                <a:solidFill>
                  <a:schemeClr val="accent1"/>
                </a:solidFill>
                <a:latin typeface="Calibri" pitchFamily="34" charset="0"/>
                <a:ea typeface="+mj-ea"/>
                <a:cs typeface="Calibri" pitchFamily="34" charset="0"/>
              </a:defRPr>
            </a:lvl1pPr>
            <a:lvl2pPr algn="l" rtl="0" eaLnBrk="1" fontAlgn="base" hangingPunct="1">
              <a:spcBef>
                <a:spcPct val="0"/>
              </a:spcBef>
              <a:spcAft>
                <a:spcPct val="0"/>
              </a:spcAft>
              <a:defRPr sz="3200" b="1">
                <a:solidFill>
                  <a:schemeClr val="accent1"/>
                </a:solidFill>
                <a:latin typeface="Generis Sans Com" pitchFamily="34" charset="0"/>
              </a:defRPr>
            </a:lvl2pPr>
            <a:lvl3pPr algn="l" rtl="0" eaLnBrk="1" fontAlgn="base" hangingPunct="1">
              <a:spcBef>
                <a:spcPct val="0"/>
              </a:spcBef>
              <a:spcAft>
                <a:spcPct val="0"/>
              </a:spcAft>
              <a:defRPr sz="3200" b="1">
                <a:solidFill>
                  <a:schemeClr val="accent1"/>
                </a:solidFill>
                <a:latin typeface="Generis Sans Com" pitchFamily="34" charset="0"/>
              </a:defRPr>
            </a:lvl3pPr>
            <a:lvl4pPr algn="l" rtl="0" eaLnBrk="1" fontAlgn="base" hangingPunct="1">
              <a:spcBef>
                <a:spcPct val="0"/>
              </a:spcBef>
              <a:spcAft>
                <a:spcPct val="0"/>
              </a:spcAft>
              <a:defRPr sz="3200" b="1">
                <a:solidFill>
                  <a:schemeClr val="accent1"/>
                </a:solidFill>
                <a:latin typeface="Generis Sans Com" pitchFamily="34" charset="0"/>
              </a:defRPr>
            </a:lvl4pPr>
            <a:lvl5pPr algn="l" rtl="0" eaLnBrk="1" fontAlgn="base" hangingPunct="1">
              <a:spcBef>
                <a:spcPct val="0"/>
              </a:spcBef>
              <a:spcAft>
                <a:spcPct val="0"/>
              </a:spcAft>
              <a:defRPr sz="3200" b="1">
                <a:solidFill>
                  <a:schemeClr val="accent1"/>
                </a:solidFill>
                <a:latin typeface="Generis Sans Com" pitchFamily="34"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a:lstStyle>
          <a:p>
            <a:pPr marL="91440"/>
            <a:r>
              <a:rPr lang="en-US" sz="2400" kern="0" dirty="0">
                <a:solidFill>
                  <a:schemeClr val="accent4">
                    <a:lumMod val="10000"/>
                  </a:schemeClr>
                </a:solidFill>
              </a:rPr>
              <a:t>Validating the root cause</a:t>
            </a:r>
          </a:p>
        </p:txBody>
      </p:sp>
      <p:cxnSp>
        <p:nvCxnSpPr>
          <p:cNvPr id="12" name="Straight Connector 11"/>
          <p:cNvCxnSpPr/>
          <p:nvPr/>
        </p:nvCxnSpPr>
        <p:spPr bwMode="auto">
          <a:xfrm>
            <a:off x="533400" y="853440"/>
            <a:ext cx="8877300" cy="0"/>
          </a:xfrm>
          <a:prstGeom prst="line">
            <a:avLst/>
          </a:prstGeom>
          <a:solidFill>
            <a:schemeClr val="hlink"/>
          </a:solidFill>
          <a:ln w="28575" cap="flat" cmpd="sng" algn="ctr">
            <a:solidFill>
              <a:schemeClr val="accent1"/>
            </a:solidFill>
            <a:prstDash val="solid"/>
            <a:round/>
            <a:headEnd type="none" w="med" len="med"/>
            <a:tailEnd type="none" w="med" len="med"/>
          </a:ln>
          <a:effectLst/>
        </p:spPr>
      </p:cxnSp>
      <p:sp>
        <p:nvSpPr>
          <p:cNvPr id="15" name="Pentagon 14"/>
          <p:cNvSpPr/>
          <p:nvPr/>
        </p:nvSpPr>
        <p:spPr bwMode="auto">
          <a:xfrm>
            <a:off x="533400" y="152400"/>
            <a:ext cx="1828800" cy="691286"/>
          </a:xfrm>
          <a:prstGeom prst="homePlate">
            <a:avLst/>
          </a:prstGeom>
          <a:solidFill>
            <a:srgbClr val="00B0F0"/>
          </a:solidFill>
          <a:ln w="12700" cap="flat" cmpd="sng" algn="ctr">
            <a:no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dirty="0">
                <a:ln>
                  <a:noFill/>
                </a:ln>
                <a:solidFill>
                  <a:schemeClr val="accent4">
                    <a:lumMod val="10000"/>
                  </a:schemeClr>
                </a:solidFill>
                <a:effectLst/>
                <a:latin typeface="+mj-lt"/>
              </a:rPr>
              <a:t>Analyze</a:t>
            </a:r>
          </a:p>
        </p:txBody>
      </p:sp>
      <p:sp>
        <p:nvSpPr>
          <p:cNvPr id="3" name="TextBox 2">
            <a:extLst>
              <a:ext uri="{FF2B5EF4-FFF2-40B4-BE49-F238E27FC236}">
                <a16:creationId xmlns:a16="http://schemas.microsoft.com/office/drawing/2014/main" id="{D7E3BECA-2BE2-B4E8-A918-E739752C7649}"/>
              </a:ext>
            </a:extLst>
          </p:cNvPr>
          <p:cNvSpPr txBox="1"/>
          <p:nvPr/>
        </p:nvSpPr>
        <p:spPr>
          <a:xfrm>
            <a:off x="792286" y="956477"/>
            <a:ext cx="7924800" cy="2677656"/>
          </a:xfrm>
          <a:prstGeom prst="rect">
            <a:avLst/>
          </a:prstGeom>
          <a:noFill/>
        </p:spPr>
        <p:txBody>
          <a:bodyPr wrap="square" rtlCol="0">
            <a:spAutoFit/>
          </a:bodyPr>
          <a:lstStyle/>
          <a:p>
            <a:r>
              <a:rPr lang="en-US" dirty="0"/>
              <a:t>Based on the investigation of hypothesis testing and value stream mapping performed on well production data below is the summary.</a:t>
            </a:r>
          </a:p>
          <a:p>
            <a:endParaRPr lang="en-US" dirty="0"/>
          </a:p>
          <a:p>
            <a:r>
              <a:rPr lang="en-US" b="1" dirty="0"/>
              <a:t>Equipment Failures as the primary Root Cause</a:t>
            </a:r>
          </a:p>
          <a:p>
            <a:r>
              <a:rPr lang="en-US" dirty="0"/>
              <a:t>Equipment failures in oil production is significantly reducing operational efficiency, disrupt workflows, and ultimately lower the daily oil yield. The nature of oil production involves several critical components, including pumps, compressors, valves, pipelines, and processing units. Failures or malfunctions in these components can directly impact oil extraction and production rates.</a:t>
            </a:r>
          </a:p>
          <a:p>
            <a:endParaRPr lang="en-US" dirty="0"/>
          </a:p>
          <a:p>
            <a:r>
              <a:rPr lang="en-US" b="1" dirty="0"/>
              <a:t>Pump Failures (e.g., Electric Submersible Pumps, ESPs):</a:t>
            </a:r>
            <a:r>
              <a:rPr lang="en-US" dirty="0"/>
              <a:t> Pump responsible for lifting oil to the surface fails, production stops or slows significantly. Intermittent failures or pump inefficiencies may lead to irregular production flow.</a:t>
            </a:r>
          </a:p>
          <a:p>
            <a:r>
              <a:rPr lang="en-US" dirty="0"/>
              <a:t>Pump failure resulted waiting time as observed in VSM cycle time study and in 2-Sample t test showed there is a significant difference in means of daily oil production where there is an equipment failure.</a:t>
            </a:r>
          </a:p>
          <a:p>
            <a:endParaRPr lang="en-IN" dirty="0"/>
          </a:p>
        </p:txBody>
      </p:sp>
      <p:pic>
        <p:nvPicPr>
          <p:cNvPr id="7" name="Picture 6">
            <a:extLst>
              <a:ext uri="{FF2B5EF4-FFF2-40B4-BE49-F238E27FC236}">
                <a16:creationId xmlns:a16="http://schemas.microsoft.com/office/drawing/2014/main" id="{204614B4-49C8-5BB7-40C2-2548C25A6786}"/>
              </a:ext>
            </a:extLst>
          </p:cNvPr>
          <p:cNvPicPr>
            <a:picLocks noChangeAspect="1"/>
          </p:cNvPicPr>
          <p:nvPr/>
        </p:nvPicPr>
        <p:blipFill>
          <a:blip r:embed="rId2"/>
          <a:stretch>
            <a:fillRect/>
          </a:stretch>
        </p:blipFill>
        <p:spPr>
          <a:xfrm>
            <a:off x="1031240" y="3825240"/>
            <a:ext cx="5607338" cy="2121009"/>
          </a:xfrm>
          <a:prstGeom prst="rect">
            <a:avLst/>
          </a:prstGeom>
        </p:spPr>
      </p:pic>
      <p:sp>
        <p:nvSpPr>
          <p:cNvPr id="8" name="Rectangle 7">
            <a:extLst>
              <a:ext uri="{FF2B5EF4-FFF2-40B4-BE49-F238E27FC236}">
                <a16:creationId xmlns:a16="http://schemas.microsoft.com/office/drawing/2014/main" id="{B4AEEDD2-1522-8256-BF4B-60F45EF1E155}"/>
              </a:ext>
            </a:extLst>
          </p:cNvPr>
          <p:cNvSpPr/>
          <p:nvPr/>
        </p:nvSpPr>
        <p:spPr bwMode="auto">
          <a:xfrm>
            <a:off x="1031240" y="5425440"/>
            <a:ext cx="5607338" cy="520809"/>
          </a:xfrm>
          <a:prstGeom prst="rect">
            <a:avLst/>
          </a:prstGeom>
          <a:noFill/>
          <a:ln w="28575" cap="flat" cmpd="sng" algn="ctr">
            <a:solidFill>
              <a:schemeClr val="accent5">
                <a:lumMod val="75000"/>
              </a:schemeClr>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1200" b="1" i="0" u="none" strike="noStrike" cap="none" normalizeH="0" baseline="0" dirty="0">
              <a:ln>
                <a:noFill/>
              </a:ln>
              <a:solidFill>
                <a:schemeClr val="tx1"/>
              </a:solidFill>
              <a:effectLst/>
              <a:latin typeface="Generis Sans Com" pitchFamily="34" charset="0"/>
            </a:endParaRPr>
          </a:p>
        </p:txBody>
      </p:sp>
      <p:pic>
        <p:nvPicPr>
          <p:cNvPr id="9" name="Picture 8">
            <a:extLst>
              <a:ext uri="{FF2B5EF4-FFF2-40B4-BE49-F238E27FC236}">
                <a16:creationId xmlns:a16="http://schemas.microsoft.com/office/drawing/2014/main" id="{867D4ACE-85BA-AB46-36D0-ED697C7B9D5B}"/>
              </a:ext>
            </a:extLst>
          </p:cNvPr>
          <p:cNvPicPr>
            <a:picLocks noChangeAspect="1"/>
          </p:cNvPicPr>
          <p:nvPr/>
        </p:nvPicPr>
        <p:blipFill>
          <a:blip r:embed="rId3"/>
          <a:stretch>
            <a:fillRect/>
          </a:stretch>
        </p:blipFill>
        <p:spPr>
          <a:xfrm>
            <a:off x="6858000" y="3545140"/>
            <a:ext cx="2400967" cy="2459418"/>
          </a:xfrm>
          <a:prstGeom prst="rect">
            <a:avLst/>
          </a:prstGeom>
        </p:spPr>
      </p:pic>
      <p:sp>
        <p:nvSpPr>
          <p:cNvPr id="10" name="Rectangle 9">
            <a:extLst>
              <a:ext uri="{FF2B5EF4-FFF2-40B4-BE49-F238E27FC236}">
                <a16:creationId xmlns:a16="http://schemas.microsoft.com/office/drawing/2014/main" id="{7E5BE225-AF32-0B9C-0D7C-E287F24557CD}"/>
              </a:ext>
            </a:extLst>
          </p:cNvPr>
          <p:cNvSpPr/>
          <p:nvPr/>
        </p:nvSpPr>
        <p:spPr bwMode="auto">
          <a:xfrm>
            <a:off x="6858000" y="3633713"/>
            <a:ext cx="2016760" cy="2459418"/>
          </a:xfrm>
          <a:prstGeom prst="rect">
            <a:avLst/>
          </a:prstGeom>
          <a:noFill/>
          <a:ln w="28575" cap="flat" cmpd="sng" algn="ctr">
            <a:solidFill>
              <a:schemeClr val="accent5">
                <a:lumMod val="75000"/>
              </a:schemeClr>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1200" b="1" i="0" u="none" strike="noStrike" cap="none" normalizeH="0" baseline="0" dirty="0">
              <a:ln>
                <a:noFill/>
              </a:ln>
              <a:solidFill>
                <a:schemeClr val="tx1"/>
              </a:solidFill>
              <a:effectLst/>
              <a:latin typeface="Generis Sans Com" pitchFamily="34" charset="0"/>
            </a:endParaRPr>
          </a:p>
        </p:txBody>
      </p:sp>
    </p:spTree>
    <p:extLst>
      <p:ext uri="{BB962C8B-B14F-4D97-AF65-F5344CB8AC3E}">
        <p14:creationId xmlns:p14="http://schemas.microsoft.com/office/powerpoint/2010/main" val="240831688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9D3844A5-3B38-4698-8943-B0AEDB74F334}" type="slidenum">
              <a:rPr lang="en-US" smtClean="0">
                <a:solidFill>
                  <a:schemeClr val="accent4">
                    <a:lumMod val="10000"/>
                  </a:schemeClr>
                </a:solidFill>
              </a:rPr>
              <a:pPr/>
              <a:t>28</a:t>
            </a:fld>
            <a:endParaRPr lang="en-US" dirty="0">
              <a:solidFill>
                <a:schemeClr val="accent4">
                  <a:lumMod val="10000"/>
                </a:schemeClr>
              </a:solidFill>
            </a:endParaRPr>
          </a:p>
        </p:txBody>
      </p:sp>
      <p:sp>
        <p:nvSpPr>
          <p:cNvPr id="4" name="Date Placeholder 3"/>
          <p:cNvSpPr>
            <a:spLocks noGrp="1"/>
          </p:cNvSpPr>
          <p:nvPr>
            <p:ph type="dt" sz="half" idx="10"/>
          </p:nvPr>
        </p:nvSpPr>
        <p:spPr/>
        <p:txBody>
          <a:bodyPr/>
          <a:lstStyle/>
          <a:p>
            <a:fld id="{07917A51-C835-42C0-8049-98CD01217C8D}" type="datetime4">
              <a:rPr lang="en-US" smtClean="0">
                <a:solidFill>
                  <a:schemeClr val="accent4">
                    <a:lumMod val="10000"/>
                  </a:schemeClr>
                </a:solidFill>
              </a:rPr>
              <a:pPr/>
              <a:t>October 15, 2024</a:t>
            </a:fld>
            <a:endParaRPr lang="en-US" dirty="0">
              <a:solidFill>
                <a:schemeClr val="accent4">
                  <a:lumMod val="10000"/>
                </a:schemeClr>
              </a:solidFill>
            </a:endParaRPr>
          </a:p>
        </p:txBody>
      </p:sp>
      <p:sp>
        <p:nvSpPr>
          <p:cNvPr id="14" name="Title 2"/>
          <p:cNvSpPr txBox="1">
            <a:spLocks/>
          </p:cNvSpPr>
          <p:nvPr/>
        </p:nvSpPr>
        <p:spPr bwMode="auto">
          <a:xfrm>
            <a:off x="2438400" y="304800"/>
            <a:ext cx="6858000" cy="548640"/>
          </a:xfrm>
          <a:prstGeom prst="rect">
            <a:avLst/>
          </a:prstGeom>
          <a:noFill/>
          <a:ln w="19050">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3000" b="1">
                <a:solidFill>
                  <a:schemeClr val="accent1"/>
                </a:solidFill>
                <a:latin typeface="Calibri" pitchFamily="34" charset="0"/>
                <a:ea typeface="+mj-ea"/>
                <a:cs typeface="Calibri" pitchFamily="34" charset="0"/>
              </a:defRPr>
            </a:lvl1pPr>
            <a:lvl2pPr algn="l" rtl="0" eaLnBrk="1" fontAlgn="base" hangingPunct="1">
              <a:spcBef>
                <a:spcPct val="0"/>
              </a:spcBef>
              <a:spcAft>
                <a:spcPct val="0"/>
              </a:spcAft>
              <a:defRPr sz="3200" b="1">
                <a:solidFill>
                  <a:schemeClr val="accent1"/>
                </a:solidFill>
                <a:latin typeface="Generis Sans Com" pitchFamily="34" charset="0"/>
              </a:defRPr>
            </a:lvl2pPr>
            <a:lvl3pPr algn="l" rtl="0" eaLnBrk="1" fontAlgn="base" hangingPunct="1">
              <a:spcBef>
                <a:spcPct val="0"/>
              </a:spcBef>
              <a:spcAft>
                <a:spcPct val="0"/>
              </a:spcAft>
              <a:defRPr sz="3200" b="1">
                <a:solidFill>
                  <a:schemeClr val="accent1"/>
                </a:solidFill>
                <a:latin typeface="Generis Sans Com" pitchFamily="34" charset="0"/>
              </a:defRPr>
            </a:lvl3pPr>
            <a:lvl4pPr algn="l" rtl="0" eaLnBrk="1" fontAlgn="base" hangingPunct="1">
              <a:spcBef>
                <a:spcPct val="0"/>
              </a:spcBef>
              <a:spcAft>
                <a:spcPct val="0"/>
              </a:spcAft>
              <a:defRPr sz="3200" b="1">
                <a:solidFill>
                  <a:schemeClr val="accent1"/>
                </a:solidFill>
                <a:latin typeface="Generis Sans Com" pitchFamily="34" charset="0"/>
              </a:defRPr>
            </a:lvl4pPr>
            <a:lvl5pPr algn="l" rtl="0" eaLnBrk="1" fontAlgn="base" hangingPunct="1">
              <a:spcBef>
                <a:spcPct val="0"/>
              </a:spcBef>
              <a:spcAft>
                <a:spcPct val="0"/>
              </a:spcAft>
              <a:defRPr sz="3200" b="1">
                <a:solidFill>
                  <a:schemeClr val="accent1"/>
                </a:solidFill>
                <a:latin typeface="Generis Sans Com" pitchFamily="34"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a:lstStyle>
          <a:p>
            <a:pPr marL="91440"/>
            <a:r>
              <a:rPr lang="en-US" sz="2400" kern="0" dirty="0">
                <a:solidFill>
                  <a:schemeClr val="accent4">
                    <a:lumMod val="10000"/>
                  </a:schemeClr>
                </a:solidFill>
              </a:rPr>
              <a:t>Regression Model with all predictors</a:t>
            </a:r>
          </a:p>
        </p:txBody>
      </p:sp>
      <p:cxnSp>
        <p:nvCxnSpPr>
          <p:cNvPr id="12" name="Straight Connector 11"/>
          <p:cNvCxnSpPr/>
          <p:nvPr/>
        </p:nvCxnSpPr>
        <p:spPr bwMode="auto">
          <a:xfrm>
            <a:off x="533400" y="853440"/>
            <a:ext cx="8877300" cy="0"/>
          </a:xfrm>
          <a:prstGeom prst="line">
            <a:avLst/>
          </a:prstGeom>
          <a:solidFill>
            <a:schemeClr val="hlink"/>
          </a:solidFill>
          <a:ln w="28575" cap="flat" cmpd="sng" algn="ctr">
            <a:solidFill>
              <a:schemeClr val="accent1"/>
            </a:solidFill>
            <a:prstDash val="solid"/>
            <a:round/>
            <a:headEnd type="none" w="med" len="med"/>
            <a:tailEnd type="none" w="med" len="med"/>
          </a:ln>
          <a:effectLst/>
        </p:spPr>
      </p:cxnSp>
      <p:sp>
        <p:nvSpPr>
          <p:cNvPr id="15" name="Pentagon 14"/>
          <p:cNvSpPr/>
          <p:nvPr/>
        </p:nvSpPr>
        <p:spPr bwMode="auto">
          <a:xfrm>
            <a:off x="533400" y="152400"/>
            <a:ext cx="1828800" cy="691286"/>
          </a:xfrm>
          <a:prstGeom prst="homePlate">
            <a:avLst/>
          </a:prstGeom>
          <a:solidFill>
            <a:srgbClr val="00B0F0"/>
          </a:solidFill>
          <a:ln w="12700" cap="flat" cmpd="sng" algn="ctr">
            <a:no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dirty="0">
                <a:ln>
                  <a:noFill/>
                </a:ln>
                <a:solidFill>
                  <a:schemeClr val="accent4">
                    <a:lumMod val="10000"/>
                  </a:schemeClr>
                </a:solidFill>
                <a:effectLst/>
                <a:latin typeface="+mj-lt"/>
              </a:rPr>
              <a:t>Analyze</a:t>
            </a:r>
          </a:p>
        </p:txBody>
      </p:sp>
      <p:grpSp>
        <p:nvGrpSpPr>
          <p:cNvPr id="10" name="Group 9">
            <a:extLst>
              <a:ext uri="{FF2B5EF4-FFF2-40B4-BE49-F238E27FC236}">
                <a16:creationId xmlns:a16="http://schemas.microsoft.com/office/drawing/2014/main" id="{8F4D610D-B8ED-A3D4-7AE8-44FE590DAF37}"/>
              </a:ext>
            </a:extLst>
          </p:cNvPr>
          <p:cNvGrpSpPr/>
          <p:nvPr/>
        </p:nvGrpSpPr>
        <p:grpSpPr>
          <a:xfrm>
            <a:off x="190255" y="878434"/>
            <a:ext cx="9563346" cy="4379366"/>
            <a:chOff x="190254" y="990600"/>
            <a:chExt cx="9563591" cy="3473629"/>
          </a:xfrm>
        </p:grpSpPr>
        <p:pic>
          <p:nvPicPr>
            <p:cNvPr id="7" name="Picture 6">
              <a:extLst>
                <a:ext uri="{FF2B5EF4-FFF2-40B4-BE49-F238E27FC236}">
                  <a16:creationId xmlns:a16="http://schemas.microsoft.com/office/drawing/2014/main" id="{10B053BE-7DF0-0E46-35F8-1A7F512D261A}"/>
                </a:ext>
              </a:extLst>
            </p:cNvPr>
            <p:cNvPicPr>
              <a:picLocks noChangeAspect="1"/>
            </p:cNvPicPr>
            <p:nvPr/>
          </p:nvPicPr>
          <p:blipFill>
            <a:blip r:embed="rId2"/>
            <a:stretch>
              <a:fillRect/>
            </a:stretch>
          </p:blipFill>
          <p:spPr>
            <a:xfrm>
              <a:off x="190254" y="990600"/>
              <a:ext cx="9563591" cy="3473629"/>
            </a:xfrm>
            <a:prstGeom prst="rect">
              <a:avLst/>
            </a:prstGeom>
          </p:spPr>
        </p:pic>
        <p:pic>
          <p:nvPicPr>
            <p:cNvPr id="9" name="Picture 8">
              <a:extLst>
                <a:ext uri="{FF2B5EF4-FFF2-40B4-BE49-F238E27FC236}">
                  <a16:creationId xmlns:a16="http://schemas.microsoft.com/office/drawing/2014/main" id="{CD721F88-B020-F419-CC2D-099A9F6C5089}"/>
                </a:ext>
              </a:extLst>
            </p:cNvPr>
            <p:cNvPicPr>
              <a:picLocks noChangeAspect="1"/>
            </p:cNvPicPr>
            <p:nvPr/>
          </p:nvPicPr>
          <p:blipFill>
            <a:blip r:embed="rId3"/>
            <a:stretch>
              <a:fillRect/>
            </a:stretch>
          </p:blipFill>
          <p:spPr>
            <a:xfrm>
              <a:off x="4637846" y="1402080"/>
              <a:ext cx="4038600" cy="3046915"/>
            </a:xfrm>
            <a:prstGeom prst="rect">
              <a:avLst/>
            </a:prstGeom>
          </p:spPr>
        </p:pic>
      </p:grpSp>
      <p:sp>
        <p:nvSpPr>
          <p:cNvPr id="11" name="TextBox 10">
            <a:extLst>
              <a:ext uri="{FF2B5EF4-FFF2-40B4-BE49-F238E27FC236}">
                <a16:creationId xmlns:a16="http://schemas.microsoft.com/office/drawing/2014/main" id="{C8F0DBE4-3FFC-76FF-5880-89CE39079998}"/>
              </a:ext>
            </a:extLst>
          </p:cNvPr>
          <p:cNvSpPr txBox="1"/>
          <p:nvPr/>
        </p:nvSpPr>
        <p:spPr>
          <a:xfrm>
            <a:off x="609600" y="5486400"/>
            <a:ext cx="8066630" cy="646331"/>
          </a:xfrm>
          <a:prstGeom prst="rect">
            <a:avLst/>
          </a:prstGeom>
          <a:noFill/>
        </p:spPr>
        <p:txBody>
          <a:bodyPr wrap="square" rtlCol="0">
            <a:spAutoFit/>
          </a:bodyPr>
          <a:lstStyle/>
          <a:p>
            <a:r>
              <a:rPr lang="en-US" dirty="0"/>
              <a:t>Inference: An adjusted R² of 62% indicates that the model provides a </a:t>
            </a:r>
            <a:r>
              <a:rPr lang="en-US" b="1" dirty="0"/>
              <a:t>moderate to strong explanation</a:t>
            </a:r>
            <a:r>
              <a:rPr lang="en-US" dirty="0"/>
              <a:t> of the dependent variable based on the included predictors.  It can be considered as suitable to predict from the model.</a:t>
            </a:r>
          </a:p>
          <a:p>
            <a:endParaRPr lang="en-IN" dirty="0"/>
          </a:p>
        </p:txBody>
      </p:sp>
    </p:spTree>
    <p:extLst>
      <p:ext uri="{BB962C8B-B14F-4D97-AF65-F5344CB8AC3E}">
        <p14:creationId xmlns:p14="http://schemas.microsoft.com/office/powerpoint/2010/main" val="355761280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9D3844A5-3B38-4698-8943-B0AEDB74F334}" type="slidenum">
              <a:rPr lang="en-US" smtClean="0">
                <a:solidFill>
                  <a:schemeClr val="accent4">
                    <a:lumMod val="10000"/>
                  </a:schemeClr>
                </a:solidFill>
              </a:rPr>
              <a:pPr/>
              <a:t>29</a:t>
            </a:fld>
            <a:endParaRPr lang="en-US" dirty="0">
              <a:solidFill>
                <a:schemeClr val="accent4">
                  <a:lumMod val="10000"/>
                </a:schemeClr>
              </a:solidFill>
            </a:endParaRPr>
          </a:p>
        </p:txBody>
      </p:sp>
      <p:sp>
        <p:nvSpPr>
          <p:cNvPr id="4" name="Date Placeholder 3"/>
          <p:cNvSpPr>
            <a:spLocks noGrp="1"/>
          </p:cNvSpPr>
          <p:nvPr>
            <p:ph type="dt" sz="half" idx="10"/>
          </p:nvPr>
        </p:nvSpPr>
        <p:spPr/>
        <p:txBody>
          <a:bodyPr/>
          <a:lstStyle/>
          <a:p>
            <a:fld id="{07917A51-C835-42C0-8049-98CD01217C8D}" type="datetime4">
              <a:rPr lang="en-US" smtClean="0">
                <a:solidFill>
                  <a:schemeClr val="accent4">
                    <a:lumMod val="10000"/>
                  </a:schemeClr>
                </a:solidFill>
              </a:rPr>
              <a:pPr/>
              <a:t>October 15, 2024</a:t>
            </a:fld>
            <a:endParaRPr lang="en-US" dirty="0">
              <a:solidFill>
                <a:schemeClr val="accent4">
                  <a:lumMod val="10000"/>
                </a:schemeClr>
              </a:solidFill>
            </a:endParaRPr>
          </a:p>
        </p:txBody>
      </p:sp>
      <p:sp>
        <p:nvSpPr>
          <p:cNvPr id="14" name="Title 2"/>
          <p:cNvSpPr txBox="1">
            <a:spLocks/>
          </p:cNvSpPr>
          <p:nvPr/>
        </p:nvSpPr>
        <p:spPr bwMode="auto">
          <a:xfrm>
            <a:off x="2438400" y="304800"/>
            <a:ext cx="6858000" cy="548640"/>
          </a:xfrm>
          <a:prstGeom prst="rect">
            <a:avLst/>
          </a:prstGeom>
          <a:noFill/>
          <a:ln w="19050">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3000" b="1">
                <a:solidFill>
                  <a:schemeClr val="accent1"/>
                </a:solidFill>
                <a:latin typeface="Calibri" pitchFamily="34" charset="0"/>
                <a:ea typeface="+mj-ea"/>
                <a:cs typeface="Calibri" pitchFamily="34" charset="0"/>
              </a:defRPr>
            </a:lvl1pPr>
            <a:lvl2pPr algn="l" rtl="0" eaLnBrk="1" fontAlgn="base" hangingPunct="1">
              <a:spcBef>
                <a:spcPct val="0"/>
              </a:spcBef>
              <a:spcAft>
                <a:spcPct val="0"/>
              </a:spcAft>
              <a:defRPr sz="3200" b="1">
                <a:solidFill>
                  <a:schemeClr val="accent1"/>
                </a:solidFill>
                <a:latin typeface="Generis Sans Com" pitchFamily="34" charset="0"/>
              </a:defRPr>
            </a:lvl2pPr>
            <a:lvl3pPr algn="l" rtl="0" eaLnBrk="1" fontAlgn="base" hangingPunct="1">
              <a:spcBef>
                <a:spcPct val="0"/>
              </a:spcBef>
              <a:spcAft>
                <a:spcPct val="0"/>
              </a:spcAft>
              <a:defRPr sz="3200" b="1">
                <a:solidFill>
                  <a:schemeClr val="accent1"/>
                </a:solidFill>
                <a:latin typeface="Generis Sans Com" pitchFamily="34" charset="0"/>
              </a:defRPr>
            </a:lvl3pPr>
            <a:lvl4pPr algn="l" rtl="0" eaLnBrk="1" fontAlgn="base" hangingPunct="1">
              <a:spcBef>
                <a:spcPct val="0"/>
              </a:spcBef>
              <a:spcAft>
                <a:spcPct val="0"/>
              </a:spcAft>
              <a:defRPr sz="3200" b="1">
                <a:solidFill>
                  <a:schemeClr val="accent1"/>
                </a:solidFill>
                <a:latin typeface="Generis Sans Com" pitchFamily="34" charset="0"/>
              </a:defRPr>
            </a:lvl4pPr>
            <a:lvl5pPr algn="l" rtl="0" eaLnBrk="1" fontAlgn="base" hangingPunct="1">
              <a:spcBef>
                <a:spcPct val="0"/>
              </a:spcBef>
              <a:spcAft>
                <a:spcPct val="0"/>
              </a:spcAft>
              <a:defRPr sz="3200" b="1">
                <a:solidFill>
                  <a:schemeClr val="accent1"/>
                </a:solidFill>
                <a:latin typeface="Generis Sans Com" pitchFamily="34"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a:lstStyle>
          <a:p>
            <a:pPr marL="91440"/>
            <a:r>
              <a:rPr lang="en-US" sz="2400" kern="0" dirty="0">
                <a:solidFill>
                  <a:schemeClr val="accent4">
                    <a:lumMod val="10000"/>
                  </a:schemeClr>
                </a:solidFill>
              </a:rPr>
              <a:t>Residual plots of daily oil production in bbls</a:t>
            </a:r>
          </a:p>
        </p:txBody>
      </p:sp>
      <p:cxnSp>
        <p:nvCxnSpPr>
          <p:cNvPr id="12" name="Straight Connector 11"/>
          <p:cNvCxnSpPr/>
          <p:nvPr/>
        </p:nvCxnSpPr>
        <p:spPr bwMode="auto">
          <a:xfrm>
            <a:off x="533400" y="853440"/>
            <a:ext cx="8877300" cy="0"/>
          </a:xfrm>
          <a:prstGeom prst="line">
            <a:avLst/>
          </a:prstGeom>
          <a:solidFill>
            <a:schemeClr val="hlink"/>
          </a:solidFill>
          <a:ln w="28575" cap="flat" cmpd="sng" algn="ctr">
            <a:solidFill>
              <a:schemeClr val="accent1"/>
            </a:solidFill>
            <a:prstDash val="solid"/>
            <a:round/>
            <a:headEnd type="none" w="med" len="med"/>
            <a:tailEnd type="none" w="med" len="med"/>
          </a:ln>
          <a:effectLst/>
        </p:spPr>
      </p:cxnSp>
      <p:sp>
        <p:nvSpPr>
          <p:cNvPr id="15" name="Pentagon 14"/>
          <p:cNvSpPr/>
          <p:nvPr/>
        </p:nvSpPr>
        <p:spPr bwMode="auto">
          <a:xfrm>
            <a:off x="533400" y="152400"/>
            <a:ext cx="1828800" cy="691286"/>
          </a:xfrm>
          <a:prstGeom prst="homePlate">
            <a:avLst/>
          </a:prstGeom>
          <a:solidFill>
            <a:srgbClr val="00B0F0"/>
          </a:solidFill>
          <a:ln w="12700" cap="flat" cmpd="sng" algn="ctr">
            <a:no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dirty="0">
                <a:ln>
                  <a:noFill/>
                </a:ln>
                <a:solidFill>
                  <a:schemeClr val="accent4">
                    <a:lumMod val="10000"/>
                  </a:schemeClr>
                </a:solidFill>
                <a:effectLst/>
                <a:latin typeface="+mj-lt"/>
              </a:rPr>
              <a:t>Analyze</a:t>
            </a:r>
          </a:p>
        </p:txBody>
      </p:sp>
      <p:sp>
        <p:nvSpPr>
          <p:cNvPr id="11" name="TextBox 10">
            <a:extLst>
              <a:ext uri="{FF2B5EF4-FFF2-40B4-BE49-F238E27FC236}">
                <a16:creationId xmlns:a16="http://schemas.microsoft.com/office/drawing/2014/main" id="{C8F0DBE4-3FFC-76FF-5880-89CE39079998}"/>
              </a:ext>
            </a:extLst>
          </p:cNvPr>
          <p:cNvSpPr txBox="1"/>
          <p:nvPr/>
        </p:nvSpPr>
        <p:spPr>
          <a:xfrm>
            <a:off x="553720" y="4975522"/>
            <a:ext cx="8066630" cy="1200329"/>
          </a:xfrm>
          <a:prstGeom prst="rect">
            <a:avLst/>
          </a:prstGeom>
          <a:noFill/>
        </p:spPr>
        <p:txBody>
          <a:bodyPr wrap="square" rtlCol="0">
            <a:spAutoFit/>
          </a:bodyPr>
          <a:lstStyle/>
          <a:p>
            <a:r>
              <a:rPr lang="en-US" dirty="0"/>
              <a:t>Inference:</a:t>
            </a:r>
          </a:p>
          <a:p>
            <a:endParaRPr lang="en-US" dirty="0"/>
          </a:p>
          <a:p>
            <a:r>
              <a:rPr lang="en-US" dirty="0"/>
              <a:t>The residuals show that the model generally fits well, as they are approximately normally distributed and randomly scattered around zero.</a:t>
            </a:r>
            <a:br>
              <a:rPr lang="en-US" dirty="0"/>
            </a:br>
            <a:r>
              <a:rPr lang="en-US" dirty="0"/>
              <a:t>Pareto plot shows the major contribution impacting the daily oil production is by the  predictor “K” - “ Equipment failures”.</a:t>
            </a:r>
          </a:p>
          <a:p>
            <a:r>
              <a:rPr lang="en-US" dirty="0"/>
              <a:t> </a:t>
            </a:r>
            <a:endParaRPr lang="en-IN" dirty="0"/>
          </a:p>
        </p:txBody>
      </p:sp>
      <p:pic>
        <p:nvPicPr>
          <p:cNvPr id="5" name="Picture 4">
            <a:extLst>
              <a:ext uri="{FF2B5EF4-FFF2-40B4-BE49-F238E27FC236}">
                <a16:creationId xmlns:a16="http://schemas.microsoft.com/office/drawing/2014/main" id="{1DDA192C-EAAF-D913-ED6F-4FD35A28448E}"/>
              </a:ext>
            </a:extLst>
          </p:cNvPr>
          <p:cNvPicPr>
            <a:picLocks noChangeAspect="1"/>
          </p:cNvPicPr>
          <p:nvPr/>
        </p:nvPicPr>
        <p:blipFill>
          <a:blip r:embed="rId2"/>
          <a:stretch>
            <a:fillRect/>
          </a:stretch>
        </p:blipFill>
        <p:spPr>
          <a:xfrm>
            <a:off x="479630" y="1143001"/>
            <a:ext cx="9052987" cy="3581397"/>
          </a:xfrm>
          <a:prstGeom prst="rect">
            <a:avLst/>
          </a:prstGeom>
        </p:spPr>
      </p:pic>
    </p:spTree>
    <p:extLst>
      <p:ext uri="{BB962C8B-B14F-4D97-AF65-F5344CB8AC3E}">
        <p14:creationId xmlns:p14="http://schemas.microsoft.com/office/powerpoint/2010/main" val="377477497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838200" y="274638"/>
            <a:ext cx="8229600" cy="778098"/>
          </a:xfrm>
          <a:prstGeom prst="rect">
            <a:avLst/>
          </a:prstGeom>
          <a:noFill/>
          <a:ln>
            <a:noFill/>
          </a:ln>
        </p:spPr>
        <p:txBody>
          <a:bodyPr spcFirstLastPara="1" vert="horz" wrap="square" lIns="91425" tIns="45700" rIns="91425" bIns="45700" numCol="1" anchor="ctr" anchorCtr="0" compatLnSpc="1">
            <a:prstTxWarp prst="textNoShape">
              <a:avLst/>
            </a:prstTxWarp>
            <a:noAutofit/>
          </a:bodyPr>
          <a:lstStyle/>
          <a:p>
            <a:pPr>
              <a:buSzPts val="4800"/>
            </a:pPr>
            <a:br>
              <a:rPr lang="en-US" sz="4800" dirty="0"/>
            </a:br>
            <a:r>
              <a:rPr lang="en-US" sz="3600" dirty="0"/>
              <a:t>Case – (Oil production rate)</a:t>
            </a:r>
            <a:br>
              <a:rPr lang="en-US" sz="4800" dirty="0"/>
            </a:br>
            <a:endParaRPr sz="4800" dirty="0"/>
          </a:p>
        </p:txBody>
      </p:sp>
      <p:sp>
        <p:nvSpPr>
          <p:cNvPr id="97" name="Google Shape;97;p15"/>
          <p:cNvSpPr txBox="1"/>
          <p:nvPr/>
        </p:nvSpPr>
        <p:spPr>
          <a:xfrm>
            <a:off x="570856" y="1250792"/>
            <a:ext cx="8801744" cy="4616608"/>
          </a:xfrm>
          <a:prstGeom prst="rect">
            <a:avLst/>
          </a:prstGeom>
          <a:noFill/>
          <a:ln>
            <a:noFill/>
          </a:ln>
        </p:spPr>
        <p:txBody>
          <a:bodyPr spcFirstLastPara="1" wrap="square" lIns="91425" tIns="45700" rIns="91425" bIns="45700" anchor="t" anchorCtr="0">
            <a:spAutoFit/>
          </a:bodyPr>
          <a:lstStyle/>
          <a:p>
            <a:pPr marL="342900" indent="-342900">
              <a:spcBef>
                <a:spcPts val="0"/>
              </a:spcBef>
              <a:spcAft>
                <a:spcPts val="0"/>
              </a:spcAft>
              <a:buAutoNum type="arabicPeriod"/>
            </a:pPr>
            <a:r>
              <a:rPr lang="en-US" sz="1400" b="0" dirty="0">
                <a:solidFill>
                  <a:schemeClr val="dk1"/>
                </a:solidFill>
                <a:latin typeface="+mn-lt"/>
                <a:ea typeface="Calibri"/>
                <a:cs typeface="Calibri"/>
              </a:rPr>
              <a:t>In the quarter-Q1 (3 months- Apr-Jun), the oil extraction operations at ABC facility have experienced an average downtime of 15%, which is 5% higher than the industry benchmark of 10%. This increase in downtime is primarily due to frequent equipment failures, delays in maintenance, and inefficiencies in the extraction process. As a result, the facility has suffered from reduced oil production rates, increased operational costs, and a negative impact on overall profitability.</a:t>
            </a:r>
          </a:p>
          <a:p>
            <a:pPr>
              <a:spcBef>
                <a:spcPts val="0"/>
              </a:spcBef>
              <a:spcAft>
                <a:spcPts val="0"/>
              </a:spcAft>
            </a:pPr>
            <a:endParaRPr lang="en-IN" sz="1400" b="0" dirty="0">
              <a:solidFill>
                <a:schemeClr val="dk1"/>
              </a:solidFill>
              <a:latin typeface="+mn-lt"/>
              <a:ea typeface="Calibri"/>
              <a:cs typeface="Calibri"/>
              <a:sym typeface="Calibri"/>
            </a:endParaRPr>
          </a:p>
          <a:p>
            <a:pPr marL="800100" lvl="1" indent="-342900">
              <a:spcBef>
                <a:spcPts val="0"/>
              </a:spcBef>
              <a:spcAft>
                <a:spcPts val="0"/>
              </a:spcAft>
              <a:buAutoNum type="arabicPeriod"/>
            </a:pPr>
            <a:r>
              <a:rPr lang="en-US" sz="1400" b="0" dirty="0">
                <a:solidFill>
                  <a:schemeClr val="dk1"/>
                </a:solidFill>
                <a:latin typeface="+mn-lt"/>
                <a:ea typeface="Calibri"/>
                <a:cs typeface="Calibri"/>
              </a:rPr>
              <a:t>The 15% downtime has led to a 20% reduction in daily oil production, affecting the facility’s ability to meet its production targets and supply commitments.</a:t>
            </a:r>
            <a:endParaRPr lang="en-IN" sz="1400" b="0" dirty="0">
              <a:solidFill>
                <a:schemeClr val="dk1"/>
              </a:solidFill>
              <a:latin typeface="+mn-lt"/>
              <a:ea typeface="Calibri"/>
              <a:cs typeface="Calibri"/>
              <a:sym typeface="Calibri"/>
            </a:endParaRPr>
          </a:p>
          <a:p>
            <a:pPr marL="800100" lvl="1" indent="-342900">
              <a:spcBef>
                <a:spcPts val="0"/>
              </a:spcBef>
              <a:spcAft>
                <a:spcPts val="0"/>
              </a:spcAft>
              <a:buAutoNum type="arabicPeriod"/>
            </a:pPr>
            <a:r>
              <a:rPr lang="en-US" sz="1400" b="0" dirty="0">
                <a:solidFill>
                  <a:schemeClr val="dk1"/>
                </a:solidFill>
                <a:latin typeface="+mn-lt"/>
                <a:ea typeface="Calibri"/>
                <a:cs typeface="Calibri"/>
              </a:rPr>
              <a:t>Increased downtime has resulted in additional maintenance costs and lost production revenue, totaling an estimated $5 million over the past six months.</a:t>
            </a:r>
          </a:p>
          <a:p>
            <a:pPr marL="800100" lvl="1" indent="-342900">
              <a:spcBef>
                <a:spcPts val="0"/>
              </a:spcBef>
              <a:spcAft>
                <a:spcPts val="0"/>
              </a:spcAft>
              <a:buAutoNum type="arabicPeriod"/>
            </a:pPr>
            <a:r>
              <a:rPr lang="en-US" sz="1400" b="0" dirty="0">
                <a:solidFill>
                  <a:schemeClr val="dk1"/>
                </a:solidFill>
                <a:latin typeface="+mn-lt"/>
                <a:ea typeface="Calibri"/>
                <a:cs typeface="Calibri"/>
              </a:rPr>
              <a:t>Inconsistent production rates and delays in supply can negatively impact customer satisfaction and damage long-term relationships with clients.</a:t>
            </a:r>
          </a:p>
          <a:p>
            <a:pPr marL="342900" indent="-342900">
              <a:spcBef>
                <a:spcPts val="0"/>
              </a:spcBef>
              <a:spcAft>
                <a:spcPts val="0"/>
              </a:spcAft>
              <a:buAutoNum type="arabicPeriod"/>
            </a:pPr>
            <a:endParaRPr sz="1400" dirty="0">
              <a:solidFill>
                <a:schemeClr val="dk1"/>
              </a:solidFill>
              <a:latin typeface="+mn-lt"/>
              <a:ea typeface="Calibri"/>
              <a:cs typeface="Calibri"/>
              <a:sym typeface="Calibri"/>
            </a:endParaRPr>
          </a:p>
          <a:p>
            <a:pPr>
              <a:spcBef>
                <a:spcPts val="0"/>
              </a:spcBef>
              <a:spcAft>
                <a:spcPts val="0"/>
              </a:spcAft>
            </a:pPr>
            <a:r>
              <a:rPr lang="en-US" sz="1400" b="0" dirty="0">
                <a:solidFill>
                  <a:schemeClr val="dk1"/>
                </a:solidFill>
                <a:latin typeface="+mn-lt"/>
                <a:ea typeface="Calibri"/>
                <a:cs typeface="Calibri"/>
                <a:sym typeface="Calibri"/>
              </a:rPr>
              <a:t>Six Sigma team entrusted with the task of studying the problem in greater detail from all the stakeholders prospective and present to the management the following</a:t>
            </a:r>
          </a:p>
          <a:p>
            <a:pPr>
              <a:spcBef>
                <a:spcPts val="0"/>
              </a:spcBef>
              <a:spcAft>
                <a:spcPts val="0"/>
              </a:spcAft>
            </a:pPr>
            <a:endParaRPr lang="en-US" sz="1400" b="0" dirty="0">
              <a:solidFill>
                <a:schemeClr val="dk1"/>
              </a:solidFill>
              <a:latin typeface="+mn-lt"/>
              <a:ea typeface="Calibri"/>
              <a:cs typeface="Calibri"/>
              <a:sym typeface="Calibri"/>
            </a:endParaRPr>
          </a:p>
          <a:p>
            <a:pPr>
              <a:spcBef>
                <a:spcPts val="0"/>
              </a:spcBef>
              <a:spcAft>
                <a:spcPts val="0"/>
              </a:spcAft>
            </a:pPr>
            <a:endParaRPr sz="1400" b="0" dirty="0">
              <a:solidFill>
                <a:schemeClr val="dk1"/>
              </a:solidFill>
              <a:latin typeface="+mn-lt"/>
              <a:ea typeface="Calibri"/>
              <a:cs typeface="Calibri"/>
              <a:sym typeface="Calibri"/>
            </a:endParaRPr>
          </a:p>
          <a:p>
            <a:pPr marL="342900" indent="-342900">
              <a:spcBef>
                <a:spcPts val="0"/>
              </a:spcBef>
              <a:spcAft>
                <a:spcPts val="0"/>
              </a:spcAft>
              <a:buClr>
                <a:schemeClr val="dk1"/>
              </a:buClr>
              <a:buSzPts val="1800"/>
              <a:buFont typeface="Calibri"/>
              <a:buAutoNum type="alphaUcPeriod"/>
            </a:pPr>
            <a:r>
              <a:rPr lang="en-US" sz="1400" b="0" dirty="0">
                <a:solidFill>
                  <a:schemeClr val="dk1"/>
                </a:solidFill>
                <a:latin typeface="+mn-lt"/>
                <a:ea typeface="Calibri"/>
                <a:cs typeface="Calibri"/>
                <a:sym typeface="Calibri"/>
              </a:rPr>
              <a:t>Voice of the Customer (VOC) : Scientifically Analyzed</a:t>
            </a:r>
            <a:endParaRPr sz="1400" b="0" dirty="0">
              <a:latin typeface="+mn-lt"/>
            </a:endParaRPr>
          </a:p>
          <a:p>
            <a:pPr marL="342900" indent="-342900">
              <a:spcBef>
                <a:spcPts val="0"/>
              </a:spcBef>
              <a:spcAft>
                <a:spcPts val="0"/>
              </a:spcAft>
              <a:buClr>
                <a:schemeClr val="dk1"/>
              </a:buClr>
              <a:buSzPts val="1800"/>
              <a:buFont typeface="Calibri"/>
              <a:buAutoNum type="alphaUcPeriod"/>
            </a:pPr>
            <a:r>
              <a:rPr lang="en-US" sz="1400" b="0" dirty="0">
                <a:solidFill>
                  <a:schemeClr val="dk1"/>
                </a:solidFill>
                <a:latin typeface="+mn-lt"/>
                <a:ea typeface="Calibri"/>
                <a:cs typeface="Calibri"/>
                <a:sym typeface="Calibri"/>
              </a:rPr>
              <a:t>Critical to Quality Characteristics (Customer as well as Orange)</a:t>
            </a:r>
            <a:endParaRPr sz="1400" b="0" dirty="0">
              <a:latin typeface="+mn-lt"/>
            </a:endParaRPr>
          </a:p>
          <a:p>
            <a:pPr marL="342900" indent="-342900">
              <a:spcBef>
                <a:spcPts val="0"/>
              </a:spcBef>
              <a:spcAft>
                <a:spcPts val="0"/>
              </a:spcAft>
              <a:buClr>
                <a:schemeClr val="dk1"/>
              </a:buClr>
              <a:buSzPts val="1800"/>
              <a:buFont typeface="Calibri"/>
              <a:buAutoNum type="alphaUcPeriod"/>
            </a:pPr>
            <a:r>
              <a:rPr lang="en-US" sz="1400" b="0" dirty="0">
                <a:solidFill>
                  <a:schemeClr val="dk1"/>
                </a:solidFill>
                <a:latin typeface="+mn-lt"/>
                <a:ea typeface="Calibri"/>
                <a:cs typeface="Calibri"/>
                <a:sym typeface="Calibri"/>
              </a:rPr>
              <a:t>A High Level Process Map.</a:t>
            </a:r>
            <a:endParaRPr sz="1400" b="0" dirty="0">
              <a:latin typeface="+mn-lt"/>
            </a:endParaRPr>
          </a:p>
          <a:p>
            <a:pPr marL="342900" indent="-342900">
              <a:spcBef>
                <a:spcPts val="0"/>
              </a:spcBef>
              <a:spcAft>
                <a:spcPts val="0"/>
              </a:spcAft>
              <a:buClr>
                <a:schemeClr val="dk1"/>
              </a:buClr>
              <a:buSzPts val="1800"/>
              <a:buFont typeface="Calibri"/>
              <a:buAutoNum type="alphaUcPeriod"/>
            </a:pPr>
            <a:r>
              <a:rPr lang="en-US" sz="1400" b="0" dirty="0">
                <a:solidFill>
                  <a:schemeClr val="dk1"/>
                </a:solidFill>
                <a:latin typeface="+mn-lt"/>
                <a:ea typeface="Calibri"/>
                <a:cs typeface="Calibri"/>
                <a:sym typeface="Calibri"/>
              </a:rPr>
              <a:t>A detailed planning document. (Project Charter)</a:t>
            </a:r>
            <a:r>
              <a:rPr lang="en-US" sz="1400" dirty="0">
                <a:solidFill>
                  <a:schemeClr val="dk1"/>
                </a:solidFill>
                <a:latin typeface="+mn-lt"/>
                <a:ea typeface="Calibri"/>
                <a:cs typeface="Calibri"/>
                <a:sym typeface="Calibri"/>
              </a:rPr>
              <a:t>	</a:t>
            </a:r>
            <a:endParaRPr sz="1400" dirty="0">
              <a:solidFill>
                <a:schemeClr val="dk1"/>
              </a:solidFill>
              <a:latin typeface="+mn-lt"/>
              <a:ea typeface="Calibri"/>
              <a:cs typeface="Calibri"/>
              <a:sym typeface="Calibri"/>
            </a:endParaRPr>
          </a:p>
        </p:txBody>
      </p:sp>
    </p:spTree>
    <p:extLst>
      <p:ext uri="{BB962C8B-B14F-4D97-AF65-F5344CB8AC3E}">
        <p14:creationId xmlns:p14="http://schemas.microsoft.com/office/powerpoint/2010/main" val="28812637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4BD12-6084-84F2-CBCB-FD7D15D9BE86}"/>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13872A-C64C-483C-4C0C-E4BB64B14D9B}"/>
              </a:ext>
            </a:extLst>
          </p:cNvPr>
          <p:cNvSpPr>
            <a:spLocks noGrp="1"/>
          </p:cNvSpPr>
          <p:nvPr>
            <p:ph type="sldNum" sz="quarter" idx="4"/>
          </p:nvPr>
        </p:nvSpPr>
        <p:spPr/>
        <p:txBody>
          <a:bodyPr/>
          <a:lstStyle/>
          <a:p>
            <a:fld id="{9D3844A5-3B38-4698-8943-B0AEDB74F334}" type="slidenum">
              <a:rPr lang="en-US" smtClean="0">
                <a:solidFill>
                  <a:schemeClr val="accent4">
                    <a:lumMod val="10000"/>
                  </a:schemeClr>
                </a:solidFill>
              </a:rPr>
              <a:pPr/>
              <a:t>30</a:t>
            </a:fld>
            <a:endParaRPr lang="en-US" dirty="0">
              <a:solidFill>
                <a:schemeClr val="accent4">
                  <a:lumMod val="10000"/>
                </a:schemeClr>
              </a:solidFill>
            </a:endParaRPr>
          </a:p>
        </p:txBody>
      </p:sp>
      <p:sp>
        <p:nvSpPr>
          <p:cNvPr id="4" name="Date Placeholder 3">
            <a:extLst>
              <a:ext uri="{FF2B5EF4-FFF2-40B4-BE49-F238E27FC236}">
                <a16:creationId xmlns:a16="http://schemas.microsoft.com/office/drawing/2014/main" id="{E65CBFF0-160C-501A-58A7-1770511FE201}"/>
              </a:ext>
            </a:extLst>
          </p:cNvPr>
          <p:cNvSpPr>
            <a:spLocks noGrp="1"/>
          </p:cNvSpPr>
          <p:nvPr>
            <p:ph type="dt" sz="half" idx="10"/>
          </p:nvPr>
        </p:nvSpPr>
        <p:spPr/>
        <p:txBody>
          <a:bodyPr/>
          <a:lstStyle/>
          <a:p>
            <a:fld id="{07917A51-C835-42C0-8049-98CD01217C8D}" type="datetime4">
              <a:rPr lang="en-US" smtClean="0">
                <a:solidFill>
                  <a:schemeClr val="accent4">
                    <a:lumMod val="10000"/>
                  </a:schemeClr>
                </a:solidFill>
              </a:rPr>
              <a:pPr/>
              <a:t>October 15, 2024</a:t>
            </a:fld>
            <a:endParaRPr lang="en-US" dirty="0">
              <a:solidFill>
                <a:schemeClr val="accent4">
                  <a:lumMod val="10000"/>
                </a:schemeClr>
              </a:solidFill>
            </a:endParaRPr>
          </a:p>
        </p:txBody>
      </p:sp>
      <p:sp>
        <p:nvSpPr>
          <p:cNvPr id="14" name="Title 2">
            <a:extLst>
              <a:ext uri="{FF2B5EF4-FFF2-40B4-BE49-F238E27FC236}">
                <a16:creationId xmlns:a16="http://schemas.microsoft.com/office/drawing/2014/main" id="{25B8D0B3-4DFB-3EED-BA79-66D51B935887}"/>
              </a:ext>
            </a:extLst>
          </p:cNvPr>
          <p:cNvSpPr txBox="1">
            <a:spLocks/>
          </p:cNvSpPr>
          <p:nvPr/>
        </p:nvSpPr>
        <p:spPr bwMode="auto">
          <a:xfrm>
            <a:off x="2209800" y="1468126"/>
            <a:ext cx="6234545" cy="548640"/>
          </a:xfrm>
          <a:prstGeom prst="rect">
            <a:avLst/>
          </a:prstGeom>
          <a:noFill/>
          <a:ln w="19050">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3000" b="1">
                <a:solidFill>
                  <a:schemeClr val="accent1"/>
                </a:solidFill>
                <a:latin typeface="Calibri" pitchFamily="34" charset="0"/>
                <a:ea typeface="+mj-ea"/>
                <a:cs typeface="Calibri" pitchFamily="34" charset="0"/>
              </a:defRPr>
            </a:lvl1pPr>
            <a:lvl2pPr algn="l" rtl="0" eaLnBrk="1" fontAlgn="base" hangingPunct="1">
              <a:spcBef>
                <a:spcPct val="0"/>
              </a:spcBef>
              <a:spcAft>
                <a:spcPct val="0"/>
              </a:spcAft>
              <a:defRPr sz="3200" b="1">
                <a:solidFill>
                  <a:schemeClr val="accent1"/>
                </a:solidFill>
                <a:latin typeface="Generis Sans Com" pitchFamily="34" charset="0"/>
              </a:defRPr>
            </a:lvl2pPr>
            <a:lvl3pPr algn="l" rtl="0" eaLnBrk="1" fontAlgn="base" hangingPunct="1">
              <a:spcBef>
                <a:spcPct val="0"/>
              </a:spcBef>
              <a:spcAft>
                <a:spcPct val="0"/>
              </a:spcAft>
              <a:defRPr sz="3200" b="1">
                <a:solidFill>
                  <a:schemeClr val="accent1"/>
                </a:solidFill>
                <a:latin typeface="Generis Sans Com" pitchFamily="34" charset="0"/>
              </a:defRPr>
            </a:lvl3pPr>
            <a:lvl4pPr algn="l" rtl="0" eaLnBrk="1" fontAlgn="base" hangingPunct="1">
              <a:spcBef>
                <a:spcPct val="0"/>
              </a:spcBef>
              <a:spcAft>
                <a:spcPct val="0"/>
              </a:spcAft>
              <a:defRPr sz="3200" b="1">
                <a:solidFill>
                  <a:schemeClr val="accent1"/>
                </a:solidFill>
                <a:latin typeface="Generis Sans Com" pitchFamily="34" charset="0"/>
              </a:defRPr>
            </a:lvl4pPr>
            <a:lvl5pPr algn="l" rtl="0" eaLnBrk="1" fontAlgn="base" hangingPunct="1">
              <a:spcBef>
                <a:spcPct val="0"/>
              </a:spcBef>
              <a:spcAft>
                <a:spcPct val="0"/>
              </a:spcAft>
              <a:defRPr sz="3200" b="1">
                <a:solidFill>
                  <a:schemeClr val="accent1"/>
                </a:solidFill>
                <a:latin typeface="Generis Sans Com" pitchFamily="34"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a:lstStyle>
          <a:p>
            <a:pPr marL="91440" algn="ctr"/>
            <a:r>
              <a:rPr lang="en-US" sz="3200" kern="0" dirty="0">
                <a:solidFill>
                  <a:schemeClr val="accent4">
                    <a:lumMod val="10000"/>
                  </a:schemeClr>
                </a:solidFill>
              </a:rPr>
              <a:t> Deliverables</a:t>
            </a:r>
          </a:p>
        </p:txBody>
      </p:sp>
      <p:sp>
        <p:nvSpPr>
          <p:cNvPr id="6" name="Pentagon 5">
            <a:extLst>
              <a:ext uri="{FF2B5EF4-FFF2-40B4-BE49-F238E27FC236}">
                <a16:creationId xmlns:a16="http://schemas.microsoft.com/office/drawing/2014/main" id="{41CEC67E-2167-9CBA-BD62-4521BB84428E}"/>
              </a:ext>
            </a:extLst>
          </p:cNvPr>
          <p:cNvSpPr/>
          <p:nvPr/>
        </p:nvSpPr>
        <p:spPr bwMode="auto">
          <a:xfrm>
            <a:off x="3733800" y="12252"/>
            <a:ext cx="2895600" cy="841183"/>
          </a:xfrm>
          <a:prstGeom prst="homePlate">
            <a:avLst/>
          </a:prstGeom>
          <a:solidFill>
            <a:srgbClr val="00B0F0"/>
          </a:solidFill>
          <a:ln w="12700" cap="flat" cmpd="sng" algn="ctr">
            <a:no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dirty="0">
                <a:ln>
                  <a:noFill/>
                </a:ln>
                <a:solidFill>
                  <a:schemeClr val="accent4">
                    <a:lumMod val="10000"/>
                  </a:schemeClr>
                </a:solidFill>
                <a:effectLst/>
                <a:latin typeface="+mj-lt"/>
              </a:rPr>
              <a:t>Improve Phase</a:t>
            </a:r>
          </a:p>
        </p:txBody>
      </p:sp>
      <p:sp>
        <p:nvSpPr>
          <p:cNvPr id="15" name="Rectangle 14">
            <a:extLst>
              <a:ext uri="{FF2B5EF4-FFF2-40B4-BE49-F238E27FC236}">
                <a16:creationId xmlns:a16="http://schemas.microsoft.com/office/drawing/2014/main" id="{A94BAFA8-713F-CD82-86CE-37FFEF381998}"/>
              </a:ext>
            </a:extLst>
          </p:cNvPr>
          <p:cNvSpPr/>
          <p:nvPr/>
        </p:nvSpPr>
        <p:spPr bwMode="auto">
          <a:xfrm>
            <a:off x="2184971" y="2286000"/>
            <a:ext cx="6705600" cy="3429000"/>
          </a:xfrm>
          <a:prstGeom prst="rect">
            <a:avLst/>
          </a:prstGeom>
          <a:ln>
            <a:headEnd type="oval"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171450" indent="-171450">
              <a:lnSpc>
                <a:spcPct val="200000"/>
              </a:lnSpc>
              <a:buFont typeface="Arial" panose="020B0604020202020204" pitchFamily="34" charset="0"/>
              <a:buChar char="•"/>
            </a:pPr>
            <a:r>
              <a:rPr lang="en-US" sz="2800" dirty="0"/>
              <a:t>Discovering Variable Relationships</a:t>
            </a:r>
          </a:p>
          <a:p>
            <a:pPr marL="171450" indent="-171450">
              <a:lnSpc>
                <a:spcPct val="200000"/>
              </a:lnSpc>
              <a:buFont typeface="Arial" panose="020B0604020202020204" pitchFamily="34" charset="0"/>
              <a:buChar char="•"/>
            </a:pPr>
            <a:r>
              <a:rPr lang="en-US" sz="2800" dirty="0"/>
              <a:t>Developing Potential Solutions</a:t>
            </a:r>
          </a:p>
          <a:p>
            <a:pPr marL="171450" indent="-171450">
              <a:lnSpc>
                <a:spcPct val="200000"/>
              </a:lnSpc>
              <a:buFont typeface="Arial" panose="020B0604020202020204" pitchFamily="34" charset="0"/>
              <a:buChar char="•"/>
            </a:pPr>
            <a:r>
              <a:rPr lang="en-US" sz="2800" dirty="0"/>
              <a:t>Arriving at the best/optimal solution</a:t>
            </a:r>
          </a:p>
          <a:p>
            <a:pPr marL="171450" indent="-171450">
              <a:lnSpc>
                <a:spcPct val="200000"/>
              </a:lnSpc>
              <a:buFont typeface="Arial" panose="020B0604020202020204" pitchFamily="34" charset="0"/>
              <a:buChar char="•"/>
            </a:pPr>
            <a:r>
              <a:rPr lang="en-US" sz="2800" dirty="0"/>
              <a:t>Validating/Piloting the optimal solution</a:t>
            </a:r>
            <a:endParaRPr lang="en-IN" sz="2800" dirty="0"/>
          </a:p>
        </p:txBody>
      </p:sp>
      <p:cxnSp>
        <p:nvCxnSpPr>
          <p:cNvPr id="7" name="Straight Connector 6">
            <a:extLst>
              <a:ext uri="{FF2B5EF4-FFF2-40B4-BE49-F238E27FC236}">
                <a16:creationId xmlns:a16="http://schemas.microsoft.com/office/drawing/2014/main" id="{E48E8D4E-FA56-EB47-7B5E-09475F0BB820}"/>
              </a:ext>
            </a:extLst>
          </p:cNvPr>
          <p:cNvCxnSpPr/>
          <p:nvPr/>
        </p:nvCxnSpPr>
        <p:spPr bwMode="auto">
          <a:xfrm>
            <a:off x="533400" y="853440"/>
            <a:ext cx="8877300" cy="0"/>
          </a:xfrm>
          <a:prstGeom prst="line">
            <a:avLst/>
          </a:prstGeom>
          <a:solidFill>
            <a:schemeClr val="hlink"/>
          </a:solidFill>
          <a:ln w="28575" cap="flat" cmpd="sng" algn="ctr">
            <a:solidFill>
              <a:schemeClr val="accent1"/>
            </a:solidFill>
            <a:prstDash val="solid"/>
            <a:round/>
            <a:headEnd type="none" w="med" len="med"/>
            <a:tailEnd type="none" w="med" len="med"/>
          </a:ln>
          <a:effectLst/>
        </p:spPr>
      </p:cxnSp>
    </p:spTree>
    <p:extLst>
      <p:ext uri="{BB962C8B-B14F-4D97-AF65-F5344CB8AC3E}">
        <p14:creationId xmlns:p14="http://schemas.microsoft.com/office/powerpoint/2010/main" val="121502796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76E2FE-AA25-E6E6-90AB-CEBC825E54FB}"/>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339653-9018-24FD-A535-B2AEAB7559FE}"/>
              </a:ext>
            </a:extLst>
          </p:cNvPr>
          <p:cNvSpPr>
            <a:spLocks noGrp="1"/>
          </p:cNvSpPr>
          <p:nvPr>
            <p:ph type="sldNum" sz="quarter" idx="4"/>
          </p:nvPr>
        </p:nvSpPr>
        <p:spPr/>
        <p:txBody>
          <a:bodyPr/>
          <a:lstStyle/>
          <a:p>
            <a:fld id="{9D3844A5-3B38-4698-8943-B0AEDB74F334}" type="slidenum">
              <a:rPr lang="en-US" smtClean="0">
                <a:solidFill>
                  <a:schemeClr val="accent4">
                    <a:lumMod val="10000"/>
                  </a:schemeClr>
                </a:solidFill>
              </a:rPr>
              <a:pPr/>
              <a:t>31</a:t>
            </a:fld>
            <a:endParaRPr lang="en-US" dirty="0">
              <a:solidFill>
                <a:schemeClr val="accent4">
                  <a:lumMod val="10000"/>
                </a:schemeClr>
              </a:solidFill>
            </a:endParaRPr>
          </a:p>
        </p:txBody>
      </p:sp>
      <p:sp>
        <p:nvSpPr>
          <p:cNvPr id="4" name="Date Placeholder 3">
            <a:extLst>
              <a:ext uri="{FF2B5EF4-FFF2-40B4-BE49-F238E27FC236}">
                <a16:creationId xmlns:a16="http://schemas.microsoft.com/office/drawing/2014/main" id="{469874D9-F1A1-E54B-FE04-574B5FC412F3}"/>
              </a:ext>
            </a:extLst>
          </p:cNvPr>
          <p:cNvSpPr>
            <a:spLocks noGrp="1"/>
          </p:cNvSpPr>
          <p:nvPr>
            <p:ph type="dt" sz="half" idx="10"/>
          </p:nvPr>
        </p:nvSpPr>
        <p:spPr/>
        <p:txBody>
          <a:bodyPr/>
          <a:lstStyle/>
          <a:p>
            <a:fld id="{07917A51-C835-42C0-8049-98CD01217C8D}" type="datetime4">
              <a:rPr lang="en-US" smtClean="0">
                <a:solidFill>
                  <a:schemeClr val="accent4">
                    <a:lumMod val="10000"/>
                  </a:schemeClr>
                </a:solidFill>
              </a:rPr>
              <a:pPr/>
              <a:t>October 15, 2024</a:t>
            </a:fld>
            <a:endParaRPr lang="en-US" dirty="0">
              <a:solidFill>
                <a:schemeClr val="accent4">
                  <a:lumMod val="10000"/>
                </a:schemeClr>
              </a:solidFill>
            </a:endParaRPr>
          </a:p>
        </p:txBody>
      </p:sp>
      <p:sp>
        <p:nvSpPr>
          <p:cNvPr id="14" name="Title 2">
            <a:extLst>
              <a:ext uri="{FF2B5EF4-FFF2-40B4-BE49-F238E27FC236}">
                <a16:creationId xmlns:a16="http://schemas.microsoft.com/office/drawing/2014/main" id="{0760491A-8F5A-E898-3E29-2C9CC741268F}"/>
              </a:ext>
            </a:extLst>
          </p:cNvPr>
          <p:cNvSpPr txBox="1">
            <a:spLocks/>
          </p:cNvSpPr>
          <p:nvPr/>
        </p:nvSpPr>
        <p:spPr bwMode="auto">
          <a:xfrm>
            <a:off x="2362200" y="304800"/>
            <a:ext cx="6858000" cy="548640"/>
          </a:xfrm>
          <a:prstGeom prst="rect">
            <a:avLst/>
          </a:prstGeom>
          <a:noFill/>
          <a:ln w="19050">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3000" b="1">
                <a:solidFill>
                  <a:schemeClr val="accent1"/>
                </a:solidFill>
                <a:latin typeface="Calibri" pitchFamily="34" charset="0"/>
                <a:ea typeface="+mj-ea"/>
                <a:cs typeface="Calibri" pitchFamily="34" charset="0"/>
              </a:defRPr>
            </a:lvl1pPr>
            <a:lvl2pPr algn="l" rtl="0" eaLnBrk="1" fontAlgn="base" hangingPunct="1">
              <a:spcBef>
                <a:spcPct val="0"/>
              </a:spcBef>
              <a:spcAft>
                <a:spcPct val="0"/>
              </a:spcAft>
              <a:defRPr sz="3200" b="1">
                <a:solidFill>
                  <a:schemeClr val="accent1"/>
                </a:solidFill>
                <a:latin typeface="Generis Sans Com" pitchFamily="34" charset="0"/>
              </a:defRPr>
            </a:lvl2pPr>
            <a:lvl3pPr algn="l" rtl="0" eaLnBrk="1" fontAlgn="base" hangingPunct="1">
              <a:spcBef>
                <a:spcPct val="0"/>
              </a:spcBef>
              <a:spcAft>
                <a:spcPct val="0"/>
              </a:spcAft>
              <a:defRPr sz="3200" b="1">
                <a:solidFill>
                  <a:schemeClr val="accent1"/>
                </a:solidFill>
                <a:latin typeface="Generis Sans Com" pitchFamily="34" charset="0"/>
              </a:defRPr>
            </a:lvl3pPr>
            <a:lvl4pPr algn="l" rtl="0" eaLnBrk="1" fontAlgn="base" hangingPunct="1">
              <a:spcBef>
                <a:spcPct val="0"/>
              </a:spcBef>
              <a:spcAft>
                <a:spcPct val="0"/>
              </a:spcAft>
              <a:defRPr sz="3200" b="1">
                <a:solidFill>
                  <a:schemeClr val="accent1"/>
                </a:solidFill>
                <a:latin typeface="Generis Sans Com" pitchFamily="34" charset="0"/>
              </a:defRPr>
            </a:lvl4pPr>
            <a:lvl5pPr algn="l" rtl="0" eaLnBrk="1" fontAlgn="base" hangingPunct="1">
              <a:spcBef>
                <a:spcPct val="0"/>
              </a:spcBef>
              <a:spcAft>
                <a:spcPct val="0"/>
              </a:spcAft>
              <a:defRPr sz="3200" b="1">
                <a:solidFill>
                  <a:schemeClr val="accent1"/>
                </a:solidFill>
                <a:latin typeface="Generis Sans Com" pitchFamily="34"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a:lstStyle>
          <a:p>
            <a:pPr marL="91440"/>
            <a:r>
              <a:rPr lang="en-US" sz="2400" kern="0" dirty="0">
                <a:solidFill>
                  <a:schemeClr val="accent4">
                    <a:lumMod val="10000"/>
                  </a:schemeClr>
                </a:solidFill>
              </a:rPr>
              <a:t>Modelling of data_ Random Forest model</a:t>
            </a:r>
          </a:p>
        </p:txBody>
      </p:sp>
      <p:sp>
        <p:nvSpPr>
          <p:cNvPr id="17" name="Rectangle 16">
            <a:extLst>
              <a:ext uri="{FF2B5EF4-FFF2-40B4-BE49-F238E27FC236}">
                <a16:creationId xmlns:a16="http://schemas.microsoft.com/office/drawing/2014/main" id="{8FB1B7B8-0B56-E955-6084-7D611ED00EC0}"/>
              </a:ext>
            </a:extLst>
          </p:cNvPr>
          <p:cNvSpPr/>
          <p:nvPr/>
        </p:nvSpPr>
        <p:spPr bwMode="auto">
          <a:xfrm>
            <a:off x="838200" y="1402080"/>
            <a:ext cx="5867400" cy="1371598"/>
          </a:xfrm>
          <a:prstGeom prst="rect">
            <a:avLst/>
          </a:prstGeom>
          <a:noFill/>
          <a:ln w="12700" cap="flat" cmpd="sng" algn="ctr">
            <a:no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a:buClr>
                <a:srgbClr val="00B0F0"/>
              </a:buClr>
            </a:pPr>
            <a:r>
              <a:rPr lang="en-US" sz="1600" b="0" dirty="0">
                <a:solidFill>
                  <a:schemeClr val="accent4">
                    <a:lumMod val="10000"/>
                  </a:schemeClr>
                </a:solidFill>
                <a:latin typeface="+mj-lt"/>
              </a:rPr>
              <a:t> </a:t>
            </a:r>
          </a:p>
        </p:txBody>
      </p:sp>
      <p:cxnSp>
        <p:nvCxnSpPr>
          <p:cNvPr id="13" name="Straight Connector 12">
            <a:extLst>
              <a:ext uri="{FF2B5EF4-FFF2-40B4-BE49-F238E27FC236}">
                <a16:creationId xmlns:a16="http://schemas.microsoft.com/office/drawing/2014/main" id="{972893DD-249A-8115-B047-FD407347091D}"/>
              </a:ext>
            </a:extLst>
          </p:cNvPr>
          <p:cNvCxnSpPr/>
          <p:nvPr/>
        </p:nvCxnSpPr>
        <p:spPr bwMode="auto">
          <a:xfrm>
            <a:off x="533400" y="853440"/>
            <a:ext cx="8877300" cy="0"/>
          </a:xfrm>
          <a:prstGeom prst="line">
            <a:avLst/>
          </a:prstGeom>
          <a:solidFill>
            <a:schemeClr val="hlink"/>
          </a:solidFill>
          <a:ln w="28575" cap="flat" cmpd="sng" algn="ctr">
            <a:solidFill>
              <a:schemeClr val="accent1"/>
            </a:solidFill>
            <a:prstDash val="solid"/>
            <a:round/>
            <a:headEnd type="none" w="med" len="med"/>
            <a:tailEnd type="none" w="med" len="med"/>
          </a:ln>
          <a:effectLst/>
        </p:spPr>
      </p:cxnSp>
      <p:sp>
        <p:nvSpPr>
          <p:cNvPr id="19" name="Pentagon 18">
            <a:extLst>
              <a:ext uri="{FF2B5EF4-FFF2-40B4-BE49-F238E27FC236}">
                <a16:creationId xmlns:a16="http://schemas.microsoft.com/office/drawing/2014/main" id="{D4DA0D16-01B8-8D34-6B8E-881215BB0913}"/>
              </a:ext>
            </a:extLst>
          </p:cNvPr>
          <p:cNvSpPr/>
          <p:nvPr/>
        </p:nvSpPr>
        <p:spPr bwMode="auto">
          <a:xfrm>
            <a:off x="533400" y="152400"/>
            <a:ext cx="1828800" cy="691286"/>
          </a:xfrm>
          <a:prstGeom prst="homePlate">
            <a:avLst/>
          </a:prstGeom>
          <a:solidFill>
            <a:srgbClr val="00B0F0"/>
          </a:solidFill>
          <a:ln w="12700" cap="flat" cmpd="sng" algn="ctr">
            <a:no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dirty="0">
                <a:ln>
                  <a:noFill/>
                </a:ln>
                <a:solidFill>
                  <a:schemeClr val="accent4">
                    <a:lumMod val="10000"/>
                  </a:schemeClr>
                </a:solidFill>
                <a:effectLst/>
                <a:latin typeface="+mj-lt"/>
              </a:rPr>
              <a:t>Improve</a:t>
            </a:r>
          </a:p>
        </p:txBody>
      </p:sp>
      <p:sp>
        <p:nvSpPr>
          <p:cNvPr id="8" name="TextBox 7">
            <a:extLst>
              <a:ext uri="{FF2B5EF4-FFF2-40B4-BE49-F238E27FC236}">
                <a16:creationId xmlns:a16="http://schemas.microsoft.com/office/drawing/2014/main" id="{9BFE16AF-3D03-A4EE-96CE-BB84740D2AB1}"/>
              </a:ext>
            </a:extLst>
          </p:cNvPr>
          <p:cNvSpPr txBox="1"/>
          <p:nvPr/>
        </p:nvSpPr>
        <p:spPr>
          <a:xfrm>
            <a:off x="35560" y="1241295"/>
            <a:ext cx="8391144" cy="338554"/>
          </a:xfrm>
          <a:prstGeom prst="rect">
            <a:avLst/>
          </a:prstGeom>
          <a:noFill/>
        </p:spPr>
        <p:txBody>
          <a:bodyPr wrap="square" rtlCol="0">
            <a:spAutoFit/>
          </a:bodyPr>
          <a:lstStyle/>
          <a:p>
            <a:r>
              <a:rPr lang="en-IN" sz="1600" b="0" dirty="0"/>
              <a:t>Performed random forest model on the oil extraction data and plotted feature wise importance.</a:t>
            </a:r>
          </a:p>
        </p:txBody>
      </p:sp>
      <p:pic>
        <p:nvPicPr>
          <p:cNvPr id="10" name="Picture 9">
            <a:extLst>
              <a:ext uri="{FF2B5EF4-FFF2-40B4-BE49-F238E27FC236}">
                <a16:creationId xmlns:a16="http://schemas.microsoft.com/office/drawing/2014/main" id="{9456101F-AB64-F349-7AEE-CBD18E18EEE7}"/>
              </a:ext>
            </a:extLst>
          </p:cNvPr>
          <p:cNvPicPr>
            <a:picLocks noChangeAspect="1"/>
          </p:cNvPicPr>
          <p:nvPr/>
        </p:nvPicPr>
        <p:blipFill>
          <a:blip r:embed="rId3"/>
          <a:stretch>
            <a:fillRect/>
          </a:stretch>
        </p:blipFill>
        <p:spPr>
          <a:xfrm>
            <a:off x="384117" y="1896751"/>
            <a:ext cx="9137765" cy="4305656"/>
          </a:xfrm>
          <a:prstGeom prst="rect">
            <a:avLst/>
          </a:prstGeom>
        </p:spPr>
      </p:pic>
    </p:spTree>
    <p:extLst>
      <p:ext uri="{BB962C8B-B14F-4D97-AF65-F5344CB8AC3E}">
        <p14:creationId xmlns:p14="http://schemas.microsoft.com/office/powerpoint/2010/main" val="370942025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3A343-B88B-81EF-3752-C90C0D551EB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FD50F5-4933-B7ED-4E4D-7E895798C012}"/>
              </a:ext>
            </a:extLst>
          </p:cNvPr>
          <p:cNvSpPr>
            <a:spLocks noGrp="1"/>
          </p:cNvSpPr>
          <p:nvPr>
            <p:ph type="sldNum" sz="quarter" idx="4"/>
          </p:nvPr>
        </p:nvSpPr>
        <p:spPr/>
        <p:txBody>
          <a:bodyPr/>
          <a:lstStyle/>
          <a:p>
            <a:fld id="{9D3844A5-3B38-4698-8943-B0AEDB74F334}" type="slidenum">
              <a:rPr lang="en-US" smtClean="0">
                <a:solidFill>
                  <a:schemeClr val="accent4">
                    <a:lumMod val="10000"/>
                  </a:schemeClr>
                </a:solidFill>
              </a:rPr>
              <a:pPr/>
              <a:t>32</a:t>
            </a:fld>
            <a:endParaRPr lang="en-US" dirty="0">
              <a:solidFill>
                <a:schemeClr val="accent4">
                  <a:lumMod val="10000"/>
                </a:schemeClr>
              </a:solidFill>
            </a:endParaRPr>
          </a:p>
        </p:txBody>
      </p:sp>
      <p:sp>
        <p:nvSpPr>
          <p:cNvPr id="4" name="Date Placeholder 3">
            <a:extLst>
              <a:ext uri="{FF2B5EF4-FFF2-40B4-BE49-F238E27FC236}">
                <a16:creationId xmlns:a16="http://schemas.microsoft.com/office/drawing/2014/main" id="{46FA22F5-56D5-E661-35ED-77B30F9DFA05}"/>
              </a:ext>
            </a:extLst>
          </p:cNvPr>
          <p:cNvSpPr>
            <a:spLocks noGrp="1"/>
          </p:cNvSpPr>
          <p:nvPr>
            <p:ph type="dt" sz="half" idx="10"/>
          </p:nvPr>
        </p:nvSpPr>
        <p:spPr/>
        <p:txBody>
          <a:bodyPr/>
          <a:lstStyle/>
          <a:p>
            <a:fld id="{07917A51-C835-42C0-8049-98CD01217C8D}" type="datetime4">
              <a:rPr lang="en-US" smtClean="0">
                <a:solidFill>
                  <a:schemeClr val="accent4">
                    <a:lumMod val="10000"/>
                  </a:schemeClr>
                </a:solidFill>
              </a:rPr>
              <a:pPr/>
              <a:t>October 15, 2024</a:t>
            </a:fld>
            <a:endParaRPr lang="en-US" dirty="0">
              <a:solidFill>
                <a:schemeClr val="accent4">
                  <a:lumMod val="10000"/>
                </a:schemeClr>
              </a:solidFill>
            </a:endParaRPr>
          </a:p>
        </p:txBody>
      </p:sp>
      <p:sp>
        <p:nvSpPr>
          <p:cNvPr id="14" name="Title 2">
            <a:extLst>
              <a:ext uri="{FF2B5EF4-FFF2-40B4-BE49-F238E27FC236}">
                <a16:creationId xmlns:a16="http://schemas.microsoft.com/office/drawing/2014/main" id="{B0ACA7E4-28CE-B5EC-485B-8DF317234D99}"/>
              </a:ext>
            </a:extLst>
          </p:cNvPr>
          <p:cNvSpPr txBox="1">
            <a:spLocks/>
          </p:cNvSpPr>
          <p:nvPr/>
        </p:nvSpPr>
        <p:spPr bwMode="auto">
          <a:xfrm>
            <a:off x="2362200" y="304800"/>
            <a:ext cx="6858000" cy="548640"/>
          </a:xfrm>
          <a:prstGeom prst="rect">
            <a:avLst/>
          </a:prstGeom>
          <a:noFill/>
          <a:ln w="19050">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3000" b="1">
                <a:solidFill>
                  <a:schemeClr val="accent1"/>
                </a:solidFill>
                <a:latin typeface="Calibri" pitchFamily="34" charset="0"/>
                <a:ea typeface="+mj-ea"/>
                <a:cs typeface="Calibri" pitchFamily="34" charset="0"/>
              </a:defRPr>
            </a:lvl1pPr>
            <a:lvl2pPr algn="l" rtl="0" eaLnBrk="1" fontAlgn="base" hangingPunct="1">
              <a:spcBef>
                <a:spcPct val="0"/>
              </a:spcBef>
              <a:spcAft>
                <a:spcPct val="0"/>
              </a:spcAft>
              <a:defRPr sz="3200" b="1">
                <a:solidFill>
                  <a:schemeClr val="accent1"/>
                </a:solidFill>
                <a:latin typeface="Generis Sans Com" pitchFamily="34" charset="0"/>
              </a:defRPr>
            </a:lvl2pPr>
            <a:lvl3pPr algn="l" rtl="0" eaLnBrk="1" fontAlgn="base" hangingPunct="1">
              <a:spcBef>
                <a:spcPct val="0"/>
              </a:spcBef>
              <a:spcAft>
                <a:spcPct val="0"/>
              </a:spcAft>
              <a:defRPr sz="3200" b="1">
                <a:solidFill>
                  <a:schemeClr val="accent1"/>
                </a:solidFill>
                <a:latin typeface="Generis Sans Com" pitchFamily="34" charset="0"/>
              </a:defRPr>
            </a:lvl3pPr>
            <a:lvl4pPr algn="l" rtl="0" eaLnBrk="1" fontAlgn="base" hangingPunct="1">
              <a:spcBef>
                <a:spcPct val="0"/>
              </a:spcBef>
              <a:spcAft>
                <a:spcPct val="0"/>
              </a:spcAft>
              <a:defRPr sz="3200" b="1">
                <a:solidFill>
                  <a:schemeClr val="accent1"/>
                </a:solidFill>
                <a:latin typeface="Generis Sans Com" pitchFamily="34" charset="0"/>
              </a:defRPr>
            </a:lvl4pPr>
            <a:lvl5pPr algn="l" rtl="0" eaLnBrk="1" fontAlgn="base" hangingPunct="1">
              <a:spcBef>
                <a:spcPct val="0"/>
              </a:spcBef>
              <a:spcAft>
                <a:spcPct val="0"/>
              </a:spcAft>
              <a:defRPr sz="3200" b="1">
                <a:solidFill>
                  <a:schemeClr val="accent1"/>
                </a:solidFill>
                <a:latin typeface="Generis Sans Com" pitchFamily="34"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a:lstStyle>
          <a:p>
            <a:pPr marL="91440"/>
            <a:r>
              <a:rPr lang="en-US" sz="2400" kern="0" dirty="0">
                <a:solidFill>
                  <a:schemeClr val="accent4">
                    <a:lumMod val="10000"/>
                  </a:schemeClr>
                </a:solidFill>
              </a:rPr>
              <a:t>Modelling of data_ Gradient Boosting model</a:t>
            </a:r>
          </a:p>
        </p:txBody>
      </p:sp>
      <p:sp>
        <p:nvSpPr>
          <p:cNvPr id="17" name="Rectangle 16">
            <a:extLst>
              <a:ext uri="{FF2B5EF4-FFF2-40B4-BE49-F238E27FC236}">
                <a16:creationId xmlns:a16="http://schemas.microsoft.com/office/drawing/2014/main" id="{DFDB54A0-A11D-BC06-07C4-179DDB7FC51B}"/>
              </a:ext>
            </a:extLst>
          </p:cNvPr>
          <p:cNvSpPr/>
          <p:nvPr/>
        </p:nvSpPr>
        <p:spPr bwMode="auto">
          <a:xfrm>
            <a:off x="838200" y="1402080"/>
            <a:ext cx="5867400" cy="1371598"/>
          </a:xfrm>
          <a:prstGeom prst="rect">
            <a:avLst/>
          </a:prstGeom>
          <a:noFill/>
          <a:ln w="12700" cap="flat" cmpd="sng" algn="ctr">
            <a:no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a:buClr>
                <a:srgbClr val="00B0F0"/>
              </a:buClr>
            </a:pPr>
            <a:r>
              <a:rPr lang="en-US" sz="1600" b="0" dirty="0">
                <a:solidFill>
                  <a:schemeClr val="accent4">
                    <a:lumMod val="10000"/>
                  </a:schemeClr>
                </a:solidFill>
                <a:latin typeface="+mj-lt"/>
              </a:rPr>
              <a:t> </a:t>
            </a:r>
          </a:p>
        </p:txBody>
      </p:sp>
      <p:cxnSp>
        <p:nvCxnSpPr>
          <p:cNvPr id="13" name="Straight Connector 12">
            <a:extLst>
              <a:ext uri="{FF2B5EF4-FFF2-40B4-BE49-F238E27FC236}">
                <a16:creationId xmlns:a16="http://schemas.microsoft.com/office/drawing/2014/main" id="{5A899097-1919-3816-D1FD-562C345C64AF}"/>
              </a:ext>
            </a:extLst>
          </p:cNvPr>
          <p:cNvCxnSpPr/>
          <p:nvPr/>
        </p:nvCxnSpPr>
        <p:spPr bwMode="auto">
          <a:xfrm>
            <a:off x="533400" y="853440"/>
            <a:ext cx="8877300" cy="0"/>
          </a:xfrm>
          <a:prstGeom prst="line">
            <a:avLst/>
          </a:prstGeom>
          <a:solidFill>
            <a:schemeClr val="hlink"/>
          </a:solidFill>
          <a:ln w="28575" cap="flat" cmpd="sng" algn="ctr">
            <a:solidFill>
              <a:schemeClr val="accent1"/>
            </a:solidFill>
            <a:prstDash val="solid"/>
            <a:round/>
            <a:headEnd type="none" w="med" len="med"/>
            <a:tailEnd type="none" w="med" len="med"/>
          </a:ln>
          <a:effectLst/>
        </p:spPr>
      </p:cxnSp>
      <p:sp>
        <p:nvSpPr>
          <p:cNvPr id="19" name="Pentagon 18">
            <a:extLst>
              <a:ext uri="{FF2B5EF4-FFF2-40B4-BE49-F238E27FC236}">
                <a16:creationId xmlns:a16="http://schemas.microsoft.com/office/drawing/2014/main" id="{CDCB4325-DA88-FCEA-2A28-CA2F3ED09743}"/>
              </a:ext>
            </a:extLst>
          </p:cNvPr>
          <p:cNvSpPr/>
          <p:nvPr/>
        </p:nvSpPr>
        <p:spPr bwMode="auto">
          <a:xfrm>
            <a:off x="533400" y="152400"/>
            <a:ext cx="1828800" cy="691286"/>
          </a:xfrm>
          <a:prstGeom prst="homePlate">
            <a:avLst/>
          </a:prstGeom>
          <a:solidFill>
            <a:srgbClr val="00B0F0"/>
          </a:solidFill>
          <a:ln w="12700" cap="flat" cmpd="sng" algn="ctr">
            <a:no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dirty="0">
                <a:ln>
                  <a:noFill/>
                </a:ln>
                <a:solidFill>
                  <a:schemeClr val="accent4">
                    <a:lumMod val="10000"/>
                  </a:schemeClr>
                </a:solidFill>
                <a:effectLst/>
                <a:latin typeface="+mj-lt"/>
              </a:rPr>
              <a:t>Improve</a:t>
            </a:r>
          </a:p>
        </p:txBody>
      </p:sp>
      <p:sp>
        <p:nvSpPr>
          <p:cNvPr id="8" name="TextBox 7">
            <a:extLst>
              <a:ext uri="{FF2B5EF4-FFF2-40B4-BE49-F238E27FC236}">
                <a16:creationId xmlns:a16="http://schemas.microsoft.com/office/drawing/2014/main" id="{BCA14CDD-D18A-80A1-9D8F-CD75F4220EAF}"/>
              </a:ext>
            </a:extLst>
          </p:cNvPr>
          <p:cNvSpPr txBox="1"/>
          <p:nvPr/>
        </p:nvSpPr>
        <p:spPr>
          <a:xfrm>
            <a:off x="35560" y="1241295"/>
            <a:ext cx="8391144" cy="338554"/>
          </a:xfrm>
          <a:prstGeom prst="rect">
            <a:avLst/>
          </a:prstGeom>
          <a:noFill/>
        </p:spPr>
        <p:txBody>
          <a:bodyPr wrap="square" rtlCol="0">
            <a:spAutoFit/>
          </a:bodyPr>
          <a:lstStyle/>
          <a:p>
            <a:r>
              <a:rPr lang="en-IN" sz="1600" b="0" dirty="0"/>
              <a:t>Performed gradient boosting model on the oil extraction data and plotted feature wise importance.</a:t>
            </a:r>
          </a:p>
        </p:txBody>
      </p:sp>
      <p:pic>
        <p:nvPicPr>
          <p:cNvPr id="5" name="Picture 4">
            <a:extLst>
              <a:ext uri="{FF2B5EF4-FFF2-40B4-BE49-F238E27FC236}">
                <a16:creationId xmlns:a16="http://schemas.microsoft.com/office/drawing/2014/main" id="{FCC07022-163D-DFEA-C609-739550F67C6C}"/>
              </a:ext>
            </a:extLst>
          </p:cNvPr>
          <p:cNvPicPr>
            <a:picLocks noChangeAspect="1"/>
          </p:cNvPicPr>
          <p:nvPr/>
        </p:nvPicPr>
        <p:blipFill>
          <a:blip r:embed="rId3"/>
          <a:stretch>
            <a:fillRect/>
          </a:stretch>
        </p:blipFill>
        <p:spPr>
          <a:xfrm>
            <a:off x="232463" y="1730474"/>
            <a:ext cx="9441074" cy="3989420"/>
          </a:xfrm>
          <a:prstGeom prst="rect">
            <a:avLst/>
          </a:prstGeom>
        </p:spPr>
      </p:pic>
    </p:spTree>
    <p:extLst>
      <p:ext uri="{BB962C8B-B14F-4D97-AF65-F5344CB8AC3E}">
        <p14:creationId xmlns:p14="http://schemas.microsoft.com/office/powerpoint/2010/main" val="417912939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3A99BD-583D-81DB-65AA-C668F2476B1D}"/>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DDC007-296D-3DF0-383D-CAB48C379483}"/>
              </a:ext>
            </a:extLst>
          </p:cNvPr>
          <p:cNvSpPr>
            <a:spLocks noGrp="1"/>
          </p:cNvSpPr>
          <p:nvPr>
            <p:ph type="sldNum" sz="quarter" idx="4"/>
          </p:nvPr>
        </p:nvSpPr>
        <p:spPr/>
        <p:txBody>
          <a:bodyPr/>
          <a:lstStyle/>
          <a:p>
            <a:fld id="{9D3844A5-3B38-4698-8943-B0AEDB74F334}" type="slidenum">
              <a:rPr lang="en-US" smtClean="0">
                <a:solidFill>
                  <a:schemeClr val="accent4">
                    <a:lumMod val="10000"/>
                  </a:schemeClr>
                </a:solidFill>
              </a:rPr>
              <a:pPr/>
              <a:t>33</a:t>
            </a:fld>
            <a:endParaRPr lang="en-US" dirty="0">
              <a:solidFill>
                <a:schemeClr val="accent4">
                  <a:lumMod val="10000"/>
                </a:schemeClr>
              </a:solidFill>
            </a:endParaRPr>
          </a:p>
        </p:txBody>
      </p:sp>
      <p:sp>
        <p:nvSpPr>
          <p:cNvPr id="4" name="Date Placeholder 3">
            <a:extLst>
              <a:ext uri="{FF2B5EF4-FFF2-40B4-BE49-F238E27FC236}">
                <a16:creationId xmlns:a16="http://schemas.microsoft.com/office/drawing/2014/main" id="{94C4EB61-6391-FE16-9207-9147D7B9267E}"/>
              </a:ext>
            </a:extLst>
          </p:cNvPr>
          <p:cNvSpPr>
            <a:spLocks noGrp="1"/>
          </p:cNvSpPr>
          <p:nvPr>
            <p:ph type="dt" sz="half" idx="10"/>
          </p:nvPr>
        </p:nvSpPr>
        <p:spPr/>
        <p:txBody>
          <a:bodyPr/>
          <a:lstStyle/>
          <a:p>
            <a:fld id="{07917A51-C835-42C0-8049-98CD01217C8D}" type="datetime4">
              <a:rPr lang="en-US" smtClean="0">
                <a:solidFill>
                  <a:schemeClr val="accent4">
                    <a:lumMod val="10000"/>
                  </a:schemeClr>
                </a:solidFill>
              </a:rPr>
              <a:pPr/>
              <a:t>October 15, 2024</a:t>
            </a:fld>
            <a:endParaRPr lang="en-US" dirty="0">
              <a:solidFill>
                <a:schemeClr val="accent4">
                  <a:lumMod val="10000"/>
                </a:schemeClr>
              </a:solidFill>
            </a:endParaRPr>
          </a:p>
        </p:txBody>
      </p:sp>
      <p:sp>
        <p:nvSpPr>
          <p:cNvPr id="14" name="Title 2">
            <a:extLst>
              <a:ext uri="{FF2B5EF4-FFF2-40B4-BE49-F238E27FC236}">
                <a16:creationId xmlns:a16="http://schemas.microsoft.com/office/drawing/2014/main" id="{F74A5403-5F5B-F132-00E3-327F8EFD1231}"/>
              </a:ext>
            </a:extLst>
          </p:cNvPr>
          <p:cNvSpPr txBox="1">
            <a:spLocks/>
          </p:cNvSpPr>
          <p:nvPr/>
        </p:nvSpPr>
        <p:spPr bwMode="auto">
          <a:xfrm>
            <a:off x="2362200" y="304800"/>
            <a:ext cx="6858000" cy="548640"/>
          </a:xfrm>
          <a:prstGeom prst="rect">
            <a:avLst/>
          </a:prstGeom>
          <a:noFill/>
          <a:ln w="19050">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3000" b="1">
                <a:solidFill>
                  <a:schemeClr val="accent1"/>
                </a:solidFill>
                <a:latin typeface="Calibri" pitchFamily="34" charset="0"/>
                <a:ea typeface="+mj-ea"/>
                <a:cs typeface="Calibri" pitchFamily="34" charset="0"/>
              </a:defRPr>
            </a:lvl1pPr>
            <a:lvl2pPr algn="l" rtl="0" eaLnBrk="1" fontAlgn="base" hangingPunct="1">
              <a:spcBef>
                <a:spcPct val="0"/>
              </a:spcBef>
              <a:spcAft>
                <a:spcPct val="0"/>
              </a:spcAft>
              <a:defRPr sz="3200" b="1">
                <a:solidFill>
                  <a:schemeClr val="accent1"/>
                </a:solidFill>
                <a:latin typeface="Generis Sans Com" pitchFamily="34" charset="0"/>
              </a:defRPr>
            </a:lvl2pPr>
            <a:lvl3pPr algn="l" rtl="0" eaLnBrk="1" fontAlgn="base" hangingPunct="1">
              <a:spcBef>
                <a:spcPct val="0"/>
              </a:spcBef>
              <a:spcAft>
                <a:spcPct val="0"/>
              </a:spcAft>
              <a:defRPr sz="3200" b="1">
                <a:solidFill>
                  <a:schemeClr val="accent1"/>
                </a:solidFill>
                <a:latin typeface="Generis Sans Com" pitchFamily="34" charset="0"/>
              </a:defRPr>
            </a:lvl3pPr>
            <a:lvl4pPr algn="l" rtl="0" eaLnBrk="1" fontAlgn="base" hangingPunct="1">
              <a:spcBef>
                <a:spcPct val="0"/>
              </a:spcBef>
              <a:spcAft>
                <a:spcPct val="0"/>
              </a:spcAft>
              <a:defRPr sz="3200" b="1">
                <a:solidFill>
                  <a:schemeClr val="accent1"/>
                </a:solidFill>
                <a:latin typeface="Generis Sans Com" pitchFamily="34" charset="0"/>
              </a:defRPr>
            </a:lvl4pPr>
            <a:lvl5pPr algn="l" rtl="0" eaLnBrk="1" fontAlgn="base" hangingPunct="1">
              <a:spcBef>
                <a:spcPct val="0"/>
              </a:spcBef>
              <a:spcAft>
                <a:spcPct val="0"/>
              </a:spcAft>
              <a:defRPr sz="3200" b="1">
                <a:solidFill>
                  <a:schemeClr val="accent1"/>
                </a:solidFill>
                <a:latin typeface="Generis Sans Com" pitchFamily="34"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a:lstStyle>
          <a:p>
            <a:pPr marL="91440"/>
            <a:r>
              <a:rPr lang="en-US" sz="2400" kern="0" dirty="0">
                <a:solidFill>
                  <a:schemeClr val="accent4">
                    <a:lumMod val="10000"/>
                  </a:schemeClr>
                </a:solidFill>
              </a:rPr>
              <a:t>Models Inference</a:t>
            </a:r>
          </a:p>
        </p:txBody>
      </p:sp>
      <p:cxnSp>
        <p:nvCxnSpPr>
          <p:cNvPr id="13" name="Straight Connector 12">
            <a:extLst>
              <a:ext uri="{FF2B5EF4-FFF2-40B4-BE49-F238E27FC236}">
                <a16:creationId xmlns:a16="http://schemas.microsoft.com/office/drawing/2014/main" id="{BDF5B8A3-7148-74D8-608B-7854448DA50C}"/>
              </a:ext>
            </a:extLst>
          </p:cNvPr>
          <p:cNvCxnSpPr/>
          <p:nvPr/>
        </p:nvCxnSpPr>
        <p:spPr bwMode="auto">
          <a:xfrm>
            <a:off x="533400" y="853440"/>
            <a:ext cx="8877300" cy="0"/>
          </a:xfrm>
          <a:prstGeom prst="line">
            <a:avLst/>
          </a:prstGeom>
          <a:solidFill>
            <a:schemeClr val="hlink"/>
          </a:solidFill>
          <a:ln w="28575" cap="flat" cmpd="sng" algn="ctr">
            <a:solidFill>
              <a:schemeClr val="accent1"/>
            </a:solidFill>
            <a:prstDash val="solid"/>
            <a:round/>
            <a:headEnd type="none" w="med" len="med"/>
            <a:tailEnd type="none" w="med" len="med"/>
          </a:ln>
          <a:effectLst/>
        </p:spPr>
      </p:cxnSp>
      <p:sp>
        <p:nvSpPr>
          <p:cNvPr id="19" name="Pentagon 18">
            <a:extLst>
              <a:ext uri="{FF2B5EF4-FFF2-40B4-BE49-F238E27FC236}">
                <a16:creationId xmlns:a16="http://schemas.microsoft.com/office/drawing/2014/main" id="{2D625EFB-B28C-F15A-501C-EBEDFAA7A5F8}"/>
              </a:ext>
            </a:extLst>
          </p:cNvPr>
          <p:cNvSpPr/>
          <p:nvPr/>
        </p:nvSpPr>
        <p:spPr bwMode="auto">
          <a:xfrm>
            <a:off x="533400" y="152400"/>
            <a:ext cx="1828800" cy="691286"/>
          </a:xfrm>
          <a:prstGeom prst="homePlate">
            <a:avLst/>
          </a:prstGeom>
          <a:solidFill>
            <a:srgbClr val="00B0F0"/>
          </a:solidFill>
          <a:ln w="12700" cap="flat" cmpd="sng" algn="ctr">
            <a:no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dirty="0">
                <a:ln>
                  <a:noFill/>
                </a:ln>
                <a:solidFill>
                  <a:schemeClr val="accent4">
                    <a:lumMod val="10000"/>
                  </a:schemeClr>
                </a:solidFill>
                <a:effectLst/>
                <a:latin typeface="+mj-lt"/>
              </a:rPr>
              <a:t>Improve</a:t>
            </a:r>
          </a:p>
        </p:txBody>
      </p:sp>
      <p:sp>
        <p:nvSpPr>
          <p:cNvPr id="7" name="TextBox 6">
            <a:extLst>
              <a:ext uri="{FF2B5EF4-FFF2-40B4-BE49-F238E27FC236}">
                <a16:creationId xmlns:a16="http://schemas.microsoft.com/office/drawing/2014/main" id="{D3361BA7-868D-061E-0D60-4AC3A51E0BE4}"/>
              </a:ext>
            </a:extLst>
          </p:cNvPr>
          <p:cNvSpPr txBox="1"/>
          <p:nvPr/>
        </p:nvSpPr>
        <p:spPr>
          <a:xfrm>
            <a:off x="670560" y="1859340"/>
            <a:ext cx="8985250" cy="2677656"/>
          </a:xfrm>
          <a:prstGeom prst="rect">
            <a:avLst/>
          </a:prstGeom>
          <a:noFill/>
        </p:spPr>
        <p:txBody>
          <a:bodyPr wrap="square">
            <a:spAutoFit/>
          </a:bodyPr>
          <a:lstStyle/>
          <a:p>
            <a:pPr>
              <a:buFont typeface="+mj-lt"/>
              <a:buAutoNum type="arabicPeriod"/>
            </a:pPr>
            <a:r>
              <a:rPr lang="en-US" b="1" dirty="0"/>
              <a:t>Equipment failures ( Highest Importance)</a:t>
            </a:r>
            <a:r>
              <a:rPr lang="en-US" dirty="0"/>
              <a:t>:</a:t>
            </a:r>
            <a:br>
              <a:rPr lang="en-US" dirty="0"/>
            </a:br>
            <a:r>
              <a:rPr lang="en-US" dirty="0"/>
              <a:t>Equipment failures have a significant impact on production. When failures occur, they can halt operations or reduce efficiency, thus leading to lower production. Managing equipment reliability is crucial. Preventing equipment failures is critical to maintaining or improving production levels.</a:t>
            </a:r>
          </a:p>
          <a:p>
            <a:pPr>
              <a:buFont typeface="+mj-lt"/>
              <a:buAutoNum type="arabicPeriod"/>
            </a:pPr>
            <a:endParaRPr lang="en-US" dirty="0"/>
          </a:p>
          <a:p>
            <a:pPr>
              <a:buFont typeface="+mj-lt"/>
              <a:buAutoNum type="arabicPeriod"/>
            </a:pPr>
            <a:r>
              <a:rPr lang="en-US" b="1" dirty="0"/>
              <a:t>Depth_m (second Importance)</a:t>
            </a:r>
            <a:r>
              <a:rPr lang="en-US" dirty="0"/>
              <a:t>:</a:t>
            </a:r>
            <a:br>
              <a:rPr lang="en-US" dirty="0"/>
            </a:br>
            <a:r>
              <a:rPr lang="en-US" dirty="0"/>
              <a:t>Well depth is moderately important. The deeper the well, the more challenging it might be to extract oil, but deeper wells could also access larger reserves, impacting overall production levels. This suggests that the depth at which the drilling or extraction is happening strongly influences production. Optimizing or maintaining the correct depth is essential for maximizing output.</a:t>
            </a:r>
          </a:p>
          <a:p>
            <a:pPr>
              <a:buFont typeface="+mj-lt"/>
              <a:buAutoNum type="arabicPeriod"/>
            </a:pPr>
            <a:endParaRPr lang="en-US" dirty="0"/>
          </a:p>
          <a:p>
            <a:pPr>
              <a:buFont typeface="+mj-lt"/>
              <a:buAutoNum type="arabicPeriod"/>
            </a:pPr>
            <a:r>
              <a:rPr lang="en-US" b="1" dirty="0"/>
              <a:t>API_Gravity</a:t>
            </a:r>
            <a:r>
              <a:rPr lang="en-US" dirty="0"/>
              <a:t>: The third most important variable. API gravity measures the density of the oil. It seems that oil density plays a significant role in determining production efficiency or profitability.</a:t>
            </a:r>
          </a:p>
          <a:p>
            <a:pPr>
              <a:buFont typeface="+mj-lt"/>
              <a:buAutoNum type="arabicPeriod"/>
            </a:pPr>
            <a:endParaRPr lang="en-US" dirty="0"/>
          </a:p>
          <a:p>
            <a:pPr>
              <a:buFont typeface="+mj-lt"/>
              <a:buAutoNum type="arabicPeriod"/>
            </a:pPr>
            <a:endParaRPr lang="en-US" dirty="0"/>
          </a:p>
        </p:txBody>
      </p:sp>
      <p:sp>
        <p:nvSpPr>
          <p:cNvPr id="3" name="TextBox 2">
            <a:extLst>
              <a:ext uri="{FF2B5EF4-FFF2-40B4-BE49-F238E27FC236}">
                <a16:creationId xmlns:a16="http://schemas.microsoft.com/office/drawing/2014/main" id="{447B6548-5163-06E3-F854-26B7C921579D}"/>
              </a:ext>
            </a:extLst>
          </p:cNvPr>
          <p:cNvSpPr txBox="1"/>
          <p:nvPr/>
        </p:nvSpPr>
        <p:spPr>
          <a:xfrm>
            <a:off x="609600" y="1219200"/>
            <a:ext cx="7543800" cy="369332"/>
          </a:xfrm>
          <a:prstGeom prst="rect">
            <a:avLst/>
          </a:prstGeom>
          <a:noFill/>
        </p:spPr>
        <p:txBody>
          <a:bodyPr wrap="square" rtlCol="0">
            <a:spAutoFit/>
          </a:bodyPr>
          <a:lstStyle/>
          <a:p>
            <a:r>
              <a:rPr lang="en-US" sz="1800" dirty="0"/>
              <a:t>Inference from the Random forest and Gradient boosting models</a:t>
            </a:r>
            <a:endParaRPr lang="en-IN" sz="1800" dirty="0"/>
          </a:p>
        </p:txBody>
      </p:sp>
    </p:spTree>
    <p:extLst>
      <p:ext uri="{BB962C8B-B14F-4D97-AF65-F5344CB8AC3E}">
        <p14:creationId xmlns:p14="http://schemas.microsoft.com/office/powerpoint/2010/main" val="412311040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9D3844A5-3B38-4698-8943-B0AEDB74F334}" type="slidenum">
              <a:rPr lang="en-US" smtClean="0">
                <a:solidFill>
                  <a:schemeClr val="accent4">
                    <a:lumMod val="10000"/>
                  </a:schemeClr>
                </a:solidFill>
              </a:rPr>
              <a:pPr/>
              <a:t>34</a:t>
            </a:fld>
            <a:endParaRPr lang="en-US" dirty="0">
              <a:solidFill>
                <a:schemeClr val="accent4">
                  <a:lumMod val="10000"/>
                </a:schemeClr>
              </a:solidFill>
            </a:endParaRPr>
          </a:p>
        </p:txBody>
      </p:sp>
      <p:sp>
        <p:nvSpPr>
          <p:cNvPr id="4" name="Date Placeholder 3"/>
          <p:cNvSpPr>
            <a:spLocks noGrp="1"/>
          </p:cNvSpPr>
          <p:nvPr>
            <p:ph type="dt" sz="half" idx="10"/>
          </p:nvPr>
        </p:nvSpPr>
        <p:spPr/>
        <p:txBody>
          <a:bodyPr/>
          <a:lstStyle/>
          <a:p>
            <a:fld id="{07917A51-C835-42C0-8049-98CD01217C8D}" type="datetime4">
              <a:rPr lang="en-US" smtClean="0">
                <a:solidFill>
                  <a:schemeClr val="accent4">
                    <a:lumMod val="10000"/>
                  </a:schemeClr>
                </a:solidFill>
              </a:rPr>
              <a:pPr/>
              <a:t>October 15, 2024</a:t>
            </a:fld>
            <a:endParaRPr lang="en-US" dirty="0">
              <a:solidFill>
                <a:schemeClr val="accent4">
                  <a:lumMod val="10000"/>
                </a:schemeClr>
              </a:solidFill>
            </a:endParaRPr>
          </a:p>
        </p:txBody>
      </p:sp>
      <p:sp>
        <p:nvSpPr>
          <p:cNvPr id="14" name="Title 2"/>
          <p:cNvSpPr txBox="1">
            <a:spLocks/>
          </p:cNvSpPr>
          <p:nvPr/>
        </p:nvSpPr>
        <p:spPr bwMode="auto">
          <a:xfrm>
            <a:off x="2362200" y="304800"/>
            <a:ext cx="6858000" cy="548640"/>
          </a:xfrm>
          <a:prstGeom prst="rect">
            <a:avLst/>
          </a:prstGeom>
          <a:noFill/>
          <a:ln w="19050">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3000" b="1">
                <a:solidFill>
                  <a:schemeClr val="accent1"/>
                </a:solidFill>
                <a:latin typeface="Calibri" pitchFamily="34" charset="0"/>
                <a:ea typeface="+mj-ea"/>
                <a:cs typeface="Calibri" pitchFamily="34" charset="0"/>
              </a:defRPr>
            </a:lvl1pPr>
            <a:lvl2pPr algn="l" rtl="0" eaLnBrk="1" fontAlgn="base" hangingPunct="1">
              <a:spcBef>
                <a:spcPct val="0"/>
              </a:spcBef>
              <a:spcAft>
                <a:spcPct val="0"/>
              </a:spcAft>
              <a:defRPr sz="3200" b="1">
                <a:solidFill>
                  <a:schemeClr val="accent1"/>
                </a:solidFill>
                <a:latin typeface="Generis Sans Com" pitchFamily="34" charset="0"/>
              </a:defRPr>
            </a:lvl2pPr>
            <a:lvl3pPr algn="l" rtl="0" eaLnBrk="1" fontAlgn="base" hangingPunct="1">
              <a:spcBef>
                <a:spcPct val="0"/>
              </a:spcBef>
              <a:spcAft>
                <a:spcPct val="0"/>
              </a:spcAft>
              <a:defRPr sz="3200" b="1">
                <a:solidFill>
                  <a:schemeClr val="accent1"/>
                </a:solidFill>
                <a:latin typeface="Generis Sans Com" pitchFamily="34" charset="0"/>
              </a:defRPr>
            </a:lvl3pPr>
            <a:lvl4pPr algn="l" rtl="0" eaLnBrk="1" fontAlgn="base" hangingPunct="1">
              <a:spcBef>
                <a:spcPct val="0"/>
              </a:spcBef>
              <a:spcAft>
                <a:spcPct val="0"/>
              </a:spcAft>
              <a:defRPr sz="3200" b="1">
                <a:solidFill>
                  <a:schemeClr val="accent1"/>
                </a:solidFill>
                <a:latin typeface="Generis Sans Com" pitchFamily="34" charset="0"/>
              </a:defRPr>
            </a:lvl4pPr>
            <a:lvl5pPr algn="l" rtl="0" eaLnBrk="1" fontAlgn="base" hangingPunct="1">
              <a:spcBef>
                <a:spcPct val="0"/>
              </a:spcBef>
              <a:spcAft>
                <a:spcPct val="0"/>
              </a:spcAft>
              <a:defRPr sz="3200" b="1">
                <a:solidFill>
                  <a:schemeClr val="accent1"/>
                </a:solidFill>
                <a:latin typeface="Generis Sans Com" pitchFamily="34"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a:lstStyle>
          <a:p>
            <a:pPr marL="91440"/>
            <a:r>
              <a:rPr lang="en-US" sz="2400" kern="0" dirty="0">
                <a:solidFill>
                  <a:schemeClr val="accent4">
                    <a:lumMod val="10000"/>
                  </a:schemeClr>
                </a:solidFill>
              </a:rPr>
              <a:t>Develop Optimum Solution</a:t>
            </a:r>
          </a:p>
        </p:txBody>
      </p:sp>
      <p:cxnSp>
        <p:nvCxnSpPr>
          <p:cNvPr id="13" name="Straight Connector 12"/>
          <p:cNvCxnSpPr/>
          <p:nvPr/>
        </p:nvCxnSpPr>
        <p:spPr bwMode="auto">
          <a:xfrm>
            <a:off x="533400" y="853440"/>
            <a:ext cx="8877300" cy="0"/>
          </a:xfrm>
          <a:prstGeom prst="line">
            <a:avLst/>
          </a:prstGeom>
          <a:solidFill>
            <a:schemeClr val="hlink"/>
          </a:solidFill>
          <a:ln w="28575" cap="flat" cmpd="sng" algn="ctr">
            <a:solidFill>
              <a:schemeClr val="accent1"/>
            </a:solidFill>
            <a:prstDash val="solid"/>
            <a:round/>
            <a:headEnd type="none" w="med" len="med"/>
            <a:tailEnd type="none" w="med" len="med"/>
          </a:ln>
          <a:effectLst/>
        </p:spPr>
      </p:cxnSp>
      <p:sp>
        <p:nvSpPr>
          <p:cNvPr id="19" name="Pentagon 18"/>
          <p:cNvSpPr/>
          <p:nvPr/>
        </p:nvSpPr>
        <p:spPr bwMode="auto">
          <a:xfrm>
            <a:off x="533400" y="152400"/>
            <a:ext cx="1828800" cy="691286"/>
          </a:xfrm>
          <a:prstGeom prst="homePlate">
            <a:avLst/>
          </a:prstGeom>
          <a:solidFill>
            <a:srgbClr val="00B0F0"/>
          </a:solidFill>
          <a:ln w="12700" cap="flat" cmpd="sng" algn="ctr">
            <a:no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dirty="0">
                <a:ln>
                  <a:noFill/>
                </a:ln>
                <a:solidFill>
                  <a:schemeClr val="accent4">
                    <a:lumMod val="10000"/>
                  </a:schemeClr>
                </a:solidFill>
                <a:effectLst/>
                <a:latin typeface="+mj-lt"/>
              </a:rPr>
              <a:t>Improve</a:t>
            </a:r>
          </a:p>
        </p:txBody>
      </p:sp>
      <p:pic>
        <p:nvPicPr>
          <p:cNvPr id="5" name="Picture 4">
            <a:extLst>
              <a:ext uri="{FF2B5EF4-FFF2-40B4-BE49-F238E27FC236}">
                <a16:creationId xmlns:a16="http://schemas.microsoft.com/office/drawing/2014/main" id="{366244E0-589F-A4F7-1224-66CFBA2DD026}"/>
              </a:ext>
            </a:extLst>
          </p:cNvPr>
          <p:cNvPicPr>
            <a:picLocks noChangeAspect="1"/>
          </p:cNvPicPr>
          <p:nvPr/>
        </p:nvPicPr>
        <p:blipFill>
          <a:blip r:embed="rId3"/>
          <a:stretch>
            <a:fillRect/>
          </a:stretch>
        </p:blipFill>
        <p:spPr>
          <a:xfrm>
            <a:off x="685800" y="1071880"/>
            <a:ext cx="5928538" cy="4719318"/>
          </a:xfrm>
          <a:prstGeom prst="rect">
            <a:avLst/>
          </a:prstGeom>
        </p:spPr>
      </p:pic>
      <p:sp>
        <p:nvSpPr>
          <p:cNvPr id="6" name="TextBox 5">
            <a:extLst>
              <a:ext uri="{FF2B5EF4-FFF2-40B4-BE49-F238E27FC236}">
                <a16:creationId xmlns:a16="http://schemas.microsoft.com/office/drawing/2014/main" id="{B4FA7F8A-DBBD-A3F3-A12A-7F79E6C118C3}"/>
              </a:ext>
            </a:extLst>
          </p:cNvPr>
          <p:cNvSpPr txBox="1"/>
          <p:nvPr/>
        </p:nvSpPr>
        <p:spPr>
          <a:xfrm>
            <a:off x="5867400" y="1259175"/>
            <a:ext cx="3726180" cy="4339650"/>
          </a:xfrm>
          <a:prstGeom prst="rect">
            <a:avLst/>
          </a:prstGeom>
          <a:noFill/>
        </p:spPr>
        <p:txBody>
          <a:bodyPr wrap="square" rtlCol="0">
            <a:spAutoFit/>
          </a:bodyPr>
          <a:lstStyle/>
          <a:p>
            <a:r>
              <a:rPr lang="en-US" b="1" dirty="0"/>
              <a:t>Optimized Response:</a:t>
            </a:r>
          </a:p>
          <a:p>
            <a:pPr>
              <a:buFont typeface="Arial" panose="020B0604020202020204" pitchFamily="34" charset="0"/>
              <a:buChar char="•"/>
            </a:pPr>
            <a:r>
              <a:rPr lang="en-US" b="0" dirty="0"/>
              <a:t>The Daily Production (bbl) is optimized at 1886 bbl/day, with a 95% Confidence Interval (CI) ranging from 1541 to 2232 bbl/day.</a:t>
            </a:r>
          </a:p>
          <a:p>
            <a:pPr>
              <a:buFont typeface="Arial" panose="020B0604020202020204" pitchFamily="34" charset="0"/>
              <a:buChar char="•"/>
            </a:pPr>
            <a:r>
              <a:rPr lang="en-US" b="0" dirty="0"/>
              <a:t>The 95% Prediction Interval (PI) is slightly wider, ranging from 1445 to 2328 bbl/day, reflecting the expected range if this model were applied to new data under similar conditions.</a:t>
            </a:r>
          </a:p>
          <a:p>
            <a:pPr>
              <a:buFont typeface="Arial" panose="020B0604020202020204" pitchFamily="34" charset="0"/>
              <a:buChar char="•"/>
            </a:pPr>
            <a:r>
              <a:rPr lang="en-US" b="0" dirty="0"/>
              <a:t>The Standard Error (SE) Fit is 173, indicating the model's prediction precision.</a:t>
            </a:r>
          </a:p>
          <a:p>
            <a:pPr>
              <a:buFont typeface="Arial" panose="020B0604020202020204" pitchFamily="34" charset="0"/>
              <a:buChar char="•"/>
            </a:pPr>
            <a:endParaRPr lang="en-US" b="0" dirty="0"/>
          </a:p>
          <a:p>
            <a:r>
              <a:rPr lang="en-IN" dirty="0"/>
              <a:t>Response Curves:</a:t>
            </a:r>
          </a:p>
          <a:p>
            <a:r>
              <a:rPr lang="en-US" b="0" dirty="0"/>
              <a:t>Minimizing Downtime and Water Content are essential to maintaining high production.</a:t>
            </a:r>
          </a:p>
          <a:p>
            <a:r>
              <a:rPr lang="en-US" b="0" dirty="0"/>
              <a:t>The model predicts a production output of approximately 1886 bbl/day, which is within a reasonable range given current conditions.</a:t>
            </a:r>
          </a:p>
          <a:p>
            <a:endParaRPr lang="en-US" b="0" dirty="0"/>
          </a:p>
          <a:p>
            <a:r>
              <a:rPr lang="en-US" b="1" dirty="0"/>
              <a:t>Potential Actions:</a:t>
            </a:r>
          </a:p>
          <a:p>
            <a:pPr>
              <a:buFont typeface="Arial" panose="020B0604020202020204" pitchFamily="34" charset="0"/>
              <a:buChar char="•"/>
            </a:pPr>
            <a:r>
              <a:rPr lang="en-US" b="0" dirty="0"/>
              <a:t>The model suggests that equipment failure should continue to be avoided, as it is a major cause of low production.</a:t>
            </a:r>
          </a:p>
          <a:p>
            <a:endParaRPr lang="en-IN" b="0" dirty="0"/>
          </a:p>
        </p:txBody>
      </p:sp>
    </p:spTree>
    <p:extLst>
      <p:ext uri="{BB962C8B-B14F-4D97-AF65-F5344CB8AC3E}">
        <p14:creationId xmlns:p14="http://schemas.microsoft.com/office/powerpoint/2010/main" val="131945238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9D3844A5-3B38-4698-8943-B0AEDB74F334}" type="slidenum">
              <a:rPr lang="en-US" smtClean="0">
                <a:solidFill>
                  <a:schemeClr val="accent4">
                    <a:lumMod val="10000"/>
                  </a:schemeClr>
                </a:solidFill>
              </a:rPr>
              <a:pPr/>
              <a:t>35</a:t>
            </a:fld>
            <a:endParaRPr lang="en-US" dirty="0">
              <a:solidFill>
                <a:schemeClr val="accent4">
                  <a:lumMod val="10000"/>
                </a:schemeClr>
              </a:solidFill>
            </a:endParaRPr>
          </a:p>
        </p:txBody>
      </p:sp>
      <p:sp>
        <p:nvSpPr>
          <p:cNvPr id="4" name="Date Placeholder 3"/>
          <p:cNvSpPr>
            <a:spLocks noGrp="1"/>
          </p:cNvSpPr>
          <p:nvPr>
            <p:ph type="dt" sz="half" idx="10"/>
          </p:nvPr>
        </p:nvSpPr>
        <p:spPr/>
        <p:txBody>
          <a:bodyPr/>
          <a:lstStyle/>
          <a:p>
            <a:fld id="{07917A51-C835-42C0-8049-98CD01217C8D}" type="datetime4">
              <a:rPr lang="en-US" smtClean="0">
                <a:solidFill>
                  <a:schemeClr val="accent4">
                    <a:lumMod val="10000"/>
                  </a:schemeClr>
                </a:solidFill>
              </a:rPr>
              <a:pPr/>
              <a:t>October 15, 2024</a:t>
            </a:fld>
            <a:endParaRPr lang="en-US" dirty="0">
              <a:solidFill>
                <a:schemeClr val="accent4">
                  <a:lumMod val="10000"/>
                </a:schemeClr>
              </a:solidFill>
            </a:endParaRPr>
          </a:p>
        </p:txBody>
      </p:sp>
      <p:sp>
        <p:nvSpPr>
          <p:cNvPr id="14" name="Title 2"/>
          <p:cNvSpPr txBox="1">
            <a:spLocks/>
          </p:cNvSpPr>
          <p:nvPr/>
        </p:nvSpPr>
        <p:spPr bwMode="auto">
          <a:xfrm>
            <a:off x="2362200" y="304800"/>
            <a:ext cx="6858000" cy="548640"/>
          </a:xfrm>
          <a:prstGeom prst="rect">
            <a:avLst/>
          </a:prstGeom>
          <a:noFill/>
          <a:ln w="19050">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3000" b="1">
                <a:solidFill>
                  <a:schemeClr val="accent1"/>
                </a:solidFill>
                <a:latin typeface="Calibri" pitchFamily="34" charset="0"/>
                <a:ea typeface="+mj-ea"/>
                <a:cs typeface="Calibri" pitchFamily="34" charset="0"/>
              </a:defRPr>
            </a:lvl1pPr>
            <a:lvl2pPr algn="l" rtl="0" eaLnBrk="1" fontAlgn="base" hangingPunct="1">
              <a:spcBef>
                <a:spcPct val="0"/>
              </a:spcBef>
              <a:spcAft>
                <a:spcPct val="0"/>
              </a:spcAft>
              <a:defRPr sz="3200" b="1">
                <a:solidFill>
                  <a:schemeClr val="accent1"/>
                </a:solidFill>
                <a:latin typeface="Generis Sans Com" pitchFamily="34" charset="0"/>
              </a:defRPr>
            </a:lvl2pPr>
            <a:lvl3pPr algn="l" rtl="0" eaLnBrk="1" fontAlgn="base" hangingPunct="1">
              <a:spcBef>
                <a:spcPct val="0"/>
              </a:spcBef>
              <a:spcAft>
                <a:spcPct val="0"/>
              </a:spcAft>
              <a:defRPr sz="3200" b="1">
                <a:solidFill>
                  <a:schemeClr val="accent1"/>
                </a:solidFill>
                <a:latin typeface="Generis Sans Com" pitchFamily="34" charset="0"/>
              </a:defRPr>
            </a:lvl3pPr>
            <a:lvl4pPr algn="l" rtl="0" eaLnBrk="1" fontAlgn="base" hangingPunct="1">
              <a:spcBef>
                <a:spcPct val="0"/>
              </a:spcBef>
              <a:spcAft>
                <a:spcPct val="0"/>
              </a:spcAft>
              <a:defRPr sz="3200" b="1">
                <a:solidFill>
                  <a:schemeClr val="accent1"/>
                </a:solidFill>
                <a:latin typeface="Generis Sans Com" pitchFamily="34" charset="0"/>
              </a:defRPr>
            </a:lvl4pPr>
            <a:lvl5pPr algn="l" rtl="0" eaLnBrk="1" fontAlgn="base" hangingPunct="1">
              <a:spcBef>
                <a:spcPct val="0"/>
              </a:spcBef>
              <a:spcAft>
                <a:spcPct val="0"/>
              </a:spcAft>
              <a:defRPr sz="3200" b="1">
                <a:solidFill>
                  <a:schemeClr val="accent1"/>
                </a:solidFill>
                <a:latin typeface="Generis Sans Com" pitchFamily="34"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a:lstStyle>
          <a:p>
            <a:pPr marL="91440"/>
            <a:r>
              <a:rPr lang="en-US" sz="2400" kern="0" dirty="0">
                <a:solidFill>
                  <a:schemeClr val="accent4">
                    <a:lumMod val="10000"/>
                  </a:schemeClr>
                </a:solidFill>
              </a:rPr>
              <a:t>Control  Action Plan</a:t>
            </a:r>
          </a:p>
        </p:txBody>
      </p:sp>
      <p:cxnSp>
        <p:nvCxnSpPr>
          <p:cNvPr id="13" name="Straight Connector 12"/>
          <p:cNvCxnSpPr/>
          <p:nvPr/>
        </p:nvCxnSpPr>
        <p:spPr bwMode="auto">
          <a:xfrm>
            <a:off x="533400" y="853440"/>
            <a:ext cx="8877300" cy="0"/>
          </a:xfrm>
          <a:prstGeom prst="line">
            <a:avLst/>
          </a:prstGeom>
          <a:solidFill>
            <a:schemeClr val="hlink"/>
          </a:solidFill>
          <a:ln w="28575" cap="flat" cmpd="sng" algn="ctr">
            <a:solidFill>
              <a:schemeClr val="accent1"/>
            </a:solidFill>
            <a:prstDash val="solid"/>
            <a:round/>
            <a:headEnd type="none" w="med" len="med"/>
            <a:tailEnd type="none" w="med" len="med"/>
          </a:ln>
          <a:effectLst/>
        </p:spPr>
      </p:cxnSp>
      <p:sp>
        <p:nvSpPr>
          <p:cNvPr id="19" name="Pentagon 18"/>
          <p:cNvSpPr/>
          <p:nvPr/>
        </p:nvSpPr>
        <p:spPr bwMode="auto">
          <a:xfrm>
            <a:off x="533400" y="152400"/>
            <a:ext cx="1828800" cy="691286"/>
          </a:xfrm>
          <a:prstGeom prst="homePlate">
            <a:avLst/>
          </a:prstGeom>
          <a:solidFill>
            <a:srgbClr val="00B0F0"/>
          </a:solidFill>
          <a:ln w="12700" cap="flat" cmpd="sng" algn="ctr">
            <a:no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dirty="0">
                <a:ln>
                  <a:noFill/>
                </a:ln>
                <a:solidFill>
                  <a:schemeClr val="accent4">
                    <a:lumMod val="10000"/>
                  </a:schemeClr>
                </a:solidFill>
                <a:effectLst/>
                <a:latin typeface="+mj-lt"/>
              </a:rPr>
              <a:t>Improve</a:t>
            </a:r>
          </a:p>
        </p:txBody>
      </p:sp>
      <p:graphicFrame>
        <p:nvGraphicFramePr>
          <p:cNvPr id="6" name="Table 5">
            <a:extLst>
              <a:ext uri="{FF2B5EF4-FFF2-40B4-BE49-F238E27FC236}">
                <a16:creationId xmlns:a16="http://schemas.microsoft.com/office/drawing/2014/main" id="{D970EC92-93C8-3B4B-B391-4F7899774385}"/>
              </a:ext>
            </a:extLst>
          </p:cNvPr>
          <p:cNvGraphicFramePr>
            <a:graphicFrameLocks noGrp="1"/>
          </p:cNvGraphicFramePr>
          <p:nvPr>
            <p:extLst>
              <p:ext uri="{D42A27DB-BD31-4B8C-83A1-F6EECF244321}">
                <p14:modId xmlns:p14="http://schemas.microsoft.com/office/powerpoint/2010/main" val="2570860658"/>
              </p:ext>
            </p:extLst>
          </p:nvPr>
        </p:nvGraphicFramePr>
        <p:xfrm>
          <a:off x="821895" y="1716098"/>
          <a:ext cx="8262210" cy="3962871"/>
        </p:xfrm>
        <a:graphic>
          <a:graphicData uri="http://schemas.openxmlformats.org/drawingml/2006/table">
            <a:tbl>
              <a:tblPr firstRow="1" bandRow="1">
                <a:tableStyleId>{5C22544A-7EE6-4342-B048-85BDC9FD1C3A}</a:tableStyleId>
              </a:tblPr>
              <a:tblGrid>
                <a:gridCol w="1652442">
                  <a:extLst>
                    <a:ext uri="{9D8B030D-6E8A-4147-A177-3AD203B41FA5}">
                      <a16:colId xmlns:a16="http://schemas.microsoft.com/office/drawing/2014/main" val="3511888119"/>
                    </a:ext>
                  </a:extLst>
                </a:gridCol>
                <a:gridCol w="1652442">
                  <a:extLst>
                    <a:ext uri="{9D8B030D-6E8A-4147-A177-3AD203B41FA5}">
                      <a16:colId xmlns:a16="http://schemas.microsoft.com/office/drawing/2014/main" val="4204187110"/>
                    </a:ext>
                  </a:extLst>
                </a:gridCol>
                <a:gridCol w="2229238">
                  <a:extLst>
                    <a:ext uri="{9D8B030D-6E8A-4147-A177-3AD203B41FA5}">
                      <a16:colId xmlns:a16="http://schemas.microsoft.com/office/drawing/2014/main" val="726234603"/>
                    </a:ext>
                  </a:extLst>
                </a:gridCol>
                <a:gridCol w="1075646">
                  <a:extLst>
                    <a:ext uri="{9D8B030D-6E8A-4147-A177-3AD203B41FA5}">
                      <a16:colId xmlns:a16="http://schemas.microsoft.com/office/drawing/2014/main" val="830486408"/>
                    </a:ext>
                  </a:extLst>
                </a:gridCol>
                <a:gridCol w="1652442">
                  <a:extLst>
                    <a:ext uri="{9D8B030D-6E8A-4147-A177-3AD203B41FA5}">
                      <a16:colId xmlns:a16="http://schemas.microsoft.com/office/drawing/2014/main" val="980871309"/>
                    </a:ext>
                  </a:extLst>
                </a:gridCol>
              </a:tblGrid>
              <a:tr h="982531">
                <a:tc>
                  <a:txBody>
                    <a:bodyPr/>
                    <a:lstStyle/>
                    <a:p>
                      <a:r>
                        <a:rPr lang="en-IN" dirty="0"/>
                        <a:t>Feature</a:t>
                      </a:r>
                    </a:p>
                  </a:txBody>
                  <a:tcPr/>
                </a:tc>
                <a:tc>
                  <a:txBody>
                    <a:bodyPr/>
                    <a:lstStyle/>
                    <a:p>
                      <a:r>
                        <a:rPr lang="en-IN" dirty="0"/>
                        <a:t>Description</a:t>
                      </a:r>
                    </a:p>
                  </a:txBody>
                  <a:tcPr/>
                </a:tc>
                <a:tc>
                  <a:txBody>
                    <a:bodyPr/>
                    <a:lstStyle/>
                    <a:p>
                      <a:r>
                        <a:rPr lang="en-IN" dirty="0"/>
                        <a:t>Action recommended</a:t>
                      </a:r>
                    </a:p>
                  </a:txBody>
                  <a:tcPr/>
                </a:tc>
                <a:tc>
                  <a:txBody>
                    <a:bodyPr/>
                    <a:lstStyle/>
                    <a:p>
                      <a:r>
                        <a:rPr lang="en-IN" dirty="0"/>
                        <a:t>Responsible </a:t>
                      </a:r>
                    </a:p>
                  </a:txBody>
                  <a:tcPr/>
                </a:tc>
                <a:tc>
                  <a:txBody>
                    <a:bodyPr/>
                    <a:lstStyle/>
                    <a:p>
                      <a:r>
                        <a:rPr lang="en-IN" dirty="0"/>
                        <a:t>Target date to review</a:t>
                      </a:r>
                    </a:p>
                  </a:txBody>
                  <a:tcPr/>
                </a:tc>
                <a:extLst>
                  <a:ext uri="{0D108BD9-81ED-4DB2-BD59-A6C34878D82A}">
                    <a16:rowId xmlns:a16="http://schemas.microsoft.com/office/drawing/2014/main" val="1172556441"/>
                  </a:ext>
                </a:extLst>
              </a:tr>
              <a:tr h="1080783">
                <a:tc>
                  <a:txBody>
                    <a:bodyPr/>
                    <a:lstStyle/>
                    <a:p>
                      <a:pPr marL="0" algn="l" defTabSz="914400" rtl="0" eaLnBrk="1" latinLnBrk="0" hangingPunct="1"/>
                      <a:r>
                        <a:rPr lang="en-IN" sz="1000" kern="1200" dirty="0">
                          <a:solidFill>
                            <a:schemeClr val="dk1"/>
                          </a:solidFill>
                          <a:latin typeface="+mn-lt"/>
                          <a:ea typeface="+mn-ea"/>
                          <a:cs typeface="+mn-cs"/>
                        </a:rPr>
                        <a:t>Equipment_failures</a:t>
                      </a:r>
                    </a:p>
                  </a:txBody>
                  <a:tcPr anchor="ctr"/>
                </a:tc>
                <a:tc>
                  <a:txBody>
                    <a:bodyPr/>
                    <a:lstStyle/>
                    <a:p>
                      <a:r>
                        <a:rPr lang="en-US" sz="1000" kern="1200" dirty="0">
                          <a:solidFill>
                            <a:schemeClr val="dk1"/>
                          </a:solidFill>
                          <a:latin typeface="+mn-lt"/>
                          <a:ea typeface="+mn-ea"/>
                          <a:cs typeface="+mn-cs"/>
                        </a:rPr>
                        <a:t>Zero failures is the goal, but in practice, occasional equipment failures may occur. The fewer, the better.</a:t>
                      </a:r>
                      <a:endParaRPr lang="en-IN" sz="1000" kern="1200" dirty="0">
                        <a:solidFill>
                          <a:schemeClr val="dk1"/>
                        </a:solidFill>
                        <a:latin typeface="+mn-lt"/>
                        <a:ea typeface="+mn-ea"/>
                        <a:cs typeface="+mn-cs"/>
                      </a:endParaRPr>
                    </a:p>
                  </a:txBody>
                  <a:tcPr anchor="ctr"/>
                </a:tc>
                <a:tc>
                  <a:txBody>
                    <a:bodyPr/>
                    <a:lstStyle/>
                    <a:p>
                      <a:r>
                        <a:rPr lang="en-US" sz="1000" kern="1200" dirty="0">
                          <a:solidFill>
                            <a:schemeClr val="dk1"/>
                          </a:solidFill>
                          <a:latin typeface="+mn-lt"/>
                          <a:ea typeface="+mn-ea"/>
                          <a:cs typeface="+mn-cs"/>
                        </a:rPr>
                        <a:t>Implement regular inspections and preventive maintenance to reduce failures.</a:t>
                      </a:r>
                    </a:p>
                    <a:p>
                      <a:r>
                        <a:rPr lang="en-US" sz="1000" kern="1200" dirty="0">
                          <a:solidFill>
                            <a:schemeClr val="dk1"/>
                          </a:solidFill>
                          <a:latin typeface="+mn-lt"/>
                          <a:ea typeface="+mn-ea"/>
                          <a:cs typeface="+mn-cs"/>
                        </a:rPr>
                        <a:t>Spare Parts Readiness: Maintain critical spare parts in stock to reduce downtime when failures occur.</a:t>
                      </a:r>
                      <a:endParaRPr lang="en-IN" sz="1000" kern="1200" dirty="0">
                        <a:solidFill>
                          <a:schemeClr val="dk1"/>
                        </a:solidFill>
                        <a:latin typeface="+mn-lt"/>
                        <a:ea typeface="+mn-ea"/>
                        <a:cs typeface="+mn-cs"/>
                      </a:endParaRPr>
                    </a:p>
                  </a:txBody>
                  <a:tcPr/>
                </a:tc>
                <a:tc>
                  <a:txBody>
                    <a:bodyPr/>
                    <a:lstStyle/>
                    <a:p>
                      <a:r>
                        <a:rPr lang="en-IN" sz="1000" dirty="0"/>
                        <a:t>Maintenance Manager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prstClr val="black"/>
                          </a:solidFill>
                          <a:effectLst/>
                          <a:uLnTx/>
                          <a:uFillTx/>
                          <a:latin typeface="Calibri"/>
                          <a:ea typeface="+mn-ea"/>
                          <a:cs typeface="+mn-cs"/>
                        </a:rPr>
                        <a:t>31</a:t>
                      </a:r>
                      <a:r>
                        <a:rPr kumimoji="0" lang="en-IN" sz="1000" b="0" i="0" u="none" strike="noStrike" kern="1200" cap="none" spc="0" normalizeH="0" baseline="30000" noProof="0" dirty="0">
                          <a:ln>
                            <a:noFill/>
                          </a:ln>
                          <a:solidFill>
                            <a:prstClr val="black"/>
                          </a:solidFill>
                          <a:effectLst/>
                          <a:uLnTx/>
                          <a:uFillTx/>
                          <a:latin typeface="Calibri"/>
                          <a:ea typeface="+mn-ea"/>
                          <a:cs typeface="+mn-cs"/>
                        </a:rPr>
                        <a:t>st</a:t>
                      </a:r>
                      <a:r>
                        <a:rPr kumimoji="0" lang="en-IN" sz="1000" b="0" i="0" u="none" strike="noStrike" kern="1200" cap="none" spc="0" normalizeH="0" baseline="0" noProof="0" dirty="0">
                          <a:ln>
                            <a:noFill/>
                          </a:ln>
                          <a:solidFill>
                            <a:prstClr val="black"/>
                          </a:solidFill>
                          <a:effectLst/>
                          <a:uLnTx/>
                          <a:uFillTx/>
                          <a:latin typeface="Calibri"/>
                          <a:ea typeface="+mn-ea"/>
                          <a:cs typeface="+mn-cs"/>
                        </a:rPr>
                        <a:t> Dec’24</a:t>
                      </a:r>
                    </a:p>
                  </a:txBody>
                  <a:tcPr/>
                </a:tc>
                <a:extLst>
                  <a:ext uri="{0D108BD9-81ED-4DB2-BD59-A6C34878D82A}">
                    <a16:rowId xmlns:a16="http://schemas.microsoft.com/office/drawing/2014/main" val="1620803941"/>
                  </a:ext>
                </a:extLst>
              </a:tr>
              <a:tr h="1899557">
                <a:tc>
                  <a:txBody>
                    <a:bodyPr/>
                    <a:lstStyle/>
                    <a:p>
                      <a:r>
                        <a:rPr lang="en-IN" sz="1000" dirty="0"/>
                        <a:t>Depth_m</a:t>
                      </a:r>
                    </a:p>
                  </a:txBody>
                  <a:tcPr anchor="ctr"/>
                </a:tc>
                <a:tc>
                  <a:txBody>
                    <a:bodyPr/>
                    <a:lstStyle/>
                    <a:p>
                      <a:r>
                        <a:rPr lang="en-US" sz="1000" dirty="0"/>
                        <a:t>Well depths vary, but typical oil well depths can range from </a:t>
                      </a:r>
                      <a:r>
                        <a:rPr lang="en-US" sz="1000" b="1" dirty="0"/>
                        <a:t>2000 to 6000 meters</a:t>
                      </a:r>
                      <a:r>
                        <a:rPr lang="en-US" sz="1000" dirty="0"/>
                        <a:t>.</a:t>
                      </a:r>
                      <a:endParaRPr lang="en-IN" sz="1000" dirty="0"/>
                    </a:p>
                  </a:txBody>
                  <a:tcPr anchor="ctr"/>
                </a:tc>
                <a:tc>
                  <a:txBody>
                    <a:bodyPr/>
                    <a:lstStyle/>
                    <a:p>
                      <a:r>
                        <a:rPr lang="en-US" sz="1000" b="1" dirty="0"/>
                        <a:t>Horizontal Drilling</a:t>
                      </a:r>
                      <a:r>
                        <a:rPr lang="en-US" sz="1000" dirty="0"/>
                        <a:t>: For deeper wells, consider horizontal drilling to access larger reserves. </a:t>
                      </a:r>
                      <a:r>
                        <a:rPr lang="en-US" sz="1000" b="1" dirty="0"/>
                        <a:t>Enhanced Recovery Techniques</a:t>
                      </a:r>
                      <a:r>
                        <a:rPr lang="en-US" sz="1000" dirty="0"/>
                        <a:t>: Use </a:t>
                      </a:r>
                      <a:r>
                        <a:rPr lang="en-US" sz="1000" b="1" dirty="0"/>
                        <a:t>hydraulic fracturing</a:t>
                      </a:r>
                      <a:r>
                        <a:rPr lang="en-US" sz="1000" dirty="0"/>
                        <a:t> for better recovery in deep wells. </a:t>
                      </a:r>
                      <a:r>
                        <a:rPr lang="en-US" sz="1000" b="1" dirty="0"/>
                        <a:t>Monitor</a:t>
                      </a:r>
                      <a:r>
                        <a:rPr lang="en-US" sz="1000" dirty="0"/>
                        <a:t>: Evaluate the well depth continuously for its impact on production and use techniques such as </a:t>
                      </a:r>
                      <a:r>
                        <a:rPr lang="en-US" sz="1000" b="1" dirty="0"/>
                        <a:t>artificial lift systems</a:t>
                      </a:r>
                      <a:r>
                        <a:rPr lang="en-US" sz="1000" dirty="0"/>
                        <a:t> (e.g., electric submersible pumps) to boost production.</a:t>
                      </a:r>
                      <a:endParaRPr lang="en-IN" sz="1000" dirty="0"/>
                    </a:p>
                  </a:txBody>
                  <a:tcPr/>
                </a:tc>
                <a:tc>
                  <a:txBody>
                    <a:bodyPr/>
                    <a:lstStyle/>
                    <a:p>
                      <a:r>
                        <a:rPr lang="en-IN" sz="1000" b="0" dirty="0"/>
                        <a:t>Production Engineer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prstClr val="black"/>
                          </a:solidFill>
                          <a:effectLst/>
                          <a:uLnTx/>
                          <a:uFillTx/>
                          <a:latin typeface="Calibri"/>
                          <a:ea typeface="+mn-ea"/>
                          <a:cs typeface="+mn-cs"/>
                        </a:rPr>
                        <a:t>30</a:t>
                      </a:r>
                      <a:r>
                        <a:rPr kumimoji="0" lang="en-IN" sz="1000" b="0" i="0" u="none" strike="noStrike" kern="1200" cap="none" spc="0" normalizeH="0" baseline="30000" noProof="0" dirty="0">
                          <a:ln>
                            <a:noFill/>
                          </a:ln>
                          <a:solidFill>
                            <a:prstClr val="black"/>
                          </a:solidFill>
                          <a:effectLst/>
                          <a:uLnTx/>
                          <a:uFillTx/>
                          <a:latin typeface="Calibri"/>
                          <a:ea typeface="+mn-ea"/>
                          <a:cs typeface="+mn-cs"/>
                        </a:rPr>
                        <a:t>th</a:t>
                      </a:r>
                      <a:r>
                        <a:rPr kumimoji="0" lang="en-IN" sz="1000" b="0" i="0" u="none" strike="noStrike" kern="1200" cap="none" spc="0" normalizeH="0" baseline="0" noProof="0" dirty="0">
                          <a:ln>
                            <a:noFill/>
                          </a:ln>
                          <a:solidFill>
                            <a:prstClr val="black"/>
                          </a:solidFill>
                          <a:effectLst/>
                          <a:uLnTx/>
                          <a:uFillTx/>
                          <a:latin typeface="Calibri"/>
                          <a:ea typeface="+mn-ea"/>
                          <a:cs typeface="+mn-cs"/>
                        </a:rPr>
                        <a:t>  Nov’24</a:t>
                      </a:r>
                    </a:p>
                  </a:txBody>
                  <a:tcPr/>
                </a:tc>
                <a:extLst>
                  <a:ext uri="{0D108BD9-81ED-4DB2-BD59-A6C34878D82A}">
                    <a16:rowId xmlns:a16="http://schemas.microsoft.com/office/drawing/2014/main" val="1036212200"/>
                  </a:ext>
                </a:extLst>
              </a:tr>
            </a:tbl>
          </a:graphicData>
        </a:graphic>
      </p:graphicFrame>
    </p:spTree>
    <p:extLst>
      <p:ext uri="{BB962C8B-B14F-4D97-AF65-F5344CB8AC3E}">
        <p14:creationId xmlns:p14="http://schemas.microsoft.com/office/powerpoint/2010/main" val="340425004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9D3844A5-3B38-4698-8943-B0AEDB74F334}" type="slidenum">
              <a:rPr lang="en-US" smtClean="0">
                <a:solidFill>
                  <a:schemeClr val="accent4">
                    <a:lumMod val="10000"/>
                  </a:schemeClr>
                </a:solidFill>
              </a:rPr>
              <a:pPr/>
              <a:t>36</a:t>
            </a:fld>
            <a:endParaRPr lang="en-US" dirty="0">
              <a:solidFill>
                <a:schemeClr val="accent4">
                  <a:lumMod val="10000"/>
                </a:schemeClr>
              </a:solidFill>
            </a:endParaRPr>
          </a:p>
        </p:txBody>
      </p:sp>
      <p:sp>
        <p:nvSpPr>
          <p:cNvPr id="4" name="Date Placeholder 3"/>
          <p:cNvSpPr>
            <a:spLocks noGrp="1"/>
          </p:cNvSpPr>
          <p:nvPr>
            <p:ph type="dt" sz="half" idx="10"/>
          </p:nvPr>
        </p:nvSpPr>
        <p:spPr/>
        <p:txBody>
          <a:bodyPr/>
          <a:lstStyle/>
          <a:p>
            <a:fld id="{07917A51-C835-42C0-8049-98CD01217C8D}" type="datetime4">
              <a:rPr lang="en-US" smtClean="0">
                <a:solidFill>
                  <a:schemeClr val="accent4">
                    <a:lumMod val="10000"/>
                  </a:schemeClr>
                </a:solidFill>
              </a:rPr>
              <a:pPr/>
              <a:t>October 15, 2024</a:t>
            </a:fld>
            <a:endParaRPr lang="en-US" dirty="0">
              <a:solidFill>
                <a:schemeClr val="accent4">
                  <a:lumMod val="10000"/>
                </a:schemeClr>
              </a:solidFill>
            </a:endParaRPr>
          </a:p>
        </p:txBody>
      </p:sp>
      <p:sp>
        <p:nvSpPr>
          <p:cNvPr id="14" name="Title 2"/>
          <p:cNvSpPr txBox="1">
            <a:spLocks/>
          </p:cNvSpPr>
          <p:nvPr/>
        </p:nvSpPr>
        <p:spPr bwMode="auto">
          <a:xfrm>
            <a:off x="2438400" y="304800"/>
            <a:ext cx="6858000" cy="548640"/>
          </a:xfrm>
          <a:prstGeom prst="rect">
            <a:avLst/>
          </a:prstGeom>
          <a:noFill/>
          <a:ln w="19050">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3000" b="1">
                <a:solidFill>
                  <a:schemeClr val="accent1"/>
                </a:solidFill>
                <a:latin typeface="Calibri" pitchFamily="34" charset="0"/>
                <a:ea typeface="+mj-ea"/>
                <a:cs typeface="Calibri" pitchFamily="34" charset="0"/>
              </a:defRPr>
            </a:lvl1pPr>
            <a:lvl2pPr algn="l" rtl="0" eaLnBrk="1" fontAlgn="base" hangingPunct="1">
              <a:spcBef>
                <a:spcPct val="0"/>
              </a:spcBef>
              <a:spcAft>
                <a:spcPct val="0"/>
              </a:spcAft>
              <a:defRPr sz="3200" b="1">
                <a:solidFill>
                  <a:schemeClr val="accent1"/>
                </a:solidFill>
                <a:latin typeface="Generis Sans Com" pitchFamily="34" charset="0"/>
              </a:defRPr>
            </a:lvl2pPr>
            <a:lvl3pPr algn="l" rtl="0" eaLnBrk="1" fontAlgn="base" hangingPunct="1">
              <a:spcBef>
                <a:spcPct val="0"/>
              </a:spcBef>
              <a:spcAft>
                <a:spcPct val="0"/>
              </a:spcAft>
              <a:defRPr sz="3200" b="1">
                <a:solidFill>
                  <a:schemeClr val="accent1"/>
                </a:solidFill>
                <a:latin typeface="Generis Sans Com" pitchFamily="34" charset="0"/>
              </a:defRPr>
            </a:lvl3pPr>
            <a:lvl4pPr algn="l" rtl="0" eaLnBrk="1" fontAlgn="base" hangingPunct="1">
              <a:spcBef>
                <a:spcPct val="0"/>
              </a:spcBef>
              <a:spcAft>
                <a:spcPct val="0"/>
              </a:spcAft>
              <a:defRPr sz="3200" b="1">
                <a:solidFill>
                  <a:schemeClr val="accent1"/>
                </a:solidFill>
                <a:latin typeface="Generis Sans Com" pitchFamily="34" charset="0"/>
              </a:defRPr>
            </a:lvl4pPr>
            <a:lvl5pPr algn="l" rtl="0" eaLnBrk="1" fontAlgn="base" hangingPunct="1">
              <a:spcBef>
                <a:spcPct val="0"/>
              </a:spcBef>
              <a:spcAft>
                <a:spcPct val="0"/>
              </a:spcAft>
              <a:defRPr sz="3200" b="1">
                <a:solidFill>
                  <a:schemeClr val="accent1"/>
                </a:solidFill>
                <a:latin typeface="Generis Sans Com" pitchFamily="34"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a:lstStyle>
          <a:p>
            <a:pPr marL="91440"/>
            <a:r>
              <a:rPr lang="en-US" sz="2400" kern="0" dirty="0">
                <a:solidFill>
                  <a:schemeClr val="accent4">
                    <a:lumMod val="10000"/>
                  </a:schemeClr>
                </a:solidFill>
              </a:rPr>
              <a:t>Establish  Operating Tolerances</a:t>
            </a:r>
          </a:p>
        </p:txBody>
      </p:sp>
      <p:graphicFrame>
        <p:nvGraphicFramePr>
          <p:cNvPr id="15" name="Group 343"/>
          <p:cNvGraphicFramePr>
            <a:graphicFrameLocks/>
          </p:cNvGraphicFramePr>
          <p:nvPr>
            <p:extLst>
              <p:ext uri="{D42A27DB-BD31-4B8C-83A1-F6EECF244321}">
                <p14:modId xmlns:p14="http://schemas.microsoft.com/office/powerpoint/2010/main" val="2771590334"/>
              </p:ext>
            </p:extLst>
          </p:nvPr>
        </p:nvGraphicFramePr>
        <p:xfrm>
          <a:off x="457200" y="1828800"/>
          <a:ext cx="9067799" cy="2971797"/>
        </p:xfrm>
        <a:graphic>
          <a:graphicData uri="http://schemas.openxmlformats.org/drawingml/2006/table">
            <a:tbl>
              <a:tblPr/>
              <a:tblGrid>
                <a:gridCol w="1683081">
                  <a:extLst>
                    <a:ext uri="{9D8B030D-6E8A-4147-A177-3AD203B41FA5}">
                      <a16:colId xmlns:a16="http://schemas.microsoft.com/office/drawing/2014/main" val="20000"/>
                    </a:ext>
                  </a:extLst>
                </a:gridCol>
                <a:gridCol w="719497">
                  <a:extLst>
                    <a:ext uri="{9D8B030D-6E8A-4147-A177-3AD203B41FA5}">
                      <a16:colId xmlns:a16="http://schemas.microsoft.com/office/drawing/2014/main" val="20001"/>
                    </a:ext>
                  </a:extLst>
                </a:gridCol>
                <a:gridCol w="775026">
                  <a:extLst>
                    <a:ext uri="{9D8B030D-6E8A-4147-A177-3AD203B41FA5}">
                      <a16:colId xmlns:a16="http://schemas.microsoft.com/office/drawing/2014/main" val="20002"/>
                    </a:ext>
                  </a:extLst>
                </a:gridCol>
                <a:gridCol w="775026">
                  <a:extLst>
                    <a:ext uri="{9D8B030D-6E8A-4147-A177-3AD203B41FA5}">
                      <a16:colId xmlns:a16="http://schemas.microsoft.com/office/drawing/2014/main" val="20003"/>
                    </a:ext>
                  </a:extLst>
                </a:gridCol>
                <a:gridCol w="1550051">
                  <a:extLst>
                    <a:ext uri="{9D8B030D-6E8A-4147-A177-3AD203B41FA5}">
                      <a16:colId xmlns:a16="http://schemas.microsoft.com/office/drawing/2014/main" val="20004"/>
                    </a:ext>
                  </a:extLst>
                </a:gridCol>
                <a:gridCol w="697523">
                  <a:extLst>
                    <a:ext uri="{9D8B030D-6E8A-4147-A177-3AD203B41FA5}">
                      <a16:colId xmlns:a16="http://schemas.microsoft.com/office/drawing/2014/main" val="20005"/>
                    </a:ext>
                  </a:extLst>
                </a:gridCol>
                <a:gridCol w="597945">
                  <a:extLst>
                    <a:ext uri="{9D8B030D-6E8A-4147-A177-3AD203B41FA5}">
                      <a16:colId xmlns:a16="http://schemas.microsoft.com/office/drawing/2014/main" val="20006"/>
                    </a:ext>
                  </a:extLst>
                </a:gridCol>
                <a:gridCol w="1029609">
                  <a:extLst>
                    <a:ext uri="{9D8B030D-6E8A-4147-A177-3AD203B41FA5}">
                      <a16:colId xmlns:a16="http://schemas.microsoft.com/office/drawing/2014/main" val="20007"/>
                    </a:ext>
                  </a:extLst>
                </a:gridCol>
                <a:gridCol w="1240041">
                  <a:extLst>
                    <a:ext uri="{9D8B030D-6E8A-4147-A177-3AD203B41FA5}">
                      <a16:colId xmlns:a16="http://schemas.microsoft.com/office/drawing/2014/main" val="20008"/>
                    </a:ext>
                  </a:extLst>
                </a:gridCol>
              </a:tblGrid>
              <a:tr h="774030">
                <a:tc rowSpan="2">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kumimoji="0" lang="en-US" sz="1200" b="1" i="0" u="none" strike="noStrike" cap="none" normalizeH="0" baseline="0" dirty="0">
                          <a:ln>
                            <a:noFill/>
                          </a:ln>
                          <a:solidFill>
                            <a:schemeClr val="accent4">
                              <a:lumMod val="10000"/>
                            </a:schemeClr>
                          </a:solidFill>
                          <a:effectLst/>
                          <a:latin typeface="Arial" pitchFamily="34" charset="0"/>
                        </a:rPr>
                        <a:t>Performance Variable</a:t>
                      </a:r>
                    </a:p>
                  </a:txBody>
                  <a:tcPr anchor="ct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CA3C"/>
                    </a:solidFill>
                  </a:tcPr>
                </a:tc>
                <a:tc gridSpan="3">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kumimoji="0" lang="en-US" sz="1200" b="1" i="0" u="none" strike="noStrike" cap="none" normalizeH="0" baseline="0" dirty="0">
                          <a:ln>
                            <a:noFill/>
                          </a:ln>
                          <a:solidFill>
                            <a:schemeClr val="accent4">
                              <a:lumMod val="10000"/>
                            </a:schemeClr>
                          </a:solidFill>
                          <a:effectLst/>
                          <a:latin typeface="Arial" pitchFamily="34" charset="0"/>
                        </a:rPr>
                        <a:t>Specification</a:t>
                      </a:r>
                    </a:p>
                  </a:txBody>
                  <a:tcPr anchor="ct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solidFill>
                      <a:srgbClr val="98CA3C"/>
                    </a:solidFill>
                  </a:tcPr>
                </a:tc>
                <a:tc hMerge="1">
                  <a:txBody>
                    <a:bodyPr/>
                    <a:lstStyle/>
                    <a:p>
                      <a:endParaRPr lang="en-US"/>
                    </a:p>
                  </a:txBody>
                  <a:tcPr/>
                </a:tc>
                <a:tc hMerge="1">
                  <a:txBody>
                    <a:bodyPr/>
                    <a:lstStyle/>
                    <a:p>
                      <a:endParaRPr lang="en-US"/>
                    </a:p>
                  </a:txBody>
                  <a:tcPr/>
                </a:tc>
                <a:tc rowSpan="2">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kumimoji="0" lang="en-US" sz="1100" b="1" i="0" u="none" strike="noStrike" cap="none" normalizeH="0" baseline="0" dirty="0">
                          <a:ln>
                            <a:noFill/>
                          </a:ln>
                          <a:solidFill>
                            <a:schemeClr val="accent4">
                              <a:lumMod val="10000"/>
                            </a:schemeClr>
                          </a:solidFill>
                          <a:effectLst/>
                          <a:latin typeface="Arial" pitchFamily="34" charset="0"/>
                        </a:rPr>
                        <a:t>Process Variables</a:t>
                      </a:r>
                    </a:p>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kumimoji="0" lang="en-US" sz="1200" b="1" i="0" u="none" strike="noStrike" cap="none" normalizeH="0" baseline="0" dirty="0">
                          <a:ln>
                            <a:noFill/>
                          </a:ln>
                          <a:solidFill>
                            <a:schemeClr val="accent4">
                              <a:lumMod val="10000"/>
                            </a:schemeClr>
                          </a:solidFill>
                          <a:effectLst/>
                          <a:latin typeface="Arial" pitchFamily="34" charset="0"/>
                        </a:rPr>
                        <a:t>(causes)</a:t>
                      </a:r>
                    </a:p>
                  </a:txBody>
                  <a:tcPr anchor="ct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CA3C"/>
                    </a:solidFill>
                  </a:tcPr>
                </a:tc>
                <a:tc gridSpan="3">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kumimoji="0" lang="en-US" sz="1200" b="1" i="0" u="none" strike="noStrike" cap="none" normalizeH="0" baseline="0" dirty="0">
                          <a:ln>
                            <a:noFill/>
                          </a:ln>
                          <a:solidFill>
                            <a:schemeClr val="accent4">
                              <a:lumMod val="10000"/>
                            </a:schemeClr>
                          </a:solidFill>
                          <a:effectLst/>
                          <a:latin typeface="Arial" pitchFamily="34" charset="0"/>
                        </a:rPr>
                        <a:t>Specifications</a:t>
                      </a:r>
                    </a:p>
                  </a:txBody>
                  <a:tcPr anchor="ct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a:noFill/>
                    </a:lnTlToBr>
                    <a:lnBlToTr>
                      <a:noFill/>
                    </a:lnBlToTr>
                    <a:solidFill>
                      <a:srgbClr val="98CA3C"/>
                    </a:solidFill>
                  </a:tcPr>
                </a:tc>
                <a:tc hMerge="1">
                  <a:txBody>
                    <a:bodyPr/>
                    <a:lstStyle/>
                    <a:p>
                      <a:endParaRPr lang="en-US"/>
                    </a:p>
                  </a:txBody>
                  <a:tcPr/>
                </a:tc>
                <a:tc hMerge="1">
                  <a:txBody>
                    <a:bodyPr/>
                    <a:lstStyle/>
                    <a:p>
                      <a:endParaRPr lang="en-US"/>
                    </a:p>
                  </a:txBody>
                  <a:tcPr/>
                </a:tc>
                <a:tc rowSpan="2">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kumimoji="0" lang="en-US" sz="1200" b="1" i="0" u="none" strike="noStrike" cap="none" normalizeH="0" baseline="0" dirty="0">
                          <a:ln>
                            <a:noFill/>
                          </a:ln>
                          <a:solidFill>
                            <a:schemeClr val="accent4">
                              <a:lumMod val="10000"/>
                            </a:schemeClr>
                          </a:solidFill>
                          <a:effectLst/>
                          <a:latin typeface="Arial" pitchFamily="34" charset="0"/>
                        </a:rPr>
                        <a:t>Remarks</a:t>
                      </a:r>
                    </a:p>
                  </a:txBody>
                  <a:tcPr anchor="ct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CA3C"/>
                    </a:solidFill>
                  </a:tcPr>
                </a:tc>
                <a:extLst>
                  <a:ext uri="{0D108BD9-81ED-4DB2-BD59-A6C34878D82A}">
                    <a16:rowId xmlns:a16="http://schemas.microsoft.com/office/drawing/2014/main" val="10000"/>
                  </a:ext>
                </a:extLst>
              </a:tr>
              <a:tr h="744284">
                <a:tc vMerge="1">
                  <a:txBody>
                    <a:bodyPr/>
                    <a:lstStyle/>
                    <a:p>
                      <a:endParaRPr lang="en-US"/>
                    </a:p>
                  </a:txBody>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kumimoji="0" lang="en-US" sz="1200" b="1" i="0" u="none" strike="noStrike" cap="none" normalizeH="0" baseline="0" dirty="0">
                          <a:ln>
                            <a:noFill/>
                          </a:ln>
                          <a:solidFill>
                            <a:schemeClr val="accent4">
                              <a:lumMod val="10000"/>
                            </a:schemeClr>
                          </a:solidFill>
                          <a:effectLst/>
                          <a:latin typeface="Arial" pitchFamily="34" charset="0"/>
                        </a:rPr>
                        <a:t>T</a:t>
                      </a:r>
                    </a:p>
                  </a:txBody>
                  <a:tcPr anchor="ct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CA3C"/>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kumimoji="0" lang="en-US" sz="1100" b="1" i="0" u="none" strike="noStrike" cap="none" normalizeH="0" baseline="0" dirty="0">
                          <a:ln>
                            <a:noFill/>
                          </a:ln>
                          <a:solidFill>
                            <a:schemeClr val="accent4">
                              <a:lumMod val="10000"/>
                            </a:schemeClr>
                          </a:solidFill>
                          <a:effectLst/>
                          <a:latin typeface="Arial" pitchFamily="34" charset="0"/>
                        </a:rPr>
                        <a:t>LSL</a:t>
                      </a:r>
                    </a:p>
                  </a:txBody>
                  <a:tcPr anchor="ct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CA3C"/>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kumimoji="0" lang="en-US" sz="1200" b="1" i="0" u="none" strike="noStrike" cap="none" normalizeH="0" baseline="0" dirty="0">
                          <a:ln>
                            <a:noFill/>
                          </a:ln>
                          <a:solidFill>
                            <a:schemeClr val="accent4">
                              <a:lumMod val="10000"/>
                            </a:schemeClr>
                          </a:solidFill>
                          <a:effectLst/>
                          <a:latin typeface="Arial" pitchFamily="34" charset="0"/>
                        </a:rPr>
                        <a:t>USL</a:t>
                      </a:r>
                    </a:p>
                  </a:txBody>
                  <a:tcPr anchor="ct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CA3C"/>
                    </a:solidFill>
                  </a:tcPr>
                </a:tc>
                <a:tc vMerge="1">
                  <a:txBody>
                    <a:bodyPr/>
                    <a:lstStyle/>
                    <a:p>
                      <a:endParaRPr lang="en-US"/>
                    </a:p>
                  </a:txBody>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kumimoji="0" lang="en-US" sz="1200" b="1" i="0" u="none" strike="noStrike" cap="none" normalizeH="0" baseline="0" dirty="0">
                          <a:ln>
                            <a:noFill/>
                          </a:ln>
                          <a:solidFill>
                            <a:schemeClr val="accent4">
                              <a:lumMod val="10000"/>
                            </a:schemeClr>
                          </a:solidFill>
                          <a:effectLst/>
                          <a:latin typeface="Arial" pitchFamily="34" charset="0"/>
                        </a:rPr>
                        <a:t>T</a:t>
                      </a:r>
                    </a:p>
                  </a:txBody>
                  <a:tcPr anchor="ct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CA3C"/>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kumimoji="0" lang="en-US" sz="1200" b="1" i="0" u="none" strike="noStrike" cap="none" normalizeH="0" baseline="0" dirty="0">
                          <a:ln>
                            <a:noFill/>
                          </a:ln>
                          <a:solidFill>
                            <a:schemeClr val="accent4">
                              <a:lumMod val="10000"/>
                            </a:schemeClr>
                          </a:solidFill>
                          <a:effectLst/>
                          <a:latin typeface="Arial" pitchFamily="34" charset="0"/>
                        </a:rPr>
                        <a:t>LSL</a:t>
                      </a:r>
                    </a:p>
                  </a:txBody>
                  <a:tcPr anchor="ct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CA3C"/>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kumimoji="0" lang="en-US" sz="1200" b="1" i="0" u="none" strike="noStrike" cap="none" normalizeH="0" baseline="0" dirty="0">
                          <a:ln>
                            <a:noFill/>
                          </a:ln>
                          <a:solidFill>
                            <a:schemeClr val="accent4">
                              <a:lumMod val="10000"/>
                            </a:schemeClr>
                          </a:solidFill>
                          <a:effectLst/>
                          <a:latin typeface="Arial" pitchFamily="34" charset="0"/>
                        </a:rPr>
                        <a:t>USL</a:t>
                      </a:r>
                    </a:p>
                  </a:txBody>
                  <a:tcPr anchor="ct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8CA3C"/>
                    </a:solidFill>
                  </a:tcPr>
                </a:tc>
                <a:tc vMerge="1">
                  <a:txBody>
                    <a:bodyPr/>
                    <a:lstStyle/>
                    <a:p>
                      <a:endParaRPr lang="en-US"/>
                    </a:p>
                  </a:txBody>
                  <a:tcPr/>
                </a:tc>
                <a:extLst>
                  <a:ext uri="{0D108BD9-81ED-4DB2-BD59-A6C34878D82A}">
                    <a16:rowId xmlns:a16="http://schemas.microsoft.com/office/drawing/2014/main" val="10001"/>
                  </a:ext>
                </a:extLst>
              </a:tr>
              <a:tr h="679453">
                <a:tc rowSpan="2">
                  <a:txBody>
                    <a:bodyPr/>
                    <a:lstStyle/>
                    <a:p>
                      <a:endParaRPr lang="en-US" dirty="0"/>
                    </a:p>
                    <a:p>
                      <a:r>
                        <a:rPr lang="en-US" dirty="0"/>
                        <a:t>Low Efficiency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endParaRPr lang="en-US" dirty="0"/>
                    </a:p>
                    <a:p>
                      <a:r>
                        <a:rPr lang="en-US" dirty="0"/>
                        <a:t>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endParaRPr lang="en-US" dirty="0"/>
                    </a:p>
                    <a:p>
                      <a:r>
                        <a:rPr lang="en-US" dirty="0"/>
                        <a:t>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endParaRPr lang="en-US" dirty="0"/>
                    </a:p>
                    <a:p>
                      <a:r>
                        <a:rPr lang="en-US" dirty="0"/>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kumimoji="0" lang="en-US" sz="1400" b="0" i="0" u="none" strike="noStrike" cap="none" normalizeH="0" baseline="0" dirty="0">
                          <a:ln>
                            <a:noFill/>
                          </a:ln>
                          <a:solidFill>
                            <a:schemeClr val="tx1"/>
                          </a:solidFill>
                          <a:effectLst/>
                          <a:latin typeface="Arial" pitchFamily="34" charset="0"/>
                        </a:rPr>
                        <a:t>Equipment_Failure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kumimoji="0" lang="en-US" sz="1400" b="0" i="0" u="none" strike="noStrike" cap="none" normalizeH="0" baseline="0" dirty="0">
                          <a:ln>
                            <a:noFill/>
                          </a:ln>
                          <a:solidFill>
                            <a:schemeClr val="tx1"/>
                          </a:solidFill>
                          <a:effectLst/>
                          <a:latin typeface="Arial" pitchFamily="34"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kumimoji="0" lang="en-US" sz="1400" b="0" i="0" u="none" strike="noStrike" cap="none" normalizeH="0" baseline="0" dirty="0">
                          <a:ln>
                            <a:noFill/>
                          </a:ln>
                          <a:solidFill>
                            <a:schemeClr val="tx1"/>
                          </a:solidFill>
                          <a:effectLst/>
                          <a:latin typeface="Arial" pitchFamily="34"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kumimoji="0" lang="en-US" sz="1400" b="0" i="0" u="none" strike="noStrike" cap="none" normalizeH="0" baseline="0" dirty="0">
                          <a:ln>
                            <a:noFill/>
                          </a:ln>
                          <a:solidFill>
                            <a:schemeClr val="tx1"/>
                          </a:solidFill>
                          <a:effectLst/>
                          <a:latin typeface="Arial" pitchFamily="34" charset="0"/>
                        </a:rPr>
                        <a:t>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77403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kumimoji="0" lang="en-US" sz="1400" b="0" i="0" u="none" strike="noStrike" cap="none" normalizeH="0" baseline="0" dirty="0">
                          <a:ln>
                            <a:noFill/>
                          </a:ln>
                          <a:solidFill>
                            <a:schemeClr val="tx1"/>
                          </a:solidFill>
                          <a:effectLst/>
                          <a:latin typeface="Arial" pitchFamily="34" charset="0"/>
                        </a:rPr>
                        <a:t>Depth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kumimoji="0" lang="en-US" sz="1400" b="0" i="0" u="none" strike="noStrike" cap="none" normalizeH="0" baseline="0" dirty="0">
                          <a:ln>
                            <a:noFill/>
                          </a:ln>
                          <a:solidFill>
                            <a:schemeClr val="tx1"/>
                          </a:solidFill>
                          <a:effectLst/>
                          <a:latin typeface="Arial" pitchFamily="34" charset="0"/>
                        </a:rPr>
                        <a:t>5500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kumimoji="0" lang="en-US" sz="1400" b="0" i="0" u="none" strike="noStrike" cap="none" normalizeH="0" baseline="0" dirty="0">
                          <a:ln>
                            <a:noFill/>
                          </a:ln>
                          <a:solidFill>
                            <a:schemeClr val="tx1"/>
                          </a:solidFill>
                          <a:effectLst/>
                          <a:latin typeface="Arial" pitchFamily="34" charset="0"/>
                        </a:rPr>
                        <a:t>3500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kumimoji="0" lang="en-US" sz="1400" b="0" i="0" u="none" strike="noStrike" cap="none" normalizeH="0" baseline="0" dirty="0">
                          <a:ln>
                            <a:noFill/>
                          </a:ln>
                          <a:solidFill>
                            <a:schemeClr val="tx1"/>
                          </a:solidFill>
                          <a:effectLst/>
                          <a:latin typeface="Arial" pitchFamily="34" charset="0"/>
                        </a:rPr>
                        <a:t>7500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4"/>
                  </a:ext>
                </a:extLst>
              </a:tr>
            </a:tbl>
          </a:graphicData>
        </a:graphic>
      </p:graphicFrame>
      <p:cxnSp>
        <p:nvCxnSpPr>
          <p:cNvPr id="12" name="Straight Connector 11"/>
          <p:cNvCxnSpPr/>
          <p:nvPr/>
        </p:nvCxnSpPr>
        <p:spPr bwMode="auto">
          <a:xfrm>
            <a:off x="533400" y="853440"/>
            <a:ext cx="8877300" cy="0"/>
          </a:xfrm>
          <a:prstGeom prst="line">
            <a:avLst/>
          </a:prstGeom>
          <a:solidFill>
            <a:schemeClr val="hlink"/>
          </a:solidFill>
          <a:ln w="28575" cap="flat" cmpd="sng" algn="ctr">
            <a:solidFill>
              <a:schemeClr val="accent1"/>
            </a:solidFill>
            <a:prstDash val="solid"/>
            <a:round/>
            <a:headEnd type="none" w="med" len="med"/>
            <a:tailEnd type="none" w="med" len="med"/>
          </a:ln>
          <a:effectLst/>
        </p:spPr>
      </p:cxnSp>
      <p:sp>
        <p:nvSpPr>
          <p:cNvPr id="17" name="Pentagon 16"/>
          <p:cNvSpPr/>
          <p:nvPr/>
        </p:nvSpPr>
        <p:spPr bwMode="auto">
          <a:xfrm>
            <a:off x="533400" y="152400"/>
            <a:ext cx="1828800" cy="691286"/>
          </a:xfrm>
          <a:prstGeom prst="homePlate">
            <a:avLst/>
          </a:prstGeom>
          <a:solidFill>
            <a:srgbClr val="00B0F0"/>
          </a:solidFill>
          <a:ln w="12700" cap="flat" cmpd="sng" algn="ctr">
            <a:no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dirty="0">
                <a:ln>
                  <a:noFill/>
                </a:ln>
                <a:solidFill>
                  <a:schemeClr val="accent4">
                    <a:lumMod val="10000"/>
                  </a:schemeClr>
                </a:solidFill>
                <a:effectLst/>
                <a:latin typeface="+mj-lt"/>
              </a:rPr>
              <a:t>Improve</a:t>
            </a:r>
          </a:p>
        </p:txBody>
      </p:sp>
    </p:spTree>
    <p:extLst>
      <p:ext uri="{BB962C8B-B14F-4D97-AF65-F5344CB8AC3E}">
        <p14:creationId xmlns:p14="http://schemas.microsoft.com/office/powerpoint/2010/main" val="288911230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9D3844A5-3B38-4698-8943-B0AEDB74F334}" type="slidenum">
              <a:rPr lang="en-US" smtClean="0">
                <a:solidFill>
                  <a:schemeClr val="accent4">
                    <a:lumMod val="10000"/>
                  </a:schemeClr>
                </a:solidFill>
              </a:rPr>
              <a:pPr/>
              <a:t>37</a:t>
            </a:fld>
            <a:endParaRPr lang="en-US" dirty="0">
              <a:solidFill>
                <a:schemeClr val="accent4">
                  <a:lumMod val="10000"/>
                </a:schemeClr>
              </a:solidFill>
            </a:endParaRPr>
          </a:p>
        </p:txBody>
      </p:sp>
      <p:sp>
        <p:nvSpPr>
          <p:cNvPr id="4" name="Date Placeholder 3"/>
          <p:cNvSpPr>
            <a:spLocks noGrp="1"/>
          </p:cNvSpPr>
          <p:nvPr>
            <p:ph type="dt" sz="half" idx="10"/>
          </p:nvPr>
        </p:nvSpPr>
        <p:spPr/>
        <p:txBody>
          <a:bodyPr/>
          <a:lstStyle/>
          <a:p>
            <a:fld id="{07917A51-C835-42C0-8049-98CD01217C8D}" type="datetime4">
              <a:rPr lang="en-US" smtClean="0">
                <a:solidFill>
                  <a:schemeClr val="accent4">
                    <a:lumMod val="10000"/>
                  </a:schemeClr>
                </a:solidFill>
              </a:rPr>
              <a:pPr/>
              <a:t>October 15, 2024</a:t>
            </a:fld>
            <a:endParaRPr lang="en-US" dirty="0">
              <a:solidFill>
                <a:schemeClr val="accent4">
                  <a:lumMod val="10000"/>
                </a:schemeClr>
              </a:solidFill>
            </a:endParaRPr>
          </a:p>
        </p:txBody>
      </p:sp>
      <p:sp>
        <p:nvSpPr>
          <p:cNvPr id="14" name="Title 2"/>
          <p:cNvSpPr txBox="1">
            <a:spLocks/>
          </p:cNvSpPr>
          <p:nvPr/>
        </p:nvSpPr>
        <p:spPr bwMode="auto">
          <a:xfrm>
            <a:off x="2438400" y="304800"/>
            <a:ext cx="6858000" cy="548640"/>
          </a:xfrm>
          <a:prstGeom prst="rect">
            <a:avLst/>
          </a:prstGeom>
          <a:noFill/>
          <a:ln w="19050">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3000" b="1">
                <a:solidFill>
                  <a:schemeClr val="accent1"/>
                </a:solidFill>
                <a:latin typeface="Calibri" pitchFamily="34" charset="0"/>
                <a:ea typeface="+mj-ea"/>
                <a:cs typeface="Calibri" pitchFamily="34" charset="0"/>
              </a:defRPr>
            </a:lvl1pPr>
            <a:lvl2pPr algn="l" rtl="0" eaLnBrk="1" fontAlgn="base" hangingPunct="1">
              <a:spcBef>
                <a:spcPct val="0"/>
              </a:spcBef>
              <a:spcAft>
                <a:spcPct val="0"/>
              </a:spcAft>
              <a:defRPr sz="3200" b="1">
                <a:solidFill>
                  <a:schemeClr val="accent1"/>
                </a:solidFill>
                <a:latin typeface="Generis Sans Com" pitchFamily="34" charset="0"/>
              </a:defRPr>
            </a:lvl2pPr>
            <a:lvl3pPr algn="l" rtl="0" eaLnBrk="1" fontAlgn="base" hangingPunct="1">
              <a:spcBef>
                <a:spcPct val="0"/>
              </a:spcBef>
              <a:spcAft>
                <a:spcPct val="0"/>
              </a:spcAft>
              <a:defRPr sz="3200" b="1">
                <a:solidFill>
                  <a:schemeClr val="accent1"/>
                </a:solidFill>
                <a:latin typeface="Generis Sans Com" pitchFamily="34" charset="0"/>
              </a:defRPr>
            </a:lvl3pPr>
            <a:lvl4pPr algn="l" rtl="0" eaLnBrk="1" fontAlgn="base" hangingPunct="1">
              <a:spcBef>
                <a:spcPct val="0"/>
              </a:spcBef>
              <a:spcAft>
                <a:spcPct val="0"/>
              </a:spcAft>
              <a:defRPr sz="3200" b="1">
                <a:solidFill>
                  <a:schemeClr val="accent1"/>
                </a:solidFill>
                <a:latin typeface="Generis Sans Com" pitchFamily="34" charset="0"/>
              </a:defRPr>
            </a:lvl4pPr>
            <a:lvl5pPr algn="l" rtl="0" eaLnBrk="1" fontAlgn="base" hangingPunct="1">
              <a:spcBef>
                <a:spcPct val="0"/>
              </a:spcBef>
              <a:spcAft>
                <a:spcPct val="0"/>
              </a:spcAft>
              <a:defRPr sz="3200" b="1">
                <a:solidFill>
                  <a:schemeClr val="accent1"/>
                </a:solidFill>
                <a:latin typeface="Generis Sans Com" pitchFamily="34"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a:lstStyle>
          <a:p>
            <a:pPr marL="91440"/>
            <a:r>
              <a:rPr lang="en-US" sz="2400" kern="0" dirty="0">
                <a:solidFill>
                  <a:schemeClr val="accent4">
                    <a:lumMod val="10000"/>
                  </a:schemeClr>
                </a:solidFill>
              </a:rPr>
              <a:t>Propose &amp; Validate New Process</a:t>
            </a:r>
          </a:p>
        </p:txBody>
      </p:sp>
      <p:sp>
        <p:nvSpPr>
          <p:cNvPr id="12" name="Rectangle 11"/>
          <p:cNvSpPr/>
          <p:nvPr/>
        </p:nvSpPr>
        <p:spPr bwMode="auto">
          <a:xfrm>
            <a:off x="568960" y="1293041"/>
            <a:ext cx="8575040" cy="4802957"/>
          </a:xfrm>
          <a:prstGeom prst="rect">
            <a:avLst/>
          </a:prstGeom>
          <a:noFill/>
          <a:ln w="12700" cap="flat" cmpd="sng" algn="ctr">
            <a:no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r>
              <a:rPr lang="en-US" b="1" dirty="0"/>
              <a:t>Checklist for Implementation:</a:t>
            </a:r>
          </a:p>
          <a:p>
            <a:endParaRPr lang="en-US" b="1" dirty="0"/>
          </a:p>
          <a:p>
            <a:pPr>
              <a:buFont typeface="+mj-lt"/>
              <a:buAutoNum type="arabicPeriod"/>
            </a:pPr>
            <a:r>
              <a:rPr lang="en-US" b="1" dirty="0"/>
              <a:t>Before Operations</a:t>
            </a:r>
            <a:r>
              <a:rPr lang="en-US" dirty="0"/>
              <a:t>:</a:t>
            </a:r>
          </a:p>
          <a:p>
            <a:pPr marL="742950" lvl="1" indent="-285750">
              <a:buFont typeface="+mj-lt"/>
              <a:buAutoNum type="arabicPeriod"/>
            </a:pPr>
            <a:r>
              <a:rPr lang="en-US" dirty="0"/>
              <a:t>Check pressure settings against specifications (T, LSL, USL).</a:t>
            </a:r>
          </a:p>
          <a:p>
            <a:pPr marL="742950" lvl="1" indent="-285750">
              <a:buFont typeface="+mj-lt"/>
              <a:buAutoNum type="arabicPeriod"/>
            </a:pPr>
            <a:r>
              <a:rPr lang="en-US" dirty="0"/>
              <a:t>Inspect equipment for functionality and past failure history.</a:t>
            </a:r>
          </a:p>
          <a:p>
            <a:pPr marL="742950" lvl="1" indent="-285750">
              <a:buFont typeface="+mj-lt"/>
              <a:buAutoNum type="arabicPeriod"/>
            </a:pPr>
            <a:r>
              <a:rPr lang="en-US" dirty="0"/>
              <a:t>Review depth measurements and ensure alignment with project requirements.</a:t>
            </a:r>
          </a:p>
          <a:p>
            <a:pPr marL="742950" lvl="1" indent="-285750">
              <a:buFont typeface="+mj-lt"/>
              <a:buAutoNum type="arabicPeriod"/>
            </a:pPr>
            <a:endParaRPr lang="en-US" dirty="0"/>
          </a:p>
          <a:p>
            <a:pPr>
              <a:buFont typeface="+mj-lt"/>
              <a:buAutoNum type="arabicPeriod"/>
            </a:pPr>
            <a:r>
              <a:rPr lang="en-US" b="1" dirty="0"/>
              <a:t>During Operations</a:t>
            </a:r>
            <a:r>
              <a:rPr lang="en-US" dirty="0"/>
              <a:t>:</a:t>
            </a:r>
          </a:p>
          <a:p>
            <a:pPr marL="742950" lvl="1" indent="-285750">
              <a:buFont typeface="+mj-lt"/>
              <a:buAutoNum type="arabicPeriod"/>
            </a:pPr>
            <a:r>
              <a:rPr lang="en-US" dirty="0"/>
              <a:t>Monitor efficiency metrics continuously.</a:t>
            </a:r>
          </a:p>
          <a:p>
            <a:pPr marL="742950" lvl="1" indent="-285750">
              <a:buFont typeface="+mj-lt"/>
              <a:buAutoNum type="arabicPeriod"/>
            </a:pPr>
            <a:r>
              <a:rPr lang="en-US" dirty="0"/>
              <a:t>Record any equipment failures immediately.</a:t>
            </a:r>
          </a:p>
          <a:p>
            <a:pPr lvl="1"/>
            <a:endParaRPr lang="en-US" dirty="0"/>
          </a:p>
          <a:p>
            <a:pPr>
              <a:buFont typeface="+mj-lt"/>
              <a:buAutoNum type="arabicPeriod"/>
            </a:pPr>
            <a:r>
              <a:rPr lang="en-US" b="1" dirty="0"/>
              <a:t>After Operations</a:t>
            </a:r>
            <a:r>
              <a:rPr lang="en-US" dirty="0"/>
              <a:t>:</a:t>
            </a:r>
          </a:p>
          <a:p>
            <a:pPr marL="742950" lvl="1" indent="-285750">
              <a:buFont typeface="+mj-lt"/>
              <a:buAutoNum type="arabicPeriod"/>
            </a:pPr>
            <a:r>
              <a:rPr lang="en-US" dirty="0"/>
              <a:t>Document any instances of equipment failure and correlate with efficiency drops.</a:t>
            </a:r>
          </a:p>
          <a:p>
            <a:pPr marL="742950" lvl="1" indent="-285750">
              <a:buFont typeface="+mj-lt"/>
              <a:buAutoNum type="arabicPeriod"/>
            </a:pPr>
            <a:r>
              <a:rPr lang="en-US" dirty="0"/>
              <a:t>Update operational protocols based on findings.</a:t>
            </a:r>
          </a:p>
          <a:p>
            <a:pPr marL="742950" lvl="1" indent="-285750">
              <a:buFont typeface="+mj-lt"/>
              <a:buAutoNum type="arabicPeriod"/>
            </a:pPr>
            <a:endParaRPr lang="en-US" dirty="0"/>
          </a:p>
          <a:p>
            <a:pPr>
              <a:buFont typeface="+mj-lt"/>
              <a:buAutoNum type="arabicPeriod"/>
            </a:pPr>
            <a:r>
              <a:rPr lang="en-US" b="1" dirty="0"/>
              <a:t>Regular Maintenance</a:t>
            </a:r>
            <a:r>
              <a:rPr lang="en-US" dirty="0"/>
              <a:t>:</a:t>
            </a:r>
          </a:p>
          <a:p>
            <a:pPr>
              <a:buFont typeface="+mj-lt"/>
              <a:buAutoNum type="arabicPeriod"/>
            </a:pPr>
            <a:endParaRPr lang="en-US" dirty="0"/>
          </a:p>
          <a:p>
            <a:pPr marL="742950" lvl="1" indent="-285750">
              <a:buFont typeface="+mj-lt"/>
              <a:buAutoNum type="arabicPeriod"/>
            </a:pPr>
            <a:r>
              <a:rPr lang="en-US" dirty="0"/>
              <a:t>Schedule periodic checks &amp; maintenance activity for all equipment based on failure history.</a:t>
            </a:r>
          </a:p>
          <a:p>
            <a:pPr marL="742950" lvl="1" indent="-285750">
              <a:buFont typeface="+mj-lt"/>
              <a:buAutoNum type="arabicPeriod"/>
            </a:pPr>
            <a:r>
              <a:rPr lang="en-US" dirty="0"/>
              <a:t>Review depth specifications regularly.</a:t>
            </a:r>
          </a:p>
          <a:p>
            <a:pPr marL="742950" lvl="1" indent="-285750">
              <a:buFont typeface="+mj-lt"/>
              <a:buAutoNum type="arabicPeriod"/>
            </a:pPr>
            <a:r>
              <a:rPr lang="en-US" dirty="0"/>
              <a:t>Ensure all operational staff are updated on any changes to processes.</a:t>
            </a:r>
            <a:endParaRPr lang="en-US" sz="1600" b="0" dirty="0">
              <a:solidFill>
                <a:schemeClr val="accent4">
                  <a:lumMod val="10000"/>
                </a:schemeClr>
              </a:solidFill>
              <a:latin typeface="+mj-lt"/>
            </a:endParaRPr>
          </a:p>
        </p:txBody>
      </p:sp>
      <p:cxnSp>
        <p:nvCxnSpPr>
          <p:cNvPr id="15" name="Straight Connector 14"/>
          <p:cNvCxnSpPr/>
          <p:nvPr/>
        </p:nvCxnSpPr>
        <p:spPr bwMode="auto">
          <a:xfrm>
            <a:off x="533400" y="853440"/>
            <a:ext cx="8877300" cy="0"/>
          </a:xfrm>
          <a:prstGeom prst="line">
            <a:avLst/>
          </a:prstGeom>
          <a:solidFill>
            <a:schemeClr val="hlink"/>
          </a:solidFill>
          <a:ln w="28575" cap="flat" cmpd="sng" algn="ctr">
            <a:solidFill>
              <a:schemeClr val="accent1"/>
            </a:solidFill>
            <a:prstDash val="solid"/>
            <a:round/>
            <a:headEnd type="none" w="med" len="med"/>
            <a:tailEnd type="none" w="med" len="med"/>
          </a:ln>
          <a:effectLst/>
        </p:spPr>
      </p:cxnSp>
      <p:sp>
        <p:nvSpPr>
          <p:cNvPr id="17" name="Pentagon 16"/>
          <p:cNvSpPr/>
          <p:nvPr/>
        </p:nvSpPr>
        <p:spPr bwMode="auto">
          <a:xfrm>
            <a:off x="533400" y="152400"/>
            <a:ext cx="1828800" cy="691286"/>
          </a:xfrm>
          <a:prstGeom prst="homePlate">
            <a:avLst/>
          </a:prstGeom>
          <a:solidFill>
            <a:srgbClr val="00B0F0"/>
          </a:solidFill>
          <a:ln w="12700" cap="flat" cmpd="sng" algn="ctr">
            <a:no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dirty="0">
                <a:ln>
                  <a:noFill/>
                </a:ln>
                <a:solidFill>
                  <a:schemeClr val="accent4">
                    <a:lumMod val="10000"/>
                  </a:schemeClr>
                </a:solidFill>
                <a:effectLst/>
                <a:latin typeface="+mj-lt"/>
              </a:rPr>
              <a:t>Improve</a:t>
            </a:r>
          </a:p>
        </p:txBody>
      </p:sp>
    </p:spTree>
    <p:extLst>
      <p:ext uri="{BB962C8B-B14F-4D97-AF65-F5344CB8AC3E}">
        <p14:creationId xmlns:p14="http://schemas.microsoft.com/office/powerpoint/2010/main" val="33106091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9D3844A5-3B38-4698-8943-B0AEDB74F334}" type="slidenum">
              <a:rPr lang="en-US" smtClean="0">
                <a:solidFill>
                  <a:schemeClr val="accent4">
                    <a:lumMod val="10000"/>
                  </a:schemeClr>
                </a:solidFill>
              </a:rPr>
              <a:pPr/>
              <a:t>4</a:t>
            </a:fld>
            <a:endParaRPr lang="en-US" dirty="0">
              <a:solidFill>
                <a:schemeClr val="accent4">
                  <a:lumMod val="10000"/>
                </a:schemeClr>
              </a:solidFill>
            </a:endParaRPr>
          </a:p>
        </p:txBody>
      </p:sp>
      <p:sp>
        <p:nvSpPr>
          <p:cNvPr id="4" name="Date Placeholder 3"/>
          <p:cNvSpPr>
            <a:spLocks noGrp="1"/>
          </p:cNvSpPr>
          <p:nvPr>
            <p:ph type="dt" sz="half" idx="10"/>
          </p:nvPr>
        </p:nvSpPr>
        <p:spPr/>
        <p:txBody>
          <a:bodyPr/>
          <a:lstStyle/>
          <a:p>
            <a:fld id="{07917A51-C835-42C0-8049-98CD01217C8D}" type="datetime4">
              <a:rPr lang="en-US" smtClean="0">
                <a:solidFill>
                  <a:schemeClr val="accent4">
                    <a:lumMod val="10000"/>
                  </a:schemeClr>
                </a:solidFill>
              </a:rPr>
              <a:pPr/>
              <a:t>October 15, 2024</a:t>
            </a:fld>
            <a:endParaRPr lang="en-US" dirty="0">
              <a:solidFill>
                <a:schemeClr val="accent4">
                  <a:lumMod val="10000"/>
                </a:schemeClr>
              </a:solidFill>
            </a:endParaRPr>
          </a:p>
        </p:txBody>
      </p:sp>
      <p:sp>
        <p:nvSpPr>
          <p:cNvPr id="14" name="Title 2"/>
          <p:cNvSpPr txBox="1">
            <a:spLocks/>
          </p:cNvSpPr>
          <p:nvPr/>
        </p:nvSpPr>
        <p:spPr bwMode="auto">
          <a:xfrm>
            <a:off x="2209800" y="164277"/>
            <a:ext cx="6234545" cy="548640"/>
          </a:xfrm>
          <a:prstGeom prst="rect">
            <a:avLst/>
          </a:prstGeom>
          <a:noFill/>
          <a:ln w="19050">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3000" b="1">
                <a:solidFill>
                  <a:schemeClr val="accent1"/>
                </a:solidFill>
                <a:latin typeface="Calibri" pitchFamily="34" charset="0"/>
                <a:ea typeface="+mj-ea"/>
                <a:cs typeface="Calibri" pitchFamily="34" charset="0"/>
              </a:defRPr>
            </a:lvl1pPr>
            <a:lvl2pPr algn="l" rtl="0" eaLnBrk="1" fontAlgn="base" hangingPunct="1">
              <a:spcBef>
                <a:spcPct val="0"/>
              </a:spcBef>
              <a:spcAft>
                <a:spcPct val="0"/>
              </a:spcAft>
              <a:defRPr sz="3200" b="1">
                <a:solidFill>
                  <a:schemeClr val="accent1"/>
                </a:solidFill>
                <a:latin typeface="Generis Sans Com" pitchFamily="34" charset="0"/>
              </a:defRPr>
            </a:lvl2pPr>
            <a:lvl3pPr algn="l" rtl="0" eaLnBrk="1" fontAlgn="base" hangingPunct="1">
              <a:spcBef>
                <a:spcPct val="0"/>
              </a:spcBef>
              <a:spcAft>
                <a:spcPct val="0"/>
              </a:spcAft>
              <a:defRPr sz="3200" b="1">
                <a:solidFill>
                  <a:schemeClr val="accent1"/>
                </a:solidFill>
                <a:latin typeface="Generis Sans Com" pitchFamily="34" charset="0"/>
              </a:defRPr>
            </a:lvl3pPr>
            <a:lvl4pPr algn="l" rtl="0" eaLnBrk="1" fontAlgn="base" hangingPunct="1">
              <a:spcBef>
                <a:spcPct val="0"/>
              </a:spcBef>
              <a:spcAft>
                <a:spcPct val="0"/>
              </a:spcAft>
              <a:defRPr sz="3200" b="1">
                <a:solidFill>
                  <a:schemeClr val="accent1"/>
                </a:solidFill>
                <a:latin typeface="Generis Sans Com" pitchFamily="34" charset="0"/>
              </a:defRPr>
            </a:lvl4pPr>
            <a:lvl5pPr algn="l" rtl="0" eaLnBrk="1" fontAlgn="base" hangingPunct="1">
              <a:spcBef>
                <a:spcPct val="0"/>
              </a:spcBef>
              <a:spcAft>
                <a:spcPct val="0"/>
              </a:spcAft>
              <a:defRPr sz="3200" b="1">
                <a:solidFill>
                  <a:schemeClr val="accent1"/>
                </a:solidFill>
                <a:latin typeface="Generis Sans Com" pitchFamily="34"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a:lstStyle>
          <a:p>
            <a:pPr marL="91440" algn="ctr"/>
            <a:r>
              <a:rPr lang="en-US" sz="3200" kern="0" dirty="0">
                <a:solidFill>
                  <a:schemeClr val="accent4">
                    <a:lumMod val="10000"/>
                  </a:schemeClr>
                </a:solidFill>
              </a:rPr>
              <a:t> Capturing Voice of Customer</a:t>
            </a:r>
          </a:p>
        </p:txBody>
      </p:sp>
      <p:sp>
        <p:nvSpPr>
          <p:cNvPr id="6" name="Pentagon 5"/>
          <p:cNvSpPr/>
          <p:nvPr/>
        </p:nvSpPr>
        <p:spPr bwMode="auto">
          <a:xfrm>
            <a:off x="533400" y="152400"/>
            <a:ext cx="1828800" cy="691286"/>
          </a:xfrm>
          <a:prstGeom prst="homePlate">
            <a:avLst/>
          </a:prstGeom>
          <a:solidFill>
            <a:srgbClr val="00B0F0"/>
          </a:solidFill>
          <a:ln w="12700" cap="flat" cmpd="sng" algn="ctr">
            <a:no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dirty="0">
                <a:ln>
                  <a:noFill/>
                </a:ln>
                <a:solidFill>
                  <a:schemeClr val="accent4">
                    <a:lumMod val="10000"/>
                  </a:schemeClr>
                </a:solidFill>
                <a:effectLst/>
                <a:latin typeface="+mj-lt"/>
              </a:rPr>
              <a:t>Define</a:t>
            </a:r>
          </a:p>
        </p:txBody>
      </p:sp>
      <p:graphicFrame>
        <p:nvGraphicFramePr>
          <p:cNvPr id="12" name="Table 11"/>
          <p:cNvGraphicFramePr>
            <a:graphicFrameLocks noGrp="1"/>
          </p:cNvGraphicFramePr>
          <p:nvPr>
            <p:extLst>
              <p:ext uri="{D42A27DB-BD31-4B8C-83A1-F6EECF244321}">
                <p14:modId xmlns:p14="http://schemas.microsoft.com/office/powerpoint/2010/main" val="2800402189"/>
              </p:ext>
            </p:extLst>
          </p:nvPr>
        </p:nvGraphicFramePr>
        <p:xfrm>
          <a:off x="515620" y="972857"/>
          <a:ext cx="8780780" cy="4970739"/>
        </p:xfrm>
        <a:graphic>
          <a:graphicData uri="http://schemas.openxmlformats.org/drawingml/2006/table">
            <a:tbl>
              <a:tblPr firstRow="1" bandRow="1">
                <a:tableStyleId>{5C22544A-7EE6-4342-B048-85BDC9FD1C3A}</a:tableStyleId>
              </a:tblPr>
              <a:tblGrid>
                <a:gridCol w="2458619">
                  <a:extLst>
                    <a:ext uri="{9D8B030D-6E8A-4147-A177-3AD203B41FA5}">
                      <a16:colId xmlns:a16="http://schemas.microsoft.com/office/drawing/2014/main" val="20000"/>
                    </a:ext>
                  </a:extLst>
                </a:gridCol>
                <a:gridCol w="6322161">
                  <a:extLst>
                    <a:ext uri="{9D8B030D-6E8A-4147-A177-3AD203B41FA5}">
                      <a16:colId xmlns:a16="http://schemas.microsoft.com/office/drawing/2014/main" val="20001"/>
                    </a:ext>
                  </a:extLst>
                </a:gridCol>
              </a:tblGrid>
              <a:tr h="605144">
                <a:tc>
                  <a:txBody>
                    <a:bodyPr/>
                    <a:lstStyle/>
                    <a:p>
                      <a:pPr algn="ctr"/>
                      <a:r>
                        <a:rPr lang="en-US" sz="2400" dirty="0">
                          <a:solidFill>
                            <a:schemeClr val="tx1"/>
                          </a:solidFill>
                        </a:rPr>
                        <a:t>Customer</a:t>
                      </a:r>
                      <a:endParaRPr lang="en-US" sz="2000" dirty="0">
                        <a:solidFill>
                          <a:schemeClr val="tx1"/>
                        </a:solidFill>
                      </a:endParaRP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w="12700" cmpd="sng">
                      <a:noFill/>
                      <a:prstDash val="solid"/>
                    </a:lnTlToBr>
                    <a:lnBlToTr w="12700" cmpd="sng">
                      <a:noFill/>
                      <a:prstDash val="solid"/>
                    </a:lnBlToTr>
                    <a:solidFill>
                      <a:srgbClr val="98CA3C"/>
                    </a:solidFill>
                  </a:tcPr>
                </a:tc>
                <a:tc>
                  <a:txBody>
                    <a:bodyPr/>
                    <a:lstStyle/>
                    <a:p>
                      <a:pPr algn="ctr"/>
                      <a:r>
                        <a:rPr lang="en-US" sz="2800" dirty="0">
                          <a:solidFill>
                            <a:schemeClr val="tx1"/>
                          </a:solidFill>
                        </a:rPr>
                        <a:t>Voice (in his own words)</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w="12700" cmpd="sng">
                      <a:noFill/>
                      <a:prstDash val="solid"/>
                    </a:lnTlToBr>
                    <a:lnBlToTr w="12700" cmpd="sng">
                      <a:noFill/>
                      <a:prstDash val="solid"/>
                    </a:lnBlToTr>
                    <a:solidFill>
                      <a:srgbClr val="98CA3C"/>
                    </a:solidFill>
                  </a:tcPr>
                </a:tc>
                <a:extLst>
                  <a:ext uri="{0D108BD9-81ED-4DB2-BD59-A6C34878D82A}">
                    <a16:rowId xmlns:a16="http://schemas.microsoft.com/office/drawing/2014/main" val="10000"/>
                  </a:ext>
                </a:extLst>
              </a:tr>
              <a:tr h="873119">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Customer</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t>Timely deliveries and adhere to agreed-upon supply commitments.</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873119">
                <a:tc vMerge="1">
                  <a:txBody>
                    <a:bodyPr/>
                    <a:lstStyle/>
                    <a:p>
                      <a:endParaRP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t>Reliable and consistent production levels to meet market demands and supply commitments without interruptions.</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873119">
                <a:tc vMerge="1">
                  <a:txBody>
                    <a:bodyPr/>
                    <a:lstStyle/>
                    <a:p>
                      <a:endParaRP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t>Defect free product</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873119">
                <a:tc vMerge="1">
                  <a:txBody>
                    <a:bodyPr/>
                    <a:lstStyle/>
                    <a:p>
                      <a:endParaRP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t>Affordable pricing structure</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873119">
                <a:tc vMerge="1">
                  <a:txBody>
                    <a:bodyPr/>
                    <a:lstStyle/>
                    <a:p>
                      <a:endParaRP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t>Need clear and timely communication regarding project status, potential issues, and updates</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73792011"/>
                  </a:ext>
                </a:extLst>
              </a:tr>
            </a:tbl>
          </a:graphicData>
        </a:graphic>
      </p:graphicFrame>
      <p:cxnSp>
        <p:nvCxnSpPr>
          <p:cNvPr id="7" name="Straight Connector 6"/>
          <p:cNvCxnSpPr/>
          <p:nvPr/>
        </p:nvCxnSpPr>
        <p:spPr bwMode="auto">
          <a:xfrm>
            <a:off x="533400" y="853440"/>
            <a:ext cx="8877300" cy="0"/>
          </a:xfrm>
          <a:prstGeom prst="line">
            <a:avLst/>
          </a:prstGeom>
          <a:solidFill>
            <a:schemeClr val="hlink"/>
          </a:solidFill>
          <a:ln w="28575" cap="flat" cmpd="sng" algn="ctr">
            <a:solidFill>
              <a:schemeClr val="accent1"/>
            </a:solidFill>
            <a:prstDash val="solid"/>
            <a:round/>
            <a:headEnd type="none" w="med" len="med"/>
            <a:tailEnd type="none" w="med" len="med"/>
          </a:ln>
          <a:effectLst/>
        </p:spPr>
      </p:cxnSp>
    </p:spTree>
    <p:extLst>
      <p:ext uri="{BB962C8B-B14F-4D97-AF65-F5344CB8AC3E}">
        <p14:creationId xmlns:p14="http://schemas.microsoft.com/office/powerpoint/2010/main" val="248342982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9D3844A5-3B38-4698-8943-B0AEDB74F334}" type="slidenum">
              <a:rPr lang="en-US" smtClean="0">
                <a:solidFill>
                  <a:schemeClr val="accent4">
                    <a:lumMod val="10000"/>
                  </a:schemeClr>
                </a:solidFill>
              </a:rPr>
              <a:pPr/>
              <a:t>5</a:t>
            </a:fld>
            <a:endParaRPr lang="en-US" dirty="0">
              <a:solidFill>
                <a:schemeClr val="accent4">
                  <a:lumMod val="10000"/>
                </a:schemeClr>
              </a:solidFill>
            </a:endParaRPr>
          </a:p>
        </p:txBody>
      </p:sp>
      <p:sp>
        <p:nvSpPr>
          <p:cNvPr id="4" name="Date Placeholder 3"/>
          <p:cNvSpPr>
            <a:spLocks noGrp="1"/>
          </p:cNvSpPr>
          <p:nvPr>
            <p:ph type="dt" sz="half" idx="10"/>
          </p:nvPr>
        </p:nvSpPr>
        <p:spPr/>
        <p:txBody>
          <a:bodyPr/>
          <a:lstStyle/>
          <a:p>
            <a:fld id="{07917A51-C835-42C0-8049-98CD01217C8D}" type="datetime4">
              <a:rPr lang="en-US" smtClean="0">
                <a:solidFill>
                  <a:schemeClr val="accent4">
                    <a:lumMod val="10000"/>
                  </a:schemeClr>
                </a:solidFill>
              </a:rPr>
              <a:pPr/>
              <a:t>October 15, 2024</a:t>
            </a:fld>
            <a:endParaRPr lang="en-US" dirty="0">
              <a:solidFill>
                <a:schemeClr val="accent4">
                  <a:lumMod val="10000"/>
                </a:schemeClr>
              </a:solidFill>
            </a:endParaRPr>
          </a:p>
        </p:txBody>
      </p:sp>
      <p:sp>
        <p:nvSpPr>
          <p:cNvPr id="6" name="Pentagon 5"/>
          <p:cNvSpPr/>
          <p:nvPr/>
        </p:nvSpPr>
        <p:spPr bwMode="auto">
          <a:xfrm>
            <a:off x="533400" y="152400"/>
            <a:ext cx="1828800" cy="691286"/>
          </a:xfrm>
          <a:prstGeom prst="homePlate">
            <a:avLst/>
          </a:prstGeom>
          <a:solidFill>
            <a:srgbClr val="00B0F0"/>
          </a:solidFill>
          <a:ln w="12700" cap="flat" cmpd="sng" algn="ctr">
            <a:no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dirty="0">
                <a:ln>
                  <a:noFill/>
                </a:ln>
                <a:solidFill>
                  <a:schemeClr val="accent4">
                    <a:lumMod val="10000"/>
                  </a:schemeClr>
                </a:solidFill>
                <a:effectLst/>
                <a:latin typeface="+mj-lt"/>
              </a:rPr>
              <a:t>Define</a:t>
            </a:r>
          </a:p>
        </p:txBody>
      </p:sp>
      <p:sp>
        <p:nvSpPr>
          <p:cNvPr id="11" name="Round Diagonal Corner Rectangle 10"/>
          <p:cNvSpPr/>
          <p:nvPr/>
        </p:nvSpPr>
        <p:spPr bwMode="auto">
          <a:xfrm>
            <a:off x="7315200" y="3492971"/>
            <a:ext cx="2535074" cy="2298229"/>
          </a:xfrm>
          <a:prstGeom prst="round2DiagRect">
            <a:avLst>
              <a:gd name="adj1" fmla="val 0"/>
              <a:gd name="adj2" fmla="val 12500"/>
            </a:avLst>
          </a:prstGeom>
          <a:solidFill>
            <a:schemeClr val="bg1"/>
          </a:solidFill>
          <a:ln w="19050" cap="flat" cmpd="sng" algn="ctr">
            <a:solidFill>
              <a:srgbClr val="98CA3C"/>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en-US" sz="1400" dirty="0">
                <a:solidFill>
                  <a:schemeClr val="accent4">
                    <a:lumMod val="10000"/>
                  </a:schemeClr>
                </a:solidFill>
                <a:latin typeface="+mn-lt"/>
              </a:rPr>
              <a:t>Which CTQ(s) will be the primary focus for this project?</a:t>
            </a:r>
          </a:p>
          <a:p>
            <a:r>
              <a:rPr lang="en-US" sz="1400" b="0" dirty="0"/>
              <a:t>Ontime delivery</a:t>
            </a:r>
          </a:p>
          <a:p>
            <a:r>
              <a:rPr lang="en-US" sz="1400" b="0" dirty="0"/>
              <a:t>Efficiency</a:t>
            </a:r>
          </a:p>
          <a:p>
            <a:r>
              <a:rPr lang="en-US" sz="1400" b="0" dirty="0"/>
              <a:t>First time acceptance</a:t>
            </a:r>
          </a:p>
          <a:p>
            <a:r>
              <a:rPr lang="en-US" sz="1400" b="0" dirty="0"/>
              <a:t>Billing per hour</a:t>
            </a:r>
          </a:p>
          <a:p>
            <a:r>
              <a:rPr lang="en-US" sz="1400" b="0" dirty="0"/>
              <a:t>Customer feedback score</a:t>
            </a:r>
          </a:p>
          <a:p>
            <a:endParaRPr lang="en-US" sz="1400" dirty="0"/>
          </a:p>
          <a:p>
            <a:endParaRPr lang="en-US" altLang="en-US" sz="1400" dirty="0">
              <a:solidFill>
                <a:schemeClr val="accent4">
                  <a:lumMod val="10000"/>
                </a:schemeClr>
              </a:solidFill>
              <a:latin typeface="+mn-lt"/>
            </a:endParaRPr>
          </a:p>
          <a:p>
            <a:endParaRPr lang="en-US" sz="3200" dirty="0"/>
          </a:p>
          <a:p>
            <a:endParaRPr lang="en-US" sz="2000" dirty="0"/>
          </a:p>
          <a:p>
            <a:endParaRPr lang="en-US" sz="1400" dirty="0">
              <a:latin typeface="+mn-lt"/>
            </a:endParaRPr>
          </a:p>
          <a:p>
            <a:endParaRPr lang="en-US" altLang="en-US" sz="1400" dirty="0">
              <a:solidFill>
                <a:schemeClr val="accent4">
                  <a:lumMod val="10000"/>
                </a:schemeClr>
              </a:solidFill>
              <a:latin typeface="+mn-lt"/>
            </a:endParaRPr>
          </a:p>
        </p:txBody>
      </p:sp>
      <p:graphicFrame>
        <p:nvGraphicFramePr>
          <p:cNvPr id="12" name="Table 11"/>
          <p:cNvGraphicFramePr>
            <a:graphicFrameLocks noGrp="1"/>
          </p:cNvGraphicFramePr>
          <p:nvPr>
            <p:extLst>
              <p:ext uri="{D42A27DB-BD31-4B8C-83A1-F6EECF244321}">
                <p14:modId xmlns:p14="http://schemas.microsoft.com/office/powerpoint/2010/main" val="2470233068"/>
              </p:ext>
            </p:extLst>
          </p:nvPr>
        </p:nvGraphicFramePr>
        <p:xfrm>
          <a:off x="533400" y="1087914"/>
          <a:ext cx="6234545" cy="4703287"/>
        </p:xfrm>
        <a:graphic>
          <a:graphicData uri="http://schemas.openxmlformats.org/drawingml/2006/table">
            <a:tbl>
              <a:tblPr firstRow="1" bandRow="1">
                <a:tableStyleId>{5C22544A-7EE6-4342-B048-85BDC9FD1C3A}</a:tableStyleId>
              </a:tblPr>
              <a:tblGrid>
                <a:gridCol w="2161309">
                  <a:extLst>
                    <a:ext uri="{9D8B030D-6E8A-4147-A177-3AD203B41FA5}">
                      <a16:colId xmlns:a16="http://schemas.microsoft.com/office/drawing/2014/main" val="20000"/>
                    </a:ext>
                  </a:extLst>
                </a:gridCol>
                <a:gridCol w="1911927">
                  <a:extLst>
                    <a:ext uri="{9D8B030D-6E8A-4147-A177-3AD203B41FA5}">
                      <a16:colId xmlns:a16="http://schemas.microsoft.com/office/drawing/2014/main" val="20001"/>
                    </a:ext>
                  </a:extLst>
                </a:gridCol>
                <a:gridCol w="2161309">
                  <a:extLst>
                    <a:ext uri="{9D8B030D-6E8A-4147-A177-3AD203B41FA5}">
                      <a16:colId xmlns:a16="http://schemas.microsoft.com/office/drawing/2014/main" val="20002"/>
                    </a:ext>
                  </a:extLst>
                </a:gridCol>
              </a:tblGrid>
              <a:tr h="658173">
                <a:tc>
                  <a:txBody>
                    <a:bodyPr/>
                    <a:lstStyle/>
                    <a:p>
                      <a:pPr algn="ctr"/>
                      <a:r>
                        <a:rPr lang="en-US" sz="1600" dirty="0">
                          <a:solidFill>
                            <a:schemeClr val="tx1"/>
                          </a:solidFill>
                        </a:rPr>
                        <a:t>Customer</a:t>
                      </a:r>
                      <a:endParaRPr lang="en-US" sz="1400" dirty="0">
                        <a:solidFill>
                          <a:schemeClr val="tx1"/>
                        </a:solidFill>
                      </a:endParaRP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w="12700" cmpd="sng">
                      <a:noFill/>
                      <a:prstDash val="solid"/>
                    </a:lnTlToBr>
                    <a:lnBlToTr w="12700" cmpd="sng">
                      <a:noFill/>
                      <a:prstDash val="solid"/>
                    </a:lnBlToTr>
                    <a:solidFill>
                      <a:srgbClr val="98CA3C"/>
                    </a:solidFill>
                  </a:tcPr>
                </a:tc>
                <a:tc>
                  <a:txBody>
                    <a:bodyPr/>
                    <a:lstStyle/>
                    <a:p>
                      <a:pPr algn="ctr"/>
                      <a:r>
                        <a:rPr lang="en-US" sz="1600" dirty="0">
                          <a:solidFill>
                            <a:schemeClr val="tx1"/>
                          </a:solidFill>
                        </a:rPr>
                        <a:t>VOC</a:t>
                      </a:r>
                    </a:p>
                    <a:p>
                      <a:pPr algn="ctr"/>
                      <a:r>
                        <a:rPr lang="en-US" sz="1600" dirty="0">
                          <a:solidFill>
                            <a:schemeClr val="tx1"/>
                          </a:solidFill>
                        </a:rPr>
                        <a:t>(in his own words)</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w="12700" cmpd="sng">
                      <a:noFill/>
                      <a:prstDash val="solid"/>
                    </a:lnTlToBr>
                    <a:lnBlToTr w="12700" cmpd="sng">
                      <a:noFill/>
                      <a:prstDash val="solid"/>
                    </a:lnBlToTr>
                    <a:solidFill>
                      <a:srgbClr val="98CA3C"/>
                    </a:solidFill>
                  </a:tcPr>
                </a:tc>
                <a:tc>
                  <a:txBody>
                    <a:bodyPr/>
                    <a:lstStyle/>
                    <a:p>
                      <a:pPr algn="ctr"/>
                      <a:r>
                        <a:rPr lang="en-US" sz="1600" dirty="0">
                          <a:solidFill>
                            <a:schemeClr val="tx1"/>
                          </a:solidFill>
                        </a:rPr>
                        <a:t>CTQs</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w="12700" cmpd="sng">
                      <a:noFill/>
                      <a:prstDash val="solid"/>
                    </a:lnTlToBr>
                    <a:lnBlToTr w="12700" cmpd="sng">
                      <a:noFill/>
                      <a:prstDash val="solid"/>
                    </a:lnBlToTr>
                    <a:solidFill>
                      <a:srgbClr val="98CA3C"/>
                    </a:solidFill>
                  </a:tcPr>
                </a:tc>
                <a:extLst>
                  <a:ext uri="{0D108BD9-81ED-4DB2-BD59-A6C34878D82A}">
                    <a16:rowId xmlns:a16="http://schemas.microsoft.com/office/drawing/2014/main" val="10000"/>
                  </a:ext>
                </a:extLst>
              </a:tr>
              <a:tr h="707519">
                <a:tc rowSpan="5">
                  <a:txBody>
                    <a:bodyPr/>
                    <a:lstStyle/>
                    <a:p>
                      <a:pPr algn="ctr"/>
                      <a:r>
                        <a:rPr lang="en-US" sz="1200" dirty="0"/>
                        <a:t>Customer</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dirty="0"/>
                        <a:t>Timely deliveries and adhere to agreed-upon supply commitments.</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t>Ontime delivery</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05654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dirty="0"/>
                        <a:t>Reliable and consistent production levels to meet market demands and supply commitments without interruptions.</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t>Efficiency</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707519">
                <a:tc vMerge="1">
                  <a:txBody>
                    <a:bodyPr/>
                    <a:lstStyle/>
                    <a:p>
                      <a:pPr algn="ctr"/>
                      <a:endParaRPr lang="en-US" sz="1200" dirty="0"/>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a:t>Defect free product</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First time acceptance</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07519">
                <a:tc vMerge="1">
                  <a:txBody>
                    <a:bodyPr/>
                    <a:lstStyle/>
                    <a:p>
                      <a:pPr algn="ctr"/>
                      <a:endParaRPr lang="en-US" sz="1200" dirty="0"/>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a:t>Affordable pricing structure</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t>Billing per hour</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866017">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dirty="0"/>
                        <a:t>Need clear and timely communication regarding project status, potential issues, and updates</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t>Customer feedback score</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35761807"/>
                  </a:ext>
                </a:extLst>
              </a:tr>
            </a:tbl>
          </a:graphicData>
        </a:graphic>
      </p:graphicFrame>
      <p:cxnSp>
        <p:nvCxnSpPr>
          <p:cNvPr id="10" name="Straight Connector 9"/>
          <p:cNvCxnSpPr/>
          <p:nvPr/>
        </p:nvCxnSpPr>
        <p:spPr bwMode="auto">
          <a:xfrm>
            <a:off x="533400" y="838200"/>
            <a:ext cx="8877300" cy="0"/>
          </a:xfrm>
          <a:prstGeom prst="line">
            <a:avLst/>
          </a:prstGeom>
          <a:solidFill>
            <a:schemeClr val="hlink"/>
          </a:solidFill>
          <a:ln w="28575" cap="flat" cmpd="sng" algn="ctr">
            <a:solidFill>
              <a:schemeClr val="accent1"/>
            </a:solidFill>
            <a:prstDash val="solid"/>
            <a:round/>
            <a:headEnd type="none" w="med" len="med"/>
            <a:tailEnd type="none" w="med" len="med"/>
          </a:ln>
          <a:effectLst/>
        </p:spPr>
      </p:cxnSp>
      <p:sp>
        <p:nvSpPr>
          <p:cNvPr id="13" name="Title 2"/>
          <p:cNvSpPr txBox="1">
            <a:spLocks/>
          </p:cNvSpPr>
          <p:nvPr/>
        </p:nvSpPr>
        <p:spPr bwMode="auto">
          <a:xfrm>
            <a:off x="2438400" y="315686"/>
            <a:ext cx="6234545" cy="548640"/>
          </a:xfrm>
          <a:prstGeom prst="rect">
            <a:avLst/>
          </a:prstGeom>
          <a:noFill/>
          <a:ln w="19050">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3000" b="1">
                <a:solidFill>
                  <a:schemeClr val="accent1"/>
                </a:solidFill>
                <a:latin typeface="Calibri" pitchFamily="34" charset="0"/>
                <a:ea typeface="+mj-ea"/>
                <a:cs typeface="Calibri" pitchFamily="34" charset="0"/>
              </a:defRPr>
            </a:lvl1pPr>
            <a:lvl2pPr algn="l" rtl="0" eaLnBrk="1" fontAlgn="base" hangingPunct="1">
              <a:spcBef>
                <a:spcPct val="0"/>
              </a:spcBef>
              <a:spcAft>
                <a:spcPct val="0"/>
              </a:spcAft>
              <a:defRPr sz="3200" b="1">
                <a:solidFill>
                  <a:schemeClr val="accent1"/>
                </a:solidFill>
                <a:latin typeface="Generis Sans Com" pitchFamily="34" charset="0"/>
              </a:defRPr>
            </a:lvl2pPr>
            <a:lvl3pPr algn="l" rtl="0" eaLnBrk="1" fontAlgn="base" hangingPunct="1">
              <a:spcBef>
                <a:spcPct val="0"/>
              </a:spcBef>
              <a:spcAft>
                <a:spcPct val="0"/>
              </a:spcAft>
              <a:defRPr sz="3200" b="1">
                <a:solidFill>
                  <a:schemeClr val="accent1"/>
                </a:solidFill>
                <a:latin typeface="Generis Sans Com" pitchFamily="34" charset="0"/>
              </a:defRPr>
            </a:lvl3pPr>
            <a:lvl4pPr algn="l" rtl="0" eaLnBrk="1" fontAlgn="base" hangingPunct="1">
              <a:spcBef>
                <a:spcPct val="0"/>
              </a:spcBef>
              <a:spcAft>
                <a:spcPct val="0"/>
              </a:spcAft>
              <a:defRPr sz="3200" b="1">
                <a:solidFill>
                  <a:schemeClr val="accent1"/>
                </a:solidFill>
                <a:latin typeface="Generis Sans Com" pitchFamily="34" charset="0"/>
              </a:defRPr>
            </a:lvl4pPr>
            <a:lvl5pPr algn="l" rtl="0" eaLnBrk="1" fontAlgn="base" hangingPunct="1">
              <a:spcBef>
                <a:spcPct val="0"/>
              </a:spcBef>
              <a:spcAft>
                <a:spcPct val="0"/>
              </a:spcAft>
              <a:defRPr sz="3200" b="1">
                <a:solidFill>
                  <a:schemeClr val="accent1"/>
                </a:solidFill>
                <a:latin typeface="Generis Sans Com" pitchFamily="34"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a:lstStyle>
          <a:p>
            <a:pPr marL="91440"/>
            <a:r>
              <a:rPr lang="en-US" sz="2400" kern="0" dirty="0">
                <a:solidFill>
                  <a:schemeClr val="accent4">
                    <a:lumMod val="10000"/>
                  </a:schemeClr>
                </a:solidFill>
              </a:rPr>
              <a:t>Identifying CTQs</a:t>
            </a:r>
          </a:p>
        </p:txBody>
      </p:sp>
      <p:sp>
        <p:nvSpPr>
          <p:cNvPr id="3" name="Round Diagonal Corner Rectangle 10">
            <a:extLst>
              <a:ext uri="{FF2B5EF4-FFF2-40B4-BE49-F238E27FC236}">
                <a16:creationId xmlns:a16="http://schemas.microsoft.com/office/drawing/2014/main" id="{D62DC0F7-B007-5C5D-B2EA-533D02EACB54}"/>
              </a:ext>
            </a:extLst>
          </p:cNvPr>
          <p:cNvSpPr/>
          <p:nvPr/>
        </p:nvSpPr>
        <p:spPr bwMode="auto">
          <a:xfrm>
            <a:off x="7315200" y="1309302"/>
            <a:ext cx="2535074" cy="1738693"/>
          </a:xfrm>
          <a:prstGeom prst="round2DiagRect">
            <a:avLst>
              <a:gd name="adj1" fmla="val 0"/>
              <a:gd name="adj2" fmla="val 12500"/>
            </a:avLst>
          </a:prstGeom>
          <a:solidFill>
            <a:schemeClr val="bg1"/>
          </a:solidFill>
          <a:ln w="19050" cap="flat" cmpd="sng" algn="ctr">
            <a:solidFill>
              <a:srgbClr val="98CA3C"/>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en-US" sz="1400" dirty="0">
                <a:solidFill>
                  <a:schemeClr val="accent4">
                    <a:lumMod val="10000"/>
                  </a:schemeClr>
                </a:solidFill>
                <a:latin typeface="+mn-lt"/>
              </a:rPr>
              <a:t>Which Customer will be the primary focus for this project?</a:t>
            </a:r>
          </a:p>
          <a:p>
            <a:r>
              <a:rPr lang="en-US" altLang="en-US" sz="1800" dirty="0">
                <a:solidFill>
                  <a:schemeClr val="accent4">
                    <a:lumMod val="10000"/>
                  </a:schemeClr>
                </a:solidFill>
                <a:latin typeface="+mn-lt"/>
              </a:rPr>
              <a:t>Customer.</a:t>
            </a:r>
          </a:p>
          <a:p>
            <a:endParaRPr lang="en-US" altLang="en-US" sz="1400" dirty="0">
              <a:solidFill>
                <a:schemeClr val="accent4">
                  <a:lumMod val="10000"/>
                </a:schemeClr>
              </a:solidFill>
              <a:latin typeface="+mn-lt"/>
            </a:endParaRPr>
          </a:p>
        </p:txBody>
      </p:sp>
    </p:spTree>
    <p:extLst>
      <p:ext uri="{BB962C8B-B14F-4D97-AF65-F5344CB8AC3E}">
        <p14:creationId xmlns:p14="http://schemas.microsoft.com/office/powerpoint/2010/main" val="358390071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AC2274-6FD7-F418-B7F6-68A476C321A2}"/>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096953-4E95-BF69-E815-1CE5935C1E75}"/>
              </a:ext>
            </a:extLst>
          </p:cNvPr>
          <p:cNvSpPr>
            <a:spLocks noGrp="1"/>
          </p:cNvSpPr>
          <p:nvPr>
            <p:ph type="sldNum" sz="quarter" idx="4"/>
          </p:nvPr>
        </p:nvSpPr>
        <p:spPr/>
        <p:txBody>
          <a:bodyPr/>
          <a:lstStyle/>
          <a:p>
            <a:fld id="{9D3844A5-3B38-4698-8943-B0AEDB74F334}" type="slidenum">
              <a:rPr lang="en-US" smtClean="0">
                <a:solidFill>
                  <a:schemeClr val="accent4">
                    <a:lumMod val="10000"/>
                  </a:schemeClr>
                </a:solidFill>
              </a:rPr>
              <a:pPr/>
              <a:t>6</a:t>
            </a:fld>
            <a:endParaRPr lang="en-US" dirty="0">
              <a:solidFill>
                <a:schemeClr val="accent4">
                  <a:lumMod val="10000"/>
                </a:schemeClr>
              </a:solidFill>
            </a:endParaRPr>
          </a:p>
        </p:txBody>
      </p:sp>
      <p:sp>
        <p:nvSpPr>
          <p:cNvPr id="4" name="Date Placeholder 3">
            <a:extLst>
              <a:ext uri="{FF2B5EF4-FFF2-40B4-BE49-F238E27FC236}">
                <a16:creationId xmlns:a16="http://schemas.microsoft.com/office/drawing/2014/main" id="{FCAE44C7-B66B-9D55-6CE2-0A12A6175886}"/>
              </a:ext>
            </a:extLst>
          </p:cNvPr>
          <p:cNvSpPr>
            <a:spLocks noGrp="1"/>
          </p:cNvSpPr>
          <p:nvPr>
            <p:ph type="dt" sz="half" idx="10"/>
          </p:nvPr>
        </p:nvSpPr>
        <p:spPr/>
        <p:txBody>
          <a:bodyPr/>
          <a:lstStyle/>
          <a:p>
            <a:fld id="{07917A51-C835-42C0-8049-98CD01217C8D}" type="datetime4">
              <a:rPr lang="en-US" smtClean="0">
                <a:solidFill>
                  <a:schemeClr val="accent4">
                    <a:lumMod val="10000"/>
                  </a:schemeClr>
                </a:solidFill>
              </a:rPr>
              <a:pPr/>
              <a:t>October 15, 2024</a:t>
            </a:fld>
            <a:endParaRPr lang="en-US" dirty="0">
              <a:solidFill>
                <a:schemeClr val="accent4">
                  <a:lumMod val="10000"/>
                </a:schemeClr>
              </a:solidFill>
            </a:endParaRPr>
          </a:p>
        </p:txBody>
      </p:sp>
      <p:sp>
        <p:nvSpPr>
          <p:cNvPr id="14" name="Title 2">
            <a:extLst>
              <a:ext uri="{FF2B5EF4-FFF2-40B4-BE49-F238E27FC236}">
                <a16:creationId xmlns:a16="http://schemas.microsoft.com/office/drawing/2014/main" id="{3A34540A-500B-471C-D355-5A62F43D1108}"/>
              </a:ext>
            </a:extLst>
          </p:cNvPr>
          <p:cNvSpPr txBox="1">
            <a:spLocks/>
          </p:cNvSpPr>
          <p:nvPr/>
        </p:nvSpPr>
        <p:spPr bwMode="auto">
          <a:xfrm>
            <a:off x="2402317" y="213359"/>
            <a:ext cx="6015333" cy="551953"/>
          </a:xfrm>
          <a:prstGeom prst="rect">
            <a:avLst/>
          </a:prstGeom>
          <a:noFill/>
          <a:ln w="19050">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3000" b="1">
                <a:solidFill>
                  <a:schemeClr val="accent1"/>
                </a:solidFill>
                <a:latin typeface="Calibri" pitchFamily="34" charset="0"/>
                <a:ea typeface="+mj-ea"/>
                <a:cs typeface="Calibri" pitchFamily="34" charset="0"/>
              </a:defRPr>
            </a:lvl1pPr>
            <a:lvl2pPr algn="l" rtl="0" eaLnBrk="1" fontAlgn="base" hangingPunct="1">
              <a:spcBef>
                <a:spcPct val="0"/>
              </a:spcBef>
              <a:spcAft>
                <a:spcPct val="0"/>
              </a:spcAft>
              <a:defRPr sz="3200" b="1">
                <a:solidFill>
                  <a:schemeClr val="accent1"/>
                </a:solidFill>
                <a:latin typeface="Generis Sans Com" pitchFamily="34" charset="0"/>
              </a:defRPr>
            </a:lvl2pPr>
            <a:lvl3pPr algn="l" rtl="0" eaLnBrk="1" fontAlgn="base" hangingPunct="1">
              <a:spcBef>
                <a:spcPct val="0"/>
              </a:spcBef>
              <a:spcAft>
                <a:spcPct val="0"/>
              </a:spcAft>
              <a:defRPr sz="3200" b="1">
                <a:solidFill>
                  <a:schemeClr val="accent1"/>
                </a:solidFill>
                <a:latin typeface="Generis Sans Com" pitchFamily="34" charset="0"/>
              </a:defRPr>
            </a:lvl3pPr>
            <a:lvl4pPr algn="l" rtl="0" eaLnBrk="1" fontAlgn="base" hangingPunct="1">
              <a:spcBef>
                <a:spcPct val="0"/>
              </a:spcBef>
              <a:spcAft>
                <a:spcPct val="0"/>
              </a:spcAft>
              <a:defRPr sz="3200" b="1">
                <a:solidFill>
                  <a:schemeClr val="accent1"/>
                </a:solidFill>
                <a:latin typeface="Generis Sans Com" pitchFamily="34" charset="0"/>
              </a:defRPr>
            </a:lvl4pPr>
            <a:lvl5pPr algn="l" rtl="0" eaLnBrk="1" fontAlgn="base" hangingPunct="1">
              <a:spcBef>
                <a:spcPct val="0"/>
              </a:spcBef>
              <a:spcAft>
                <a:spcPct val="0"/>
              </a:spcAft>
              <a:defRPr sz="3200" b="1">
                <a:solidFill>
                  <a:schemeClr val="accent1"/>
                </a:solidFill>
                <a:latin typeface="Generis Sans Com" pitchFamily="34"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a:lstStyle>
          <a:p>
            <a:pPr marL="91440" algn="ctr"/>
            <a:r>
              <a:rPr lang="en-US" sz="3200" kern="0" dirty="0">
                <a:solidFill>
                  <a:schemeClr val="accent4">
                    <a:lumMod val="10000"/>
                  </a:schemeClr>
                </a:solidFill>
              </a:rPr>
              <a:t>High Level Process Map</a:t>
            </a:r>
          </a:p>
        </p:txBody>
      </p:sp>
      <p:sp>
        <p:nvSpPr>
          <p:cNvPr id="6" name="Pentagon 5">
            <a:extLst>
              <a:ext uri="{FF2B5EF4-FFF2-40B4-BE49-F238E27FC236}">
                <a16:creationId xmlns:a16="http://schemas.microsoft.com/office/drawing/2014/main" id="{6B076594-D5C5-2621-DF26-0BE70865F522}"/>
              </a:ext>
            </a:extLst>
          </p:cNvPr>
          <p:cNvSpPr/>
          <p:nvPr/>
        </p:nvSpPr>
        <p:spPr bwMode="auto">
          <a:xfrm>
            <a:off x="533400" y="152400"/>
            <a:ext cx="1828800" cy="691286"/>
          </a:xfrm>
          <a:prstGeom prst="homePlate">
            <a:avLst/>
          </a:prstGeom>
          <a:solidFill>
            <a:srgbClr val="00B0F0"/>
          </a:solidFill>
          <a:ln w="12700" cap="flat" cmpd="sng" algn="ctr">
            <a:no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dirty="0">
                <a:ln>
                  <a:noFill/>
                </a:ln>
                <a:solidFill>
                  <a:schemeClr val="accent4">
                    <a:lumMod val="10000"/>
                  </a:schemeClr>
                </a:solidFill>
                <a:effectLst/>
                <a:latin typeface="+mj-lt"/>
              </a:rPr>
              <a:t>Define</a:t>
            </a:r>
          </a:p>
        </p:txBody>
      </p:sp>
      <p:grpSp>
        <p:nvGrpSpPr>
          <p:cNvPr id="5" name="Group 4">
            <a:extLst>
              <a:ext uri="{FF2B5EF4-FFF2-40B4-BE49-F238E27FC236}">
                <a16:creationId xmlns:a16="http://schemas.microsoft.com/office/drawing/2014/main" id="{AEB80A8B-154C-FB42-2477-10678CBAC549}"/>
              </a:ext>
            </a:extLst>
          </p:cNvPr>
          <p:cNvGrpSpPr/>
          <p:nvPr/>
        </p:nvGrpSpPr>
        <p:grpSpPr>
          <a:xfrm>
            <a:off x="152400" y="934721"/>
            <a:ext cx="9386134" cy="5181600"/>
            <a:chOff x="228600" y="1066800"/>
            <a:chExt cx="6019800" cy="5181600"/>
          </a:xfrm>
        </p:grpSpPr>
        <p:sp>
          <p:nvSpPr>
            <p:cNvPr id="108" name="Line 47">
              <a:extLst>
                <a:ext uri="{FF2B5EF4-FFF2-40B4-BE49-F238E27FC236}">
                  <a16:creationId xmlns:a16="http://schemas.microsoft.com/office/drawing/2014/main" id="{7FFCB9A1-FE19-FDE2-63E3-58069A08F0C1}"/>
                </a:ext>
              </a:extLst>
            </p:cNvPr>
            <p:cNvSpPr>
              <a:spLocks noChangeShapeType="1"/>
            </p:cNvSpPr>
            <p:nvPr/>
          </p:nvSpPr>
          <p:spPr bwMode="auto">
            <a:xfrm>
              <a:off x="838199" y="1371600"/>
              <a:ext cx="4867275" cy="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wrap="square" lIns="0" tIns="0" rIns="0" bIns="0">
              <a:spAutoFit/>
            </a:bodyPr>
            <a:lstStyle/>
            <a:p>
              <a:endParaRPr lang="en-US" sz="1000" dirty="0">
                <a:solidFill>
                  <a:schemeClr val="accent4">
                    <a:lumMod val="10000"/>
                  </a:schemeClr>
                </a:solidFill>
                <a:latin typeface="Arial" charset="0"/>
              </a:endParaRPr>
            </a:p>
          </p:txBody>
        </p:sp>
        <p:sp>
          <p:nvSpPr>
            <p:cNvPr id="109" name="Rectangle 44">
              <a:extLst>
                <a:ext uri="{FF2B5EF4-FFF2-40B4-BE49-F238E27FC236}">
                  <a16:creationId xmlns:a16="http://schemas.microsoft.com/office/drawing/2014/main" id="{ACFC00EE-3234-C814-5FB0-D13CF9B45AA3}"/>
                </a:ext>
              </a:extLst>
            </p:cNvPr>
            <p:cNvSpPr>
              <a:spLocks noChangeArrowheads="1"/>
            </p:cNvSpPr>
            <p:nvPr/>
          </p:nvSpPr>
          <p:spPr bwMode="blackWhite">
            <a:xfrm>
              <a:off x="5027613" y="1833563"/>
              <a:ext cx="798512"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ct val="30000"/>
                </a:spcBef>
                <a:buClr>
                  <a:srgbClr val="CC0000"/>
                </a:buClr>
                <a:buSzPct val="85000"/>
                <a:buFont typeface="Wingdings" pitchFamily="2" charset="2"/>
                <a:buChar char="l"/>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altLang="en-US" sz="1000" b="0" i="0" u="none" strike="noStrike" kern="0" cap="none" spc="0" normalizeH="0" baseline="0" noProof="0" dirty="0">
                <a:ln>
                  <a:noFill/>
                </a:ln>
                <a:solidFill>
                  <a:schemeClr val="accent4">
                    <a:lumMod val="10000"/>
                  </a:schemeClr>
                </a:solidFill>
                <a:effectLst/>
                <a:uLnTx/>
                <a:uFillTx/>
                <a:latin typeface="Arial" charset="0"/>
              </a:endParaRPr>
            </a:p>
          </p:txBody>
        </p:sp>
        <p:sp>
          <p:nvSpPr>
            <p:cNvPr id="110" name="Rectangle 45">
              <a:extLst>
                <a:ext uri="{FF2B5EF4-FFF2-40B4-BE49-F238E27FC236}">
                  <a16:creationId xmlns:a16="http://schemas.microsoft.com/office/drawing/2014/main" id="{FB823B62-6E2B-7B44-DACF-140EF4751BA3}"/>
                </a:ext>
              </a:extLst>
            </p:cNvPr>
            <p:cNvSpPr>
              <a:spLocks noChangeArrowheads="1"/>
            </p:cNvSpPr>
            <p:nvPr/>
          </p:nvSpPr>
          <p:spPr bwMode="blackWhite">
            <a:xfrm>
              <a:off x="585290" y="1752600"/>
              <a:ext cx="5058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57250" eaLnBrk="0" hangingPunct="0">
                <a:lnSpc>
                  <a:spcPct val="90000"/>
                </a:lnSpc>
                <a:spcBef>
                  <a:spcPct val="30000"/>
                </a:spcBef>
                <a:buClr>
                  <a:srgbClr val="CC0000"/>
                </a:buClr>
                <a:buSzPct val="85000"/>
                <a:buFont typeface="Wingdings" pitchFamily="2" charset="2"/>
                <a:buChar char="l"/>
                <a:defRPr sz="2000">
                  <a:solidFill>
                    <a:schemeClr val="tx1"/>
                  </a:solidFill>
                  <a:latin typeface="Arial" charset="0"/>
                </a:defRPr>
              </a:lvl1pPr>
              <a:lvl2pPr marL="742950" indent="-285750" defTabSz="857250" eaLnBrk="0" hangingPunct="0">
                <a:spcBef>
                  <a:spcPct val="20000"/>
                </a:spcBef>
                <a:buChar char="–"/>
                <a:defRPr sz="2000">
                  <a:solidFill>
                    <a:schemeClr val="tx1"/>
                  </a:solidFill>
                  <a:latin typeface="Arial" charset="0"/>
                </a:defRPr>
              </a:lvl2pPr>
              <a:lvl3pPr marL="1143000" indent="-228600" defTabSz="857250" eaLnBrk="0" hangingPunct="0">
                <a:spcBef>
                  <a:spcPct val="20000"/>
                </a:spcBef>
                <a:buChar char="•"/>
                <a:defRPr>
                  <a:solidFill>
                    <a:schemeClr val="tx1"/>
                  </a:solidFill>
                  <a:latin typeface="Arial" charset="0"/>
                </a:defRPr>
              </a:lvl3pPr>
              <a:lvl4pPr marL="1600200" indent="-228600" defTabSz="857250" eaLnBrk="0" hangingPunct="0">
                <a:spcBef>
                  <a:spcPct val="20000"/>
                </a:spcBef>
                <a:buChar char="–"/>
                <a:defRPr sz="1600">
                  <a:solidFill>
                    <a:schemeClr val="tx1"/>
                  </a:solidFill>
                  <a:latin typeface="Arial" charset="0"/>
                </a:defRPr>
              </a:lvl4pPr>
              <a:lvl5pPr marL="2057400" indent="-228600" defTabSz="857250" eaLnBrk="0" hangingPunct="0">
                <a:spcBef>
                  <a:spcPct val="20000"/>
                </a:spcBef>
                <a:buChar char="»"/>
                <a:defRPr sz="1600">
                  <a:solidFill>
                    <a:schemeClr val="tx1"/>
                  </a:solidFill>
                  <a:latin typeface="Arial" charset="0"/>
                </a:defRPr>
              </a:lvl5pPr>
              <a:lvl6pPr marL="2514600" indent="-228600" defTabSz="857250" eaLnBrk="0" fontAlgn="base" hangingPunct="0">
                <a:spcBef>
                  <a:spcPct val="20000"/>
                </a:spcBef>
                <a:spcAft>
                  <a:spcPct val="0"/>
                </a:spcAft>
                <a:buChar char="»"/>
                <a:defRPr sz="1600">
                  <a:solidFill>
                    <a:schemeClr val="tx1"/>
                  </a:solidFill>
                  <a:latin typeface="Arial" charset="0"/>
                </a:defRPr>
              </a:lvl6pPr>
              <a:lvl7pPr marL="2971800" indent="-228600" defTabSz="857250" eaLnBrk="0" fontAlgn="base" hangingPunct="0">
                <a:spcBef>
                  <a:spcPct val="20000"/>
                </a:spcBef>
                <a:spcAft>
                  <a:spcPct val="0"/>
                </a:spcAft>
                <a:buChar char="»"/>
                <a:defRPr sz="1600">
                  <a:solidFill>
                    <a:schemeClr val="tx1"/>
                  </a:solidFill>
                  <a:latin typeface="Arial" charset="0"/>
                </a:defRPr>
              </a:lvl7pPr>
              <a:lvl8pPr marL="3429000" indent="-228600" defTabSz="857250" eaLnBrk="0" fontAlgn="base" hangingPunct="0">
                <a:spcBef>
                  <a:spcPct val="20000"/>
                </a:spcBef>
                <a:spcAft>
                  <a:spcPct val="0"/>
                </a:spcAft>
                <a:buChar char="»"/>
                <a:defRPr sz="1600">
                  <a:solidFill>
                    <a:schemeClr val="tx1"/>
                  </a:solidFill>
                  <a:latin typeface="Arial" charset="0"/>
                </a:defRPr>
              </a:lvl8pPr>
              <a:lvl9pPr marL="3886200" indent="-228600" defTabSz="857250" eaLnBrk="0" fontAlgn="base" hangingPunct="0">
                <a:spcBef>
                  <a:spcPct val="20000"/>
                </a:spcBef>
                <a:spcAft>
                  <a:spcPct val="0"/>
                </a:spcAft>
                <a:buChar char="»"/>
                <a:defRPr sz="1600">
                  <a:solidFill>
                    <a:schemeClr val="tx1"/>
                  </a:solidFill>
                  <a:latin typeface="Arial" charset="0"/>
                </a:defRPr>
              </a:lvl9pPr>
            </a:lstStyle>
            <a:p>
              <a:pPr marL="0" marR="0" lvl="0" indent="0" algn="ctr" defTabSz="857250" eaLnBrk="0" fontAlgn="auto" latinLnBrk="0" hangingPunct="0">
                <a:lnSpc>
                  <a:spcPct val="100000"/>
                </a:lnSpc>
                <a:spcBef>
                  <a:spcPct val="0"/>
                </a:spcBef>
                <a:spcAft>
                  <a:spcPts val="0"/>
                </a:spcAft>
                <a:buClrTx/>
                <a:buSzTx/>
                <a:buFontTx/>
                <a:buNone/>
                <a:tabLst/>
                <a:defRPr/>
              </a:pPr>
              <a:r>
                <a:rPr kumimoji="0" lang="en-US" altLang="en-US" sz="1800" i="0" u="none" strike="noStrike" kern="0" cap="none" spc="0" normalizeH="0" baseline="0" noProof="0" dirty="0">
                  <a:ln>
                    <a:noFill/>
                  </a:ln>
                  <a:solidFill>
                    <a:schemeClr val="accent4">
                      <a:lumMod val="10000"/>
                    </a:schemeClr>
                  </a:solidFill>
                  <a:effectLst/>
                  <a:uLnTx/>
                  <a:uFillTx/>
                  <a:latin typeface="+mj-lt"/>
                </a:rPr>
                <a:t>Supplier</a:t>
              </a:r>
              <a:endParaRPr kumimoji="0" lang="en-US" altLang="en-US" sz="1800" i="1" u="none" strike="noStrike" kern="0" cap="none" spc="0" normalizeH="0" baseline="0" noProof="0" dirty="0">
                <a:ln>
                  <a:noFill/>
                </a:ln>
                <a:solidFill>
                  <a:schemeClr val="accent4">
                    <a:lumMod val="10000"/>
                  </a:schemeClr>
                </a:solidFill>
                <a:effectLst/>
                <a:uLnTx/>
                <a:uFillTx/>
                <a:latin typeface="+mj-lt"/>
              </a:endParaRPr>
            </a:p>
          </p:txBody>
        </p:sp>
        <p:sp>
          <p:nvSpPr>
            <p:cNvPr id="116" name="Rectangle 68">
              <a:extLst>
                <a:ext uri="{FF2B5EF4-FFF2-40B4-BE49-F238E27FC236}">
                  <a16:creationId xmlns:a16="http://schemas.microsoft.com/office/drawing/2014/main" id="{FAEA1F4F-ABA4-F502-2318-6A17A1990821}"/>
                </a:ext>
              </a:extLst>
            </p:cNvPr>
            <p:cNvSpPr>
              <a:spLocks noChangeArrowheads="1"/>
            </p:cNvSpPr>
            <p:nvPr/>
          </p:nvSpPr>
          <p:spPr bwMode="blackWhite">
            <a:xfrm>
              <a:off x="3800475" y="1797050"/>
              <a:ext cx="7985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ct val="30000"/>
                </a:spcBef>
                <a:buClr>
                  <a:srgbClr val="CC0000"/>
                </a:buClr>
                <a:buSzPct val="85000"/>
                <a:buFont typeface="Wingdings" pitchFamily="2" charset="2"/>
                <a:buChar char="l"/>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altLang="en-US" sz="1000" b="0" i="0" u="none" strike="noStrike" kern="0" cap="none" spc="0" normalizeH="0" baseline="0" noProof="0" dirty="0">
                <a:ln>
                  <a:noFill/>
                </a:ln>
                <a:solidFill>
                  <a:schemeClr val="accent4">
                    <a:lumMod val="10000"/>
                  </a:schemeClr>
                </a:solidFill>
                <a:effectLst/>
                <a:uLnTx/>
                <a:uFillTx/>
                <a:latin typeface="Arial" charset="0"/>
              </a:endParaRPr>
            </a:p>
          </p:txBody>
        </p:sp>
        <p:sp>
          <p:nvSpPr>
            <p:cNvPr id="121" name="Rectangle 69">
              <a:extLst>
                <a:ext uri="{FF2B5EF4-FFF2-40B4-BE49-F238E27FC236}">
                  <a16:creationId xmlns:a16="http://schemas.microsoft.com/office/drawing/2014/main" id="{94D6367A-4E61-63DB-8ADC-191E08588774}"/>
                </a:ext>
              </a:extLst>
            </p:cNvPr>
            <p:cNvSpPr>
              <a:spLocks noChangeArrowheads="1"/>
            </p:cNvSpPr>
            <p:nvPr/>
          </p:nvSpPr>
          <p:spPr bwMode="blackWhite">
            <a:xfrm>
              <a:off x="1920317" y="1752600"/>
              <a:ext cx="32795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57250" eaLnBrk="0" hangingPunct="0">
                <a:lnSpc>
                  <a:spcPct val="90000"/>
                </a:lnSpc>
                <a:spcBef>
                  <a:spcPct val="30000"/>
                </a:spcBef>
                <a:buClr>
                  <a:srgbClr val="CC0000"/>
                </a:buClr>
                <a:buSzPct val="85000"/>
                <a:buFont typeface="Wingdings" pitchFamily="2" charset="2"/>
                <a:buChar char="l"/>
                <a:defRPr sz="2000">
                  <a:solidFill>
                    <a:schemeClr val="tx1"/>
                  </a:solidFill>
                  <a:latin typeface="Arial" charset="0"/>
                </a:defRPr>
              </a:lvl1pPr>
              <a:lvl2pPr marL="742950" indent="-285750" defTabSz="857250" eaLnBrk="0" hangingPunct="0">
                <a:spcBef>
                  <a:spcPct val="20000"/>
                </a:spcBef>
                <a:buChar char="–"/>
                <a:defRPr sz="2000">
                  <a:solidFill>
                    <a:schemeClr val="tx1"/>
                  </a:solidFill>
                  <a:latin typeface="Arial" charset="0"/>
                </a:defRPr>
              </a:lvl2pPr>
              <a:lvl3pPr marL="1143000" indent="-228600" defTabSz="857250" eaLnBrk="0" hangingPunct="0">
                <a:spcBef>
                  <a:spcPct val="20000"/>
                </a:spcBef>
                <a:buChar char="•"/>
                <a:defRPr>
                  <a:solidFill>
                    <a:schemeClr val="tx1"/>
                  </a:solidFill>
                  <a:latin typeface="Arial" charset="0"/>
                </a:defRPr>
              </a:lvl3pPr>
              <a:lvl4pPr marL="1600200" indent="-228600" defTabSz="857250" eaLnBrk="0" hangingPunct="0">
                <a:spcBef>
                  <a:spcPct val="20000"/>
                </a:spcBef>
                <a:buChar char="–"/>
                <a:defRPr sz="1600">
                  <a:solidFill>
                    <a:schemeClr val="tx1"/>
                  </a:solidFill>
                  <a:latin typeface="Arial" charset="0"/>
                </a:defRPr>
              </a:lvl4pPr>
              <a:lvl5pPr marL="2057400" indent="-228600" defTabSz="857250" eaLnBrk="0" hangingPunct="0">
                <a:spcBef>
                  <a:spcPct val="20000"/>
                </a:spcBef>
                <a:buChar char="»"/>
                <a:defRPr sz="1600">
                  <a:solidFill>
                    <a:schemeClr val="tx1"/>
                  </a:solidFill>
                  <a:latin typeface="Arial" charset="0"/>
                </a:defRPr>
              </a:lvl5pPr>
              <a:lvl6pPr marL="2514600" indent="-228600" defTabSz="857250" eaLnBrk="0" fontAlgn="base" hangingPunct="0">
                <a:spcBef>
                  <a:spcPct val="20000"/>
                </a:spcBef>
                <a:spcAft>
                  <a:spcPct val="0"/>
                </a:spcAft>
                <a:buChar char="»"/>
                <a:defRPr sz="1600">
                  <a:solidFill>
                    <a:schemeClr val="tx1"/>
                  </a:solidFill>
                  <a:latin typeface="Arial" charset="0"/>
                </a:defRPr>
              </a:lvl6pPr>
              <a:lvl7pPr marL="2971800" indent="-228600" defTabSz="857250" eaLnBrk="0" fontAlgn="base" hangingPunct="0">
                <a:spcBef>
                  <a:spcPct val="20000"/>
                </a:spcBef>
                <a:spcAft>
                  <a:spcPct val="0"/>
                </a:spcAft>
                <a:buChar char="»"/>
                <a:defRPr sz="1600">
                  <a:solidFill>
                    <a:schemeClr val="tx1"/>
                  </a:solidFill>
                  <a:latin typeface="Arial" charset="0"/>
                </a:defRPr>
              </a:lvl7pPr>
              <a:lvl8pPr marL="3429000" indent="-228600" defTabSz="857250" eaLnBrk="0" fontAlgn="base" hangingPunct="0">
                <a:spcBef>
                  <a:spcPct val="20000"/>
                </a:spcBef>
                <a:spcAft>
                  <a:spcPct val="0"/>
                </a:spcAft>
                <a:buChar char="»"/>
                <a:defRPr sz="1600">
                  <a:solidFill>
                    <a:schemeClr val="tx1"/>
                  </a:solidFill>
                  <a:latin typeface="Arial" charset="0"/>
                </a:defRPr>
              </a:lvl8pPr>
              <a:lvl9pPr marL="3886200" indent="-228600" defTabSz="857250" eaLnBrk="0" fontAlgn="base" hangingPunct="0">
                <a:spcBef>
                  <a:spcPct val="20000"/>
                </a:spcBef>
                <a:spcAft>
                  <a:spcPct val="0"/>
                </a:spcAft>
                <a:buChar char="»"/>
                <a:defRPr sz="1600">
                  <a:solidFill>
                    <a:schemeClr val="tx1"/>
                  </a:solidFill>
                  <a:latin typeface="Arial" charset="0"/>
                </a:defRPr>
              </a:lvl9pPr>
            </a:lstStyle>
            <a:p>
              <a:pPr marL="0" marR="0" lvl="0" indent="0" algn="ctr" defTabSz="857250" eaLnBrk="0" fontAlgn="auto" latinLnBrk="0" hangingPunct="0">
                <a:lnSpc>
                  <a:spcPct val="100000"/>
                </a:lnSpc>
                <a:spcBef>
                  <a:spcPct val="0"/>
                </a:spcBef>
                <a:spcAft>
                  <a:spcPts val="0"/>
                </a:spcAft>
                <a:buClrTx/>
                <a:buSzTx/>
                <a:buFontTx/>
                <a:buNone/>
                <a:tabLst/>
                <a:defRPr/>
              </a:pPr>
              <a:r>
                <a:rPr kumimoji="0" lang="en-US" altLang="en-US" sz="1800" i="0" u="none" strike="noStrike" kern="0" cap="none" spc="0" normalizeH="0" baseline="0" noProof="0" dirty="0">
                  <a:ln>
                    <a:noFill/>
                  </a:ln>
                  <a:solidFill>
                    <a:schemeClr val="accent4">
                      <a:lumMod val="10000"/>
                    </a:schemeClr>
                  </a:solidFill>
                  <a:effectLst/>
                  <a:uLnTx/>
                  <a:uFillTx/>
                  <a:latin typeface="+mj-lt"/>
                </a:rPr>
                <a:t>Input</a:t>
              </a:r>
              <a:endParaRPr kumimoji="0" lang="en-US" altLang="en-US" sz="1800" i="1" u="none" strike="noStrike" kern="0" cap="none" spc="0" normalizeH="0" baseline="0" noProof="0" dirty="0">
                <a:ln>
                  <a:noFill/>
                </a:ln>
                <a:solidFill>
                  <a:schemeClr val="accent4">
                    <a:lumMod val="10000"/>
                  </a:schemeClr>
                </a:solidFill>
                <a:effectLst/>
                <a:uLnTx/>
                <a:uFillTx/>
                <a:latin typeface="+mj-lt"/>
              </a:endParaRPr>
            </a:p>
          </p:txBody>
        </p:sp>
        <p:sp>
          <p:nvSpPr>
            <p:cNvPr id="126" name="Rectangle 72">
              <a:extLst>
                <a:ext uri="{FF2B5EF4-FFF2-40B4-BE49-F238E27FC236}">
                  <a16:creationId xmlns:a16="http://schemas.microsoft.com/office/drawing/2014/main" id="{193A09A9-7422-9F3D-6DDE-2905F13848FA}"/>
                </a:ext>
              </a:extLst>
            </p:cNvPr>
            <p:cNvSpPr>
              <a:spLocks noChangeArrowheads="1"/>
            </p:cNvSpPr>
            <p:nvPr/>
          </p:nvSpPr>
          <p:spPr bwMode="blackWhite">
            <a:xfrm>
              <a:off x="3092864" y="1752600"/>
              <a:ext cx="46366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57250" eaLnBrk="0" hangingPunct="0">
                <a:lnSpc>
                  <a:spcPct val="90000"/>
                </a:lnSpc>
                <a:spcBef>
                  <a:spcPct val="30000"/>
                </a:spcBef>
                <a:buClr>
                  <a:srgbClr val="CC0000"/>
                </a:buClr>
                <a:buSzPct val="85000"/>
                <a:buFont typeface="Wingdings" pitchFamily="2" charset="2"/>
                <a:buChar char="l"/>
                <a:defRPr sz="2000">
                  <a:solidFill>
                    <a:schemeClr val="tx1"/>
                  </a:solidFill>
                  <a:latin typeface="Arial" charset="0"/>
                </a:defRPr>
              </a:lvl1pPr>
              <a:lvl2pPr marL="742950" indent="-285750" defTabSz="857250" eaLnBrk="0" hangingPunct="0">
                <a:spcBef>
                  <a:spcPct val="20000"/>
                </a:spcBef>
                <a:buChar char="–"/>
                <a:defRPr sz="2000">
                  <a:solidFill>
                    <a:schemeClr val="tx1"/>
                  </a:solidFill>
                  <a:latin typeface="Arial" charset="0"/>
                </a:defRPr>
              </a:lvl2pPr>
              <a:lvl3pPr marL="1143000" indent="-228600" defTabSz="857250" eaLnBrk="0" hangingPunct="0">
                <a:spcBef>
                  <a:spcPct val="20000"/>
                </a:spcBef>
                <a:buChar char="•"/>
                <a:defRPr>
                  <a:solidFill>
                    <a:schemeClr val="tx1"/>
                  </a:solidFill>
                  <a:latin typeface="Arial" charset="0"/>
                </a:defRPr>
              </a:lvl3pPr>
              <a:lvl4pPr marL="1600200" indent="-228600" defTabSz="857250" eaLnBrk="0" hangingPunct="0">
                <a:spcBef>
                  <a:spcPct val="20000"/>
                </a:spcBef>
                <a:buChar char="–"/>
                <a:defRPr sz="1600">
                  <a:solidFill>
                    <a:schemeClr val="tx1"/>
                  </a:solidFill>
                  <a:latin typeface="Arial" charset="0"/>
                </a:defRPr>
              </a:lvl4pPr>
              <a:lvl5pPr marL="2057400" indent="-228600" defTabSz="857250" eaLnBrk="0" hangingPunct="0">
                <a:spcBef>
                  <a:spcPct val="20000"/>
                </a:spcBef>
                <a:buChar char="»"/>
                <a:defRPr sz="1600">
                  <a:solidFill>
                    <a:schemeClr val="tx1"/>
                  </a:solidFill>
                  <a:latin typeface="Arial" charset="0"/>
                </a:defRPr>
              </a:lvl5pPr>
              <a:lvl6pPr marL="2514600" indent="-228600" defTabSz="857250" eaLnBrk="0" fontAlgn="base" hangingPunct="0">
                <a:spcBef>
                  <a:spcPct val="20000"/>
                </a:spcBef>
                <a:spcAft>
                  <a:spcPct val="0"/>
                </a:spcAft>
                <a:buChar char="»"/>
                <a:defRPr sz="1600">
                  <a:solidFill>
                    <a:schemeClr val="tx1"/>
                  </a:solidFill>
                  <a:latin typeface="Arial" charset="0"/>
                </a:defRPr>
              </a:lvl6pPr>
              <a:lvl7pPr marL="2971800" indent="-228600" defTabSz="857250" eaLnBrk="0" fontAlgn="base" hangingPunct="0">
                <a:spcBef>
                  <a:spcPct val="20000"/>
                </a:spcBef>
                <a:spcAft>
                  <a:spcPct val="0"/>
                </a:spcAft>
                <a:buChar char="»"/>
                <a:defRPr sz="1600">
                  <a:solidFill>
                    <a:schemeClr val="tx1"/>
                  </a:solidFill>
                  <a:latin typeface="Arial" charset="0"/>
                </a:defRPr>
              </a:lvl7pPr>
              <a:lvl8pPr marL="3429000" indent="-228600" defTabSz="857250" eaLnBrk="0" fontAlgn="base" hangingPunct="0">
                <a:spcBef>
                  <a:spcPct val="20000"/>
                </a:spcBef>
                <a:spcAft>
                  <a:spcPct val="0"/>
                </a:spcAft>
                <a:buChar char="»"/>
                <a:defRPr sz="1600">
                  <a:solidFill>
                    <a:schemeClr val="tx1"/>
                  </a:solidFill>
                  <a:latin typeface="Arial" charset="0"/>
                </a:defRPr>
              </a:lvl8pPr>
              <a:lvl9pPr marL="3886200" indent="-228600" defTabSz="857250" eaLnBrk="0" fontAlgn="base" hangingPunct="0">
                <a:spcBef>
                  <a:spcPct val="20000"/>
                </a:spcBef>
                <a:spcAft>
                  <a:spcPct val="0"/>
                </a:spcAft>
                <a:buChar char="»"/>
                <a:defRPr sz="1600">
                  <a:solidFill>
                    <a:schemeClr val="tx1"/>
                  </a:solidFill>
                  <a:latin typeface="Arial" charset="0"/>
                </a:defRPr>
              </a:lvl9pPr>
            </a:lstStyle>
            <a:p>
              <a:pPr marL="0" marR="0" lvl="0" indent="0" algn="ctr" defTabSz="857250" eaLnBrk="0" fontAlgn="auto" latinLnBrk="0" hangingPunct="0">
                <a:lnSpc>
                  <a:spcPct val="100000"/>
                </a:lnSpc>
                <a:spcBef>
                  <a:spcPct val="0"/>
                </a:spcBef>
                <a:spcAft>
                  <a:spcPts val="0"/>
                </a:spcAft>
                <a:buClrTx/>
                <a:buSzTx/>
                <a:buFontTx/>
                <a:buNone/>
                <a:tabLst/>
                <a:defRPr/>
              </a:pPr>
              <a:r>
                <a:rPr kumimoji="0" lang="en-US" altLang="en-US" sz="1800" i="0" u="none" strike="noStrike" kern="0" cap="none" spc="0" normalizeH="0" baseline="0" noProof="0" dirty="0">
                  <a:ln>
                    <a:noFill/>
                  </a:ln>
                  <a:solidFill>
                    <a:schemeClr val="accent4">
                      <a:lumMod val="10000"/>
                    </a:schemeClr>
                  </a:solidFill>
                  <a:effectLst/>
                  <a:uLnTx/>
                  <a:uFillTx/>
                  <a:latin typeface="+mj-lt"/>
                </a:rPr>
                <a:t>Process</a:t>
              </a:r>
              <a:endParaRPr kumimoji="0" lang="en-US" altLang="en-US" sz="1800" i="1" u="none" strike="noStrike" kern="0" cap="none" spc="0" normalizeH="0" baseline="0" noProof="0" dirty="0">
                <a:ln>
                  <a:noFill/>
                </a:ln>
                <a:solidFill>
                  <a:schemeClr val="accent4">
                    <a:lumMod val="10000"/>
                  </a:schemeClr>
                </a:solidFill>
                <a:effectLst/>
                <a:uLnTx/>
                <a:uFillTx/>
                <a:latin typeface="+mj-lt"/>
              </a:endParaRPr>
            </a:p>
          </p:txBody>
        </p:sp>
        <p:sp>
          <p:nvSpPr>
            <p:cNvPr id="131" name="Rectangle 74">
              <a:extLst>
                <a:ext uri="{FF2B5EF4-FFF2-40B4-BE49-F238E27FC236}">
                  <a16:creationId xmlns:a16="http://schemas.microsoft.com/office/drawing/2014/main" id="{3067F3FE-BA8B-23F2-79BE-27C48A8470E9}"/>
                </a:ext>
              </a:extLst>
            </p:cNvPr>
            <p:cNvSpPr>
              <a:spLocks noChangeArrowheads="1"/>
            </p:cNvSpPr>
            <p:nvPr/>
          </p:nvSpPr>
          <p:spPr bwMode="blackWhite">
            <a:xfrm>
              <a:off x="1370013" y="1912938"/>
              <a:ext cx="798512"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ct val="30000"/>
                </a:spcBef>
                <a:buClr>
                  <a:srgbClr val="CC0000"/>
                </a:buClr>
                <a:buSzPct val="85000"/>
                <a:buFont typeface="Wingdings" pitchFamily="2" charset="2"/>
                <a:buChar char="l"/>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altLang="en-US" sz="1000" b="0" i="0" u="none" strike="noStrike" kern="0" cap="none" spc="0" normalizeH="0" baseline="0" noProof="0" dirty="0">
                <a:ln>
                  <a:noFill/>
                </a:ln>
                <a:solidFill>
                  <a:schemeClr val="accent4">
                    <a:lumMod val="10000"/>
                  </a:schemeClr>
                </a:solidFill>
                <a:effectLst/>
                <a:uLnTx/>
                <a:uFillTx/>
                <a:latin typeface="Arial" charset="0"/>
              </a:endParaRPr>
            </a:p>
          </p:txBody>
        </p:sp>
        <p:sp>
          <p:nvSpPr>
            <p:cNvPr id="132" name="Rectangle 75">
              <a:extLst>
                <a:ext uri="{FF2B5EF4-FFF2-40B4-BE49-F238E27FC236}">
                  <a16:creationId xmlns:a16="http://schemas.microsoft.com/office/drawing/2014/main" id="{CD9074FA-6487-86BD-E9C2-EEAC3CDB0708}"/>
                </a:ext>
              </a:extLst>
            </p:cNvPr>
            <p:cNvSpPr>
              <a:spLocks noChangeArrowheads="1"/>
            </p:cNvSpPr>
            <p:nvPr/>
          </p:nvSpPr>
          <p:spPr bwMode="blackWhite">
            <a:xfrm>
              <a:off x="4359132" y="1752600"/>
              <a:ext cx="44002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57250" eaLnBrk="0" hangingPunct="0">
                <a:lnSpc>
                  <a:spcPct val="90000"/>
                </a:lnSpc>
                <a:spcBef>
                  <a:spcPct val="30000"/>
                </a:spcBef>
                <a:buClr>
                  <a:srgbClr val="CC0000"/>
                </a:buClr>
                <a:buSzPct val="85000"/>
                <a:buFont typeface="Wingdings" pitchFamily="2" charset="2"/>
                <a:buChar char="l"/>
                <a:defRPr sz="2000">
                  <a:solidFill>
                    <a:schemeClr val="tx1"/>
                  </a:solidFill>
                  <a:latin typeface="Arial" charset="0"/>
                </a:defRPr>
              </a:lvl1pPr>
              <a:lvl2pPr marL="742950" indent="-285750" defTabSz="857250" eaLnBrk="0" hangingPunct="0">
                <a:spcBef>
                  <a:spcPct val="20000"/>
                </a:spcBef>
                <a:buChar char="–"/>
                <a:defRPr sz="2000">
                  <a:solidFill>
                    <a:schemeClr val="tx1"/>
                  </a:solidFill>
                  <a:latin typeface="Arial" charset="0"/>
                </a:defRPr>
              </a:lvl2pPr>
              <a:lvl3pPr marL="1143000" indent="-228600" defTabSz="857250" eaLnBrk="0" hangingPunct="0">
                <a:spcBef>
                  <a:spcPct val="20000"/>
                </a:spcBef>
                <a:buChar char="•"/>
                <a:defRPr>
                  <a:solidFill>
                    <a:schemeClr val="tx1"/>
                  </a:solidFill>
                  <a:latin typeface="Arial" charset="0"/>
                </a:defRPr>
              </a:lvl3pPr>
              <a:lvl4pPr marL="1600200" indent="-228600" defTabSz="857250" eaLnBrk="0" hangingPunct="0">
                <a:spcBef>
                  <a:spcPct val="20000"/>
                </a:spcBef>
                <a:buChar char="–"/>
                <a:defRPr sz="1600">
                  <a:solidFill>
                    <a:schemeClr val="tx1"/>
                  </a:solidFill>
                  <a:latin typeface="Arial" charset="0"/>
                </a:defRPr>
              </a:lvl4pPr>
              <a:lvl5pPr marL="2057400" indent="-228600" defTabSz="857250" eaLnBrk="0" hangingPunct="0">
                <a:spcBef>
                  <a:spcPct val="20000"/>
                </a:spcBef>
                <a:buChar char="»"/>
                <a:defRPr sz="1600">
                  <a:solidFill>
                    <a:schemeClr val="tx1"/>
                  </a:solidFill>
                  <a:latin typeface="Arial" charset="0"/>
                </a:defRPr>
              </a:lvl5pPr>
              <a:lvl6pPr marL="2514600" indent="-228600" defTabSz="857250" eaLnBrk="0" fontAlgn="base" hangingPunct="0">
                <a:spcBef>
                  <a:spcPct val="20000"/>
                </a:spcBef>
                <a:spcAft>
                  <a:spcPct val="0"/>
                </a:spcAft>
                <a:buChar char="»"/>
                <a:defRPr sz="1600">
                  <a:solidFill>
                    <a:schemeClr val="tx1"/>
                  </a:solidFill>
                  <a:latin typeface="Arial" charset="0"/>
                </a:defRPr>
              </a:lvl6pPr>
              <a:lvl7pPr marL="2971800" indent="-228600" defTabSz="857250" eaLnBrk="0" fontAlgn="base" hangingPunct="0">
                <a:spcBef>
                  <a:spcPct val="20000"/>
                </a:spcBef>
                <a:spcAft>
                  <a:spcPct val="0"/>
                </a:spcAft>
                <a:buChar char="»"/>
                <a:defRPr sz="1600">
                  <a:solidFill>
                    <a:schemeClr val="tx1"/>
                  </a:solidFill>
                  <a:latin typeface="Arial" charset="0"/>
                </a:defRPr>
              </a:lvl7pPr>
              <a:lvl8pPr marL="3429000" indent="-228600" defTabSz="857250" eaLnBrk="0" fontAlgn="base" hangingPunct="0">
                <a:spcBef>
                  <a:spcPct val="20000"/>
                </a:spcBef>
                <a:spcAft>
                  <a:spcPct val="0"/>
                </a:spcAft>
                <a:buChar char="»"/>
                <a:defRPr sz="1600">
                  <a:solidFill>
                    <a:schemeClr val="tx1"/>
                  </a:solidFill>
                  <a:latin typeface="Arial" charset="0"/>
                </a:defRPr>
              </a:lvl8pPr>
              <a:lvl9pPr marL="3886200" indent="-228600" defTabSz="857250" eaLnBrk="0" fontAlgn="base" hangingPunct="0">
                <a:spcBef>
                  <a:spcPct val="20000"/>
                </a:spcBef>
                <a:spcAft>
                  <a:spcPct val="0"/>
                </a:spcAft>
                <a:buChar char="»"/>
                <a:defRPr sz="1600">
                  <a:solidFill>
                    <a:schemeClr val="tx1"/>
                  </a:solidFill>
                  <a:latin typeface="Arial" charset="0"/>
                </a:defRPr>
              </a:lvl9pPr>
            </a:lstStyle>
            <a:p>
              <a:pPr marL="0" marR="0" lvl="0" indent="0" algn="ctr" defTabSz="857250" eaLnBrk="0" fontAlgn="auto" latinLnBrk="0" hangingPunct="0">
                <a:lnSpc>
                  <a:spcPct val="100000"/>
                </a:lnSpc>
                <a:spcBef>
                  <a:spcPct val="0"/>
                </a:spcBef>
                <a:spcAft>
                  <a:spcPts val="0"/>
                </a:spcAft>
                <a:buClrTx/>
                <a:buSzTx/>
                <a:buFontTx/>
                <a:buNone/>
                <a:tabLst/>
                <a:defRPr/>
              </a:pPr>
              <a:r>
                <a:rPr kumimoji="0" lang="en-US" altLang="en-US" sz="1800" i="0" u="none" strike="noStrike" kern="0" cap="none" spc="0" normalizeH="0" baseline="0" noProof="0" dirty="0">
                  <a:ln>
                    <a:noFill/>
                  </a:ln>
                  <a:solidFill>
                    <a:schemeClr val="accent4">
                      <a:lumMod val="10000"/>
                    </a:schemeClr>
                  </a:solidFill>
                  <a:effectLst/>
                  <a:uLnTx/>
                  <a:uFillTx/>
                  <a:latin typeface="+mj-lt"/>
                </a:rPr>
                <a:t>Output</a:t>
              </a:r>
              <a:endParaRPr kumimoji="0" lang="en-US" altLang="en-US" sz="1800" i="1" u="none" strike="noStrike" kern="0" cap="none" spc="0" normalizeH="0" baseline="0" noProof="0" dirty="0">
                <a:ln>
                  <a:noFill/>
                </a:ln>
                <a:solidFill>
                  <a:schemeClr val="accent4">
                    <a:lumMod val="10000"/>
                  </a:schemeClr>
                </a:solidFill>
                <a:effectLst/>
                <a:uLnTx/>
                <a:uFillTx/>
                <a:latin typeface="+mj-lt"/>
              </a:endParaRPr>
            </a:p>
          </p:txBody>
        </p:sp>
        <p:sp>
          <p:nvSpPr>
            <p:cNvPr id="137" name="Rectangle 77">
              <a:extLst>
                <a:ext uri="{FF2B5EF4-FFF2-40B4-BE49-F238E27FC236}">
                  <a16:creationId xmlns:a16="http://schemas.microsoft.com/office/drawing/2014/main" id="{B893EB84-63D2-E68A-208B-CF4EF643ED4A}"/>
                </a:ext>
              </a:extLst>
            </p:cNvPr>
            <p:cNvSpPr>
              <a:spLocks noChangeArrowheads="1"/>
            </p:cNvSpPr>
            <p:nvPr/>
          </p:nvSpPr>
          <p:spPr bwMode="blackWhite">
            <a:xfrm>
              <a:off x="228600" y="1933575"/>
              <a:ext cx="800100"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90000"/>
                </a:lnSpc>
                <a:spcBef>
                  <a:spcPct val="30000"/>
                </a:spcBef>
                <a:buClr>
                  <a:srgbClr val="CC0000"/>
                </a:buClr>
                <a:buSzPct val="85000"/>
                <a:buFont typeface="Wingdings" pitchFamily="2" charset="2"/>
                <a:buChar char="l"/>
                <a:defRPr sz="2000">
                  <a:solidFill>
                    <a:schemeClr val="tx1"/>
                  </a:solidFill>
                  <a:latin typeface="Arial" charset="0"/>
                </a:defRPr>
              </a:lvl1pPr>
              <a:lvl2pPr marL="742950" indent="-285750" eaLnBrk="0" hangingPunct="0">
                <a:spcBef>
                  <a:spcPct val="20000"/>
                </a:spcBef>
                <a:buChar char="–"/>
                <a:defRPr sz="2000">
                  <a:solidFill>
                    <a:schemeClr val="tx1"/>
                  </a:solidFill>
                  <a:latin typeface="Arial" charset="0"/>
                </a:defRPr>
              </a:lvl2pPr>
              <a:lvl3pPr marL="1143000" indent="-228600" eaLnBrk="0" hangingPunct="0">
                <a:spcBef>
                  <a:spcPct val="20000"/>
                </a:spcBef>
                <a:buChar char="•"/>
                <a:defRPr>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altLang="en-US" sz="1000" b="0" i="0" u="none" strike="noStrike" kern="0" cap="none" spc="0" normalizeH="0" baseline="0" noProof="0" dirty="0">
                <a:ln>
                  <a:noFill/>
                </a:ln>
                <a:solidFill>
                  <a:schemeClr val="accent4">
                    <a:lumMod val="10000"/>
                  </a:schemeClr>
                </a:solidFill>
                <a:effectLst/>
                <a:uLnTx/>
                <a:uFillTx/>
                <a:latin typeface="Arial" charset="0"/>
              </a:endParaRPr>
            </a:p>
          </p:txBody>
        </p:sp>
        <p:sp>
          <p:nvSpPr>
            <p:cNvPr id="138" name="Rectangle 78">
              <a:extLst>
                <a:ext uri="{FF2B5EF4-FFF2-40B4-BE49-F238E27FC236}">
                  <a16:creationId xmlns:a16="http://schemas.microsoft.com/office/drawing/2014/main" id="{3034EFCB-F6F7-E2EF-DCCB-50BEA695D28D}"/>
                </a:ext>
              </a:extLst>
            </p:cNvPr>
            <p:cNvSpPr>
              <a:spLocks noChangeArrowheads="1"/>
            </p:cNvSpPr>
            <p:nvPr/>
          </p:nvSpPr>
          <p:spPr bwMode="blackWhite">
            <a:xfrm>
              <a:off x="5529521" y="1752600"/>
              <a:ext cx="5932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57250" eaLnBrk="0" hangingPunct="0">
                <a:lnSpc>
                  <a:spcPct val="90000"/>
                </a:lnSpc>
                <a:spcBef>
                  <a:spcPct val="30000"/>
                </a:spcBef>
                <a:buClr>
                  <a:srgbClr val="CC0000"/>
                </a:buClr>
                <a:buSzPct val="85000"/>
                <a:buFont typeface="Wingdings" pitchFamily="2" charset="2"/>
                <a:buChar char="l"/>
                <a:defRPr sz="2000">
                  <a:solidFill>
                    <a:schemeClr val="tx1"/>
                  </a:solidFill>
                  <a:latin typeface="Arial" charset="0"/>
                </a:defRPr>
              </a:lvl1pPr>
              <a:lvl2pPr marL="742950" indent="-285750" defTabSz="857250" eaLnBrk="0" hangingPunct="0">
                <a:spcBef>
                  <a:spcPct val="20000"/>
                </a:spcBef>
                <a:buChar char="–"/>
                <a:defRPr sz="2000">
                  <a:solidFill>
                    <a:schemeClr val="tx1"/>
                  </a:solidFill>
                  <a:latin typeface="Arial" charset="0"/>
                </a:defRPr>
              </a:lvl2pPr>
              <a:lvl3pPr marL="1143000" indent="-228600" defTabSz="857250" eaLnBrk="0" hangingPunct="0">
                <a:spcBef>
                  <a:spcPct val="20000"/>
                </a:spcBef>
                <a:buChar char="•"/>
                <a:defRPr>
                  <a:solidFill>
                    <a:schemeClr val="tx1"/>
                  </a:solidFill>
                  <a:latin typeface="Arial" charset="0"/>
                </a:defRPr>
              </a:lvl3pPr>
              <a:lvl4pPr marL="1600200" indent="-228600" defTabSz="857250" eaLnBrk="0" hangingPunct="0">
                <a:spcBef>
                  <a:spcPct val="20000"/>
                </a:spcBef>
                <a:buChar char="–"/>
                <a:defRPr sz="1600">
                  <a:solidFill>
                    <a:schemeClr val="tx1"/>
                  </a:solidFill>
                  <a:latin typeface="Arial" charset="0"/>
                </a:defRPr>
              </a:lvl4pPr>
              <a:lvl5pPr marL="2057400" indent="-228600" defTabSz="857250" eaLnBrk="0" hangingPunct="0">
                <a:spcBef>
                  <a:spcPct val="20000"/>
                </a:spcBef>
                <a:buChar char="»"/>
                <a:defRPr sz="1600">
                  <a:solidFill>
                    <a:schemeClr val="tx1"/>
                  </a:solidFill>
                  <a:latin typeface="Arial" charset="0"/>
                </a:defRPr>
              </a:lvl5pPr>
              <a:lvl6pPr marL="2514600" indent="-228600" defTabSz="857250" eaLnBrk="0" fontAlgn="base" hangingPunct="0">
                <a:spcBef>
                  <a:spcPct val="20000"/>
                </a:spcBef>
                <a:spcAft>
                  <a:spcPct val="0"/>
                </a:spcAft>
                <a:buChar char="»"/>
                <a:defRPr sz="1600">
                  <a:solidFill>
                    <a:schemeClr val="tx1"/>
                  </a:solidFill>
                  <a:latin typeface="Arial" charset="0"/>
                </a:defRPr>
              </a:lvl6pPr>
              <a:lvl7pPr marL="2971800" indent="-228600" defTabSz="857250" eaLnBrk="0" fontAlgn="base" hangingPunct="0">
                <a:spcBef>
                  <a:spcPct val="20000"/>
                </a:spcBef>
                <a:spcAft>
                  <a:spcPct val="0"/>
                </a:spcAft>
                <a:buChar char="»"/>
                <a:defRPr sz="1600">
                  <a:solidFill>
                    <a:schemeClr val="tx1"/>
                  </a:solidFill>
                  <a:latin typeface="Arial" charset="0"/>
                </a:defRPr>
              </a:lvl7pPr>
              <a:lvl8pPr marL="3429000" indent="-228600" defTabSz="857250" eaLnBrk="0" fontAlgn="base" hangingPunct="0">
                <a:spcBef>
                  <a:spcPct val="20000"/>
                </a:spcBef>
                <a:spcAft>
                  <a:spcPct val="0"/>
                </a:spcAft>
                <a:buChar char="»"/>
                <a:defRPr sz="1600">
                  <a:solidFill>
                    <a:schemeClr val="tx1"/>
                  </a:solidFill>
                  <a:latin typeface="Arial" charset="0"/>
                </a:defRPr>
              </a:lvl8pPr>
              <a:lvl9pPr marL="3886200" indent="-228600" defTabSz="857250" eaLnBrk="0" fontAlgn="base" hangingPunct="0">
                <a:spcBef>
                  <a:spcPct val="20000"/>
                </a:spcBef>
                <a:spcAft>
                  <a:spcPct val="0"/>
                </a:spcAft>
                <a:buChar char="»"/>
                <a:defRPr sz="1600">
                  <a:solidFill>
                    <a:schemeClr val="tx1"/>
                  </a:solidFill>
                  <a:latin typeface="Arial" charset="0"/>
                </a:defRPr>
              </a:lvl9pPr>
            </a:lstStyle>
            <a:p>
              <a:pPr marL="0" marR="0" lvl="0" indent="0" algn="ctr" defTabSz="857250" eaLnBrk="0" fontAlgn="auto" latinLnBrk="0" hangingPunct="0">
                <a:lnSpc>
                  <a:spcPct val="100000"/>
                </a:lnSpc>
                <a:spcBef>
                  <a:spcPct val="0"/>
                </a:spcBef>
                <a:spcAft>
                  <a:spcPts val="0"/>
                </a:spcAft>
                <a:buClrTx/>
                <a:buSzTx/>
                <a:buFontTx/>
                <a:buNone/>
                <a:tabLst/>
                <a:defRPr/>
              </a:pPr>
              <a:r>
                <a:rPr kumimoji="0" lang="en-US" altLang="en-US" sz="1800" i="0" u="none" strike="noStrike" kern="0" cap="none" spc="0" normalizeH="0" baseline="0" noProof="0" dirty="0">
                  <a:ln>
                    <a:noFill/>
                  </a:ln>
                  <a:solidFill>
                    <a:schemeClr val="accent4">
                      <a:lumMod val="10000"/>
                    </a:schemeClr>
                  </a:solidFill>
                  <a:effectLst/>
                  <a:uLnTx/>
                  <a:uFillTx/>
                  <a:latin typeface="+mj-lt"/>
                </a:rPr>
                <a:t>Customer</a:t>
              </a:r>
              <a:endParaRPr kumimoji="0" lang="en-US" altLang="en-US" sz="1800" i="1" u="none" strike="noStrike" kern="0" cap="none" spc="0" normalizeH="0" baseline="0" noProof="0" dirty="0">
                <a:ln>
                  <a:noFill/>
                </a:ln>
                <a:solidFill>
                  <a:schemeClr val="accent4">
                    <a:lumMod val="10000"/>
                  </a:schemeClr>
                </a:solidFill>
                <a:effectLst/>
                <a:uLnTx/>
                <a:uFillTx/>
                <a:latin typeface="+mj-lt"/>
              </a:endParaRPr>
            </a:p>
          </p:txBody>
        </p:sp>
        <p:sp>
          <p:nvSpPr>
            <p:cNvPr id="3" name="Rounded Rectangle 2">
              <a:extLst>
                <a:ext uri="{FF2B5EF4-FFF2-40B4-BE49-F238E27FC236}">
                  <a16:creationId xmlns:a16="http://schemas.microsoft.com/office/drawing/2014/main" id="{D7123A1D-7818-186E-F6F4-9A8C0D7BF80F}"/>
                </a:ext>
              </a:extLst>
            </p:cNvPr>
            <p:cNvSpPr/>
            <p:nvPr/>
          </p:nvSpPr>
          <p:spPr bwMode="auto">
            <a:xfrm>
              <a:off x="533400" y="1066800"/>
              <a:ext cx="609600" cy="609600"/>
            </a:xfrm>
            <a:prstGeom prst="roundRect">
              <a:avLst/>
            </a:prstGeom>
            <a:gradFill>
              <a:gsLst>
                <a:gs pos="0">
                  <a:srgbClr val="00B0F0"/>
                </a:gs>
                <a:gs pos="100000">
                  <a:srgbClr val="00B0F0">
                    <a:lumMod val="72000"/>
                  </a:srgbClr>
                </a:gs>
              </a:gsLst>
              <a:lin ang="5400000" scaled="1"/>
            </a:gradFill>
            <a:ln w="12700" cap="flat" cmpd="sng" algn="ctr">
              <a:no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a:ln>
                    <a:noFill/>
                  </a:ln>
                  <a:solidFill>
                    <a:schemeClr val="accent4">
                      <a:lumMod val="10000"/>
                    </a:schemeClr>
                  </a:solidFill>
                  <a:effectLst/>
                  <a:latin typeface="+mj-lt"/>
                </a:rPr>
                <a:t>S</a:t>
              </a:r>
            </a:p>
          </p:txBody>
        </p:sp>
        <p:sp>
          <p:nvSpPr>
            <p:cNvPr id="172" name="Rounded Rectangle 171">
              <a:extLst>
                <a:ext uri="{FF2B5EF4-FFF2-40B4-BE49-F238E27FC236}">
                  <a16:creationId xmlns:a16="http://schemas.microsoft.com/office/drawing/2014/main" id="{B4CF1731-798D-23E2-847D-45E9DB7FDAAD}"/>
                </a:ext>
              </a:extLst>
            </p:cNvPr>
            <p:cNvSpPr/>
            <p:nvPr/>
          </p:nvSpPr>
          <p:spPr bwMode="auto">
            <a:xfrm>
              <a:off x="1780381" y="1066800"/>
              <a:ext cx="609600" cy="609600"/>
            </a:xfrm>
            <a:prstGeom prst="roundRect">
              <a:avLst/>
            </a:prstGeom>
            <a:gradFill>
              <a:gsLst>
                <a:gs pos="0">
                  <a:srgbClr val="00B0F0"/>
                </a:gs>
                <a:gs pos="100000">
                  <a:srgbClr val="00B0F0">
                    <a:lumMod val="72000"/>
                  </a:srgbClr>
                </a:gs>
              </a:gsLst>
              <a:lin ang="5400000" scaled="1"/>
            </a:gradFill>
            <a:ln w="12700" cap="flat" cmpd="sng" algn="ctr">
              <a:no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a:ln>
                    <a:noFill/>
                  </a:ln>
                  <a:solidFill>
                    <a:schemeClr val="accent4">
                      <a:lumMod val="10000"/>
                    </a:schemeClr>
                  </a:solidFill>
                  <a:effectLst/>
                  <a:latin typeface="+mj-lt"/>
                </a:rPr>
                <a:t>I</a:t>
              </a:r>
            </a:p>
          </p:txBody>
        </p:sp>
        <p:sp>
          <p:nvSpPr>
            <p:cNvPr id="173" name="Rounded Rectangle 172">
              <a:extLst>
                <a:ext uri="{FF2B5EF4-FFF2-40B4-BE49-F238E27FC236}">
                  <a16:creationId xmlns:a16="http://schemas.microsoft.com/office/drawing/2014/main" id="{8421A1B3-F80B-EDF8-A4B9-C36227BED234}"/>
                </a:ext>
              </a:extLst>
            </p:cNvPr>
            <p:cNvSpPr/>
            <p:nvPr/>
          </p:nvSpPr>
          <p:spPr bwMode="auto">
            <a:xfrm>
              <a:off x="3027362" y="1066800"/>
              <a:ext cx="609600" cy="609600"/>
            </a:xfrm>
            <a:prstGeom prst="roundRect">
              <a:avLst/>
            </a:prstGeom>
            <a:gradFill>
              <a:gsLst>
                <a:gs pos="0">
                  <a:srgbClr val="00B0F0"/>
                </a:gs>
                <a:gs pos="100000">
                  <a:srgbClr val="00B0F0">
                    <a:lumMod val="72000"/>
                  </a:srgbClr>
                </a:gs>
              </a:gsLst>
              <a:lin ang="5400000" scaled="1"/>
            </a:gradFill>
            <a:ln w="12700" cap="flat" cmpd="sng" algn="ctr">
              <a:no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a:ln>
                    <a:noFill/>
                  </a:ln>
                  <a:solidFill>
                    <a:schemeClr val="accent4">
                      <a:lumMod val="10000"/>
                    </a:schemeClr>
                  </a:solidFill>
                  <a:effectLst/>
                  <a:latin typeface="+mj-lt"/>
                </a:rPr>
                <a:t>P</a:t>
              </a:r>
            </a:p>
          </p:txBody>
        </p:sp>
        <p:sp>
          <p:nvSpPr>
            <p:cNvPr id="174" name="Rounded Rectangle 173">
              <a:extLst>
                <a:ext uri="{FF2B5EF4-FFF2-40B4-BE49-F238E27FC236}">
                  <a16:creationId xmlns:a16="http://schemas.microsoft.com/office/drawing/2014/main" id="{AAA56284-6863-F8CD-77A8-BD8F1FBCB33C}"/>
                </a:ext>
              </a:extLst>
            </p:cNvPr>
            <p:cNvSpPr/>
            <p:nvPr/>
          </p:nvSpPr>
          <p:spPr bwMode="auto">
            <a:xfrm>
              <a:off x="4274343" y="1066800"/>
              <a:ext cx="609600" cy="609600"/>
            </a:xfrm>
            <a:prstGeom prst="roundRect">
              <a:avLst/>
            </a:prstGeom>
            <a:gradFill>
              <a:gsLst>
                <a:gs pos="0">
                  <a:srgbClr val="00B0F0"/>
                </a:gs>
                <a:gs pos="100000">
                  <a:srgbClr val="00B0F0">
                    <a:lumMod val="72000"/>
                  </a:srgbClr>
                </a:gs>
              </a:gsLst>
              <a:lin ang="5400000" scaled="1"/>
            </a:gradFill>
            <a:ln w="12700" cap="flat" cmpd="sng" algn="ctr">
              <a:no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a:ln>
                    <a:noFill/>
                  </a:ln>
                  <a:solidFill>
                    <a:schemeClr val="accent4">
                      <a:lumMod val="10000"/>
                    </a:schemeClr>
                  </a:solidFill>
                  <a:effectLst/>
                  <a:latin typeface="+mj-lt"/>
                </a:rPr>
                <a:t>O</a:t>
              </a:r>
            </a:p>
          </p:txBody>
        </p:sp>
        <p:sp>
          <p:nvSpPr>
            <p:cNvPr id="175" name="Rounded Rectangle 174">
              <a:extLst>
                <a:ext uri="{FF2B5EF4-FFF2-40B4-BE49-F238E27FC236}">
                  <a16:creationId xmlns:a16="http://schemas.microsoft.com/office/drawing/2014/main" id="{ACED8DCD-B558-6222-331A-0C3F4068257D}"/>
                </a:ext>
              </a:extLst>
            </p:cNvPr>
            <p:cNvSpPr/>
            <p:nvPr/>
          </p:nvSpPr>
          <p:spPr bwMode="auto">
            <a:xfrm>
              <a:off x="5521325" y="1066800"/>
              <a:ext cx="609600" cy="609600"/>
            </a:xfrm>
            <a:prstGeom prst="roundRect">
              <a:avLst/>
            </a:prstGeom>
            <a:gradFill>
              <a:gsLst>
                <a:gs pos="0">
                  <a:srgbClr val="00B0F0"/>
                </a:gs>
                <a:gs pos="100000">
                  <a:srgbClr val="00B0F0">
                    <a:lumMod val="72000"/>
                  </a:srgbClr>
                </a:gs>
              </a:gsLst>
              <a:lin ang="5400000" scaled="1"/>
            </a:gradFill>
            <a:ln w="12700" cap="flat" cmpd="sng" algn="ctr">
              <a:no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a:ln>
                    <a:noFill/>
                  </a:ln>
                  <a:solidFill>
                    <a:schemeClr val="accent4">
                      <a:lumMod val="10000"/>
                    </a:schemeClr>
                  </a:solidFill>
                  <a:effectLst/>
                  <a:latin typeface="+mj-lt"/>
                </a:rPr>
                <a:t>C</a:t>
              </a:r>
            </a:p>
          </p:txBody>
        </p:sp>
        <p:sp>
          <p:nvSpPr>
            <p:cNvPr id="178" name="Rectangle 177">
              <a:extLst>
                <a:ext uri="{FF2B5EF4-FFF2-40B4-BE49-F238E27FC236}">
                  <a16:creationId xmlns:a16="http://schemas.microsoft.com/office/drawing/2014/main" id="{EBF0B8E4-95D1-2085-CC58-E490836D4AD4}"/>
                </a:ext>
              </a:extLst>
            </p:cNvPr>
            <p:cNvSpPr/>
            <p:nvPr/>
          </p:nvSpPr>
          <p:spPr bwMode="auto">
            <a:xfrm>
              <a:off x="2590800" y="2217284"/>
              <a:ext cx="1447800" cy="4031116"/>
            </a:xfrm>
            <a:prstGeom prst="rect">
              <a:avLst/>
            </a:prstGeom>
            <a:noFill/>
            <a:ln w="19050" cap="flat" cmpd="sng" algn="ctr">
              <a:solidFill>
                <a:srgbClr val="00AEEF"/>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accent4">
                    <a:lumMod val="10000"/>
                  </a:schemeClr>
                </a:solidFill>
                <a:effectLst/>
                <a:latin typeface="Generis Sans Com" pitchFamily="34" charset="0"/>
              </a:endParaRPr>
            </a:p>
          </p:txBody>
        </p:sp>
        <p:sp>
          <p:nvSpPr>
            <p:cNvPr id="179" name="Rectangle 178">
              <a:extLst>
                <a:ext uri="{FF2B5EF4-FFF2-40B4-BE49-F238E27FC236}">
                  <a16:creationId xmlns:a16="http://schemas.microsoft.com/office/drawing/2014/main" id="{3BB9D616-AA85-96C7-B790-AD43DD4BC277}"/>
                </a:ext>
              </a:extLst>
            </p:cNvPr>
            <p:cNvSpPr/>
            <p:nvPr/>
          </p:nvSpPr>
          <p:spPr bwMode="auto">
            <a:xfrm>
              <a:off x="4259341" y="2543174"/>
              <a:ext cx="777240" cy="591840"/>
            </a:xfrm>
            <a:prstGeom prst="rect">
              <a:avLst/>
            </a:prstGeom>
            <a:noFill/>
            <a:ln w="19050" cap="flat" cmpd="sng" algn="ctr">
              <a:solidFill>
                <a:srgbClr val="00AEEF"/>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accent4">
                    <a:lumMod val="10000"/>
                  </a:schemeClr>
                </a:solidFill>
                <a:effectLst/>
                <a:latin typeface="+mj-lt"/>
              </a:endParaRPr>
            </a:p>
          </p:txBody>
        </p:sp>
        <p:sp>
          <p:nvSpPr>
            <p:cNvPr id="181" name="Rectangle 180">
              <a:extLst>
                <a:ext uri="{FF2B5EF4-FFF2-40B4-BE49-F238E27FC236}">
                  <a16:creationId xmlns:a16="http://schemas.microsoft.com/office/drawing/2014/main" id="{B4C1D09E-55EA-92DF-68FC-2BE75BB85F32}"/>
                </a:ext>
              </a:extLst>
            </p:cNvPr>
            <p:cNvSpPr/>
            <p:nvPr/>
          </p:nvSpPr>
          <p:spPr bwMode="auto">
            <a:xfrm>
              <a:off x="4259341" y="4026617"/>
              <a:ext cx="777240" cy="531829"/>
            </a:xfrm>
            <a:prstGeom prst="rect">
              <a:avLst/>
            </a:prstGeom>
            <a:noFill/>
            <a:ln w="19050" cap="flat" cmpd="sng" algn="ctr">
              <a:solidFill>
                <a:srgbClr val="00AEEF"/>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accent4">
                    <a:lumMod val="10000"/>
                  </a:schemeClr>
                </a:solidFill>
                <a:effectLst/>
                <a:latin typeface="+mj-lt"/>
              </a:endParaRPr>
            </a:p>
          </p:txBody>
        </p:sp>
        <p:sp>
          <p:nvSpPr>
            <p:cNvPr id="182" name="Rectangle 181">
              <a:extLst>
                <a:ext uri="{FF2B5EF4-FFF2-40B4-BE49-F238E27FC236}">
                  <a16:creationId xmlns:a16="http://schemas.microsoft.com/office/drawing/2014/main" id="{295423B0-8804-90FD-F992-871638D8FACB}"/>
                </a:ext>
              </a:extLst>
            </p:cNvPr>
            <p:cNvSpPr/>
            <p:nvPr/>
          </p:nvSpPr>
          <p:spPr bwMode="auto">
            <a:xfrm>
              <a:off x="4289696" y="4709648"/>
              <a:ext cx="777240" cy="703541"/>
            </a:xfrm>
            <a:prstGeom prst="rect">
              <a:avLst/>
            </a:prstGeom>
            <a:noFill/>
            <a:ln w="19050" cap="flat" cmpd="sng" algn="ctr">
              <a:solidFill>
                <a:srgbClr val="00AEEF"/>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accent4">
                    <a:lumMod val="10000"/>
                  </a:schemeClr>
                </a:solidFill>
                <a:effectLst/>
                <a:latin typeface="+mj-lt"/>
              </a:endParaRPr>
            </a:p>
          </p:txBody>
        </p:sp>
        <p:sp>
          <p:nvSpPr>
            <p:cNvPr id="188" name="Rectangle 187">
              <a:extLst>
                <a:ext uri="{FF2B5EF4-FFF2-40B4-BE49-F238E27FC236}">
                  <a16:creationId xmlns:a16="http://schemas.microsoft.com/office/drawing/2014/main" id="{2FDEB899-F132-8534-6030-23881E021794}"/>
                </a:ext>
              </a:extLst>
            </p:cNvPr>
            <p:cNvSpPr/>
            <p:nvPr/>
          </p:nvSpPr>
          <p:spPr bwMode="auto">
            <a:xfrm>
              <a:off x="1592819" y="2339204"/>
              <a:ext cx="777240" cy="1097280"/>
            </a:xfrm>
            <a:prstGeom prst="rect">
              <a:avLst/>
            </a:prstGeom>
            <a:noFill/>
            <a:ln w="19050" cap="flat" cmpd="sng" algn="ctr">
              <a:solidFill>
                <a:srgbClr val="00AEEF"/>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accent4">
                    <a:lumMod val="10000"/>
                  </a:schemeClr>
                </a:solidFill>
                <a:effectLst/>
                <a:latin typeface="+mj-lt"/>
              </a:endParaRPr>
            </a:p>
          </p:txBody>
        </p:sp>
        <p:sp>
          <p:nvSpPr>
            <p:cNvPr id="189" name="Rectangle 188">
              <a:extLst>
                <a:ext uri="{FF2B5EF4-FFF2-40B4-BE49-F238E27FC236}">
                  <a16:creationId xmlns:a16="http://schemas.microsoft.com/office/drawing/2014/main" id="{A9F372AA-9138-DA94-576B-1F4B8A004129}"/>
                </a:ext>
              </a:extLst>
            </p:cNvPr>
            <p:cNvSpPr/>
            <p:nvPr/>
          </p:nvSpPr>
          <p:spPr bwMode="auto">
            <a:xfrm>
              <a:off x="1592819" y="3630862"/>
              <a:ext cx="777240" cy="1097280"/>
            </a:xfrm>
            <a:prstGeom prst="rect">
              <a:avLst/>
            </a:prstGeom>
            <a:noFill/>
            <a:ln w="19050" cap="flat" cmpd="sng" algn="ctr">
              <a:solidFill>
                <a:srgbClr val="00AEEF"/>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accent4">
                    <a:lumMod val="10000"/>
                  </a:schemeClr>
                </a:solidFill>
                <a:effectLst/>
                <a:latin typeface="+mj-lt"/>
              </a:endParaRPr>
            </a:p>
          </p:txBody>
        </p:sp>
        <p:sp>
          <p:nvSpPr>
            <p:cNvPr id="190" name="Rectangle 189">
              <a:extLst>
                <a:ext uri="{FF2B5EF4-FFF2-40B4-BE49-F238E27FC236}">
                  <a16:creationId xmlns:a16="http://schemas.microsoft.com/office/drawing/2014/main" id="{017E3C41-B2B2-EA4B-F9F0-116DBB17EB9F}"/>
                </a:ext>
              </a:extLst>
            </p:cNvPr>
            <p:cNvSpPr/>
            <p:nvPr/>
          </p:nvSpPr>
          <p:spPr bwMode="auto">
            <a:xfrm>
              <a:off x="1592819" y="4922520"/>
              <a:ext cx="777240" cy="1097280"/>
            </a:xfrm>
            <a:prstGeom prst="rect">
              <a:avLst/>
            </a:prstGeom>
            <a:noFill/>
            <a:ln w="19050" cap="flat" cmpd="sng" algn="ctr">
              <a:solidFill>
                <a:srgbClr val="00AEEF"/>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accent4">
                    <a:lumMod val="10000"/>
                  </a:schemeClr>
                </a:solidFill>
                <a:effectLst/>
                <a:latin typeface="+mj-lt"/>
              </a:endParaRPr>
            </a:p>
          </p:txBody>
        </p:sp>
        <p:sp>
          <p:nvSpPr>
            <p:cNvPr id="7" name="Rectangle 6">
              <a:extLst>
                <a:ext uri="{FF2B5EF4-FFF2-40B4-BE49-F238E27FC236}">
                  <a16:creationId xmlns:a16="http://schemas.microsoft.com/office/drawing/2014/main" id="{D7595110-6EE7-C17F-BDD4-967338DBEAEB}"/>
                </a:ext>
              </a:extLst>
            </p:cNvPr>
            <p:cNvSpPr/>
            <p:nvPr/>
          </p:nvSpPr>
          <p:spPr bwMode="auto">
            <a:xfrm>
              <a:off x="381000" y="2499224"/>
              <a:ext cx="914400" cy="777240"/>
            </a:xfrm>
            <a:prstGeom prst="rect">
              <a:avLst/>
            </a:prstGeom>
            <a:noFill/>
            <a:ln w="19050" cap="flat" cmpd="sng" algn="ctr">
              <a:solidFill>
                <a:srgbClr val="00AEEF"/>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accent4">
                    <a:lumMod val="10000"/>
                  </a:schemeClr>
                </a:solidFill>
                <a:effectLst/>
                <a:latin typeface="+mj-lt"/>
              </a:endParaRPr>
            </a:p>
          </p:txBody>
        </p:sp>
        <p:sp>
          <p:nvSpPr>
            <p:cNvPr id="191" name="Rectangle 190">
              <a:extLst>
                <a:ext uri="{FF2B5EF4-FFF2-40B4-BE49-F238E27FC236}">
                  <a16:creationId xmlns:a16="http://schemas.microsoft.com/office/drawing/2014/main" id="{DCCD8A2B-F92C-59BF-0B84-196E1D4803F1}"/>
                </a:ext>
              </a:extLst>
            </p:cNvPr>
            <p:cNvSpPr/>
            <p:nvPr/>
          </p:nvSpPr>
          <p:spPr bwMode="auto">
            <a:xfrm>
              <a:off x="381000" y="3790882"/>
              <a:ext cx="914400" cy="777240"/>
            </a:xfrm>
            <a:prstGeom prst="rect">
              <a:avLst/>
            </a:prstGeom>
            <a:noFill/>
            <a:ln w="19050" cap="flat" cmpd="sng" algn="ctr">
              <a:solidFill>
                <a:srgbClr val="00AEEF"/>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accent4">
                    <a:lumMod val="10000"/>
                  </a:schemeClr>
                </a:solidFill>
                <a:effectLst/>
                <a:latin typeface="+mj-lt"/>
              </a:endParaRPr>
            </a:p>
          </p:txBody>
        </p:sp>
        <p:sp>
          <p:nvSpPr>
            <p:cNvPr id="192" name="Rectangle 191">
              <a:extLst>
                <a:ext uri="{FF2B5EF4-FFF2-40B4-BE49-F238E27FC236}">
                  <a16:creationId xmlns:a16="http://schemas.microsoft.com/office/drawing/2014/main" id="{2B2D6D48-A3D4-3C1B-0050-B37BC52E26EB}"/>
                </a:ext>
              </a:extLst>
            </p:cNvPr>
            <p:cNvSpPr/>
            <p:nvPr/>
          </p:nvSpPr>
          <p:spPr bwMode="auto">
            <a:xfrm>
              <a:off x="380999" y="4798080"/>
              <a:ext cx="914400" cy="777240"/>
            </a:xfrm>
            <a:prstGeom prst="rect">
              <a:avLst/>
            </a:prstGeom>
            <a:noFill/>
            <a:ln w="19050" cap="flat" cmpd="sng" algn="ctr">
              <a:solidFill>
                <a:srgbClr val="00AEEF"/>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accent4">
                    <a:lumMod val="10000"/>
                  </a:schemeClr>
                </a:solidFill>
                <a:effectLst/>
                <a:latin typeface="+mj-lt"/>
              </a:endParaRPr>
            </a:p>
          </p:txBody>
        </p:sp>
        <p:sp>
          <p:nvSpPr>
            <p:cNvPr id="194" name="Rectangle 193">
              <a:extLst>
                <a:ext uri="{FF2B5EF4-FFF2-40B4-BE49-F238E27FC236}">
                  <a16:creationId xmlns:a16="http://schemas.microsoft.com/office/drawing/2014/main" id="{8C4FBB5A-33EF-51E5-7D10-BF8B4FFA59E1}"/>
                </a:ext>
              </a:extLst>
            </p:cNvPr>
            <p:cNvSpPr/>
            <p:nvPr/>
          </p:nvSpPr>
          <p:spPr bwMode="auto">
            <a:xfrm>
              <a:off x="5334000" y="3790882"/>
              <a:ext cx="914400" cy="777240"/>
            </a:xfrm>
            <a:prstGeom prst="rect">
              <a:avLst/>
            </a:prstGeom>
            <a:noFill/>
            <a:ln w="19050" cap="flat" cmpd="sng" algn="ctr">
              <a:solidFill>
                <a:srgbClr val="00AEEF"/>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accent4">
                    <a:lumMod val="10000"/>
                  </a:schemeClr>
                </a:solidFill>
                <a:effectLst/>
                <a:latin typeface="+mj-lt"/>
              </a:endParaRPr>
            </a:p>
          </p:txBody>
        </p:sp>
        <p:sp>
          <p:nvSpPr>
            <p:cNvPr id="198" name="Rectangle 197">
              <a:extLst>
                <a:ext uri="{FF2B5EF4-FFF2-40B4-BE49-F238E27FC236}">
                  <a16:creationId xmlns:a16="http://schemas.microsoft.com/office/drawing/2014/main" id="{ACDEBB84-BF36-09D5-1C9F-5816F780FA2B}"/>
                </a:ext>
              </a:extLst>
            </p:cNvPr>
            <p:cNvSpPr/>
            <p:nvPr/>
          </p:nvSpPr>
          <p:spPr bwMode="auto">
            <a:xfrm>
              <a:off x="2850354" y="2371862"/>
              <a:ext cx="914400" cy="365760"/>
            </a:xfrm>
            <a:prstGeom prst="rect">
              <a:avLst/>
            </a:prstGeom>
            <a:noFill/>
            <a:ln w="19050" cap="flat" cmpd="sng" algn="ctr">
              <a:solidFill>
                <a:srgbClr val="00AEEF"/>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accent4">
                    <a:lumMod val="10000"/>
                  </a:schemeClr>
                </a:solidFill>
                <a:effectLst/>
                <a:latin typeface="+mj-lt"/>
              </a:endParaRPr>
            </a:p>
          </p:txBody>
        </p:sp>
        <p:sp>
          <p:nvSpPr>
            <p:cNvPr id="210" name="Rectangle 209">
              <a:extLst>
                <a:ext uri="{FF2B5EF4-FFF2-40B4-BE49-F238E27FC236}">
                  <a16:creationId xmlns:a16="http://schemas.microsoft.com/office/drawing/2014/main" id="{E48E5D4D-39F8-2CCD-B42B-2EEB1E59C52F}"/>
                </a:ext>
              </a:extLst>
            </p:cNvPr>
            <p:cNvSpPr/>
            <p:nvPr/>
          </p:nvSpPr>
          <p:spPr bwMode="auto">
            <a:xfrm>
              <a:off x="2850354" y="2931592"/>
              <a:ext cx="914400" cy="365760"/>
            </a:xfrm>
            <a:prstGeom prst="rect">
              <a:avLst/>
            </a:prstGeom>
            <a:noFill/>
            <a:ln w="19050" cap="flat" cmpd="sng" algn="ctr">
              <a:solidFill>
                <a:srgbClr val="00AEEF"/>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accent4">
                    <a:lumMod val="10000"/>
                  </a:schemeClr>
                </a:solidFill>
                <a:effectLst/>
                <a:latin typeface="+mj-lt"/>
              </a:endParaRPr>
            </a:p>
          </p:txBody>
        </p:sp>
        <p:sp>
          <p:nvSpPr>
            <p:cNvPr id="211" name="Rectangle 210">
              <a:extLst>
                <a:ext uri="{FF2B5EF4-FFF2-40B4-BE49-F238E27FC236}">
                  <a16:creationId xmlns:a16="http://schemas.microsoft.com/office/drawing/2014/main" id="{C104C747-F693-86F0-5BAB-F815BEF7367B}"/>
                </a:ext>
              </a:extLst>
            </p:cNvPr>
            <p:cNvSpPr/>
            <p:nvPr/>
          </p:nvSpPr>
          <p:spPr bwMode="auto">
            <a:xfrm>
              <a:off x="2850354" y="3491322"/>
              <a:ext cx="914400" cy="365760"/>
            </a:xfrm>
            <a:prstGeom prst="rect">
              <a:avLst/>
            </a:prstGeom>
            <a:noFill/>
            <a:ln w="19050" cap="flat" cmpd="sng" algn="ctr">
              <a:solidFill>
                <a:srgbClr val="00AEEF"/>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accent4">
                    <a:lumMod val="10000"/>
                  </a:schemeClr>
                </a:solidFill>
                <a:effectLst/>
                <a:latin typeface="+mj-lt"/>
              </a:endParaRPr>
            </a:p>
          </p:txBody>
        </p:sp>
        <p:sp>
          <p:nvSpPr>
            <p:cNvPr id="212" name="Rectangle 211">
              <a:extLst>
                <a:ext uri="{FF2B5EF4-FFF2-40B4-BE49-F238E27FC236}">
                  <a16:creationId xmlns:a16="http://schemas.microsoft.com/office/drawing/2014/main" id="{E8707C70-6B40-F46F-31A3-64996A023EDE}"/>
                </a:ext>
              </a:extLst>
            </p:cNvPr>
            <p:cNvSpPr/>
            <p:nvPr/>
          </p:nvSpPr>
          <p:spPr bwMode="auto">
            <a:xfrm>
              <a:off x="2850354" y="4051052"/>
              <a:ext cx="914400" cy="365760"/>
            </a:xfrm>
            <a:prstGeom prst="rect">
              <a:avLst/>
            </a:prstGeom>
            <a:noFill/>
            <a:ln w="19050" cap="flat" cmpd="sng" algn="ctr">
              <a:solidFill>
                <a:srgbClr val="00AEEF"/>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accent4">
                    <a:lumMod val="10000"/>
                  </a:schemeClr>
                </a:solidFill>
                <a:effectLst/>
                <a:latin typeface="+mj-lt"/>
              </a:endParaRPr>
            </a:p>
          </p:txBody>
        </p:sp>
        <p:sp>
          <p:nvSpPr>
            <p:cNvPr id="213" name="Rectangle 212">
              <a:extLst>
                <a:ext uri="{FF2B5EF4-FFF2-40B4-BE49-F238E27FC236}">
                  <a16:creationId xmlns:a16="http://schemas.microsoft.com/office/drawing/2014/main" id="{C515B913-D02B-97FD-7D6A-3B81FEDAA844}"/>
                </a:ext>
              </a:extLst>
            </p:cNvPr>
            <p:cNvSpPr/>
            <p:nvPr/>
          </p:nvSpPr>
          <p:spPr bwMode="auto">
            <a:xfrm>
              <a:off x="2850354" y="4610782"/>
              <a:ext cx="914400" cy="365760"/>
            </a:xfrm>
            <a:prstGeom prst="rect">
              <a:avLst/>
            </a:prstGeom>
            <a:noFill/>
            <a:ln w="19050" cap="flat" cmpd="sng" algn="ctr">
              <a:solidFill>
                <a:srgbClr val="00AEEF"/>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accent4">
                    <a:lumMod val="10000"/>
                  </a:schemeClr>
                </a:solidFill>
                <a:effectLst/>
                <a:latin typeface="+mj-lt"/>
              </a:endParaRPr>
            </a:p>
          </p:txBody>
        </p:sp>
        <p:sp>
          <p:nvSpPr>
            <p:cNvPr id="214" name="Rectangle 213">
              <a:extLst>
                <a:ext uri="{FF2B5EF4-FFF2-40B4-BE49-F238E27FC236}">
                  <a16:creationId xmlns:a16="http://schemas.microsoft.com/office/drawing/2014/main" id="{E9511352-3C13-0973-D3C9-DDE3432A9759}"/>
                </a:ext>
              </a:extLst>
            </p:cNvPr>
            <p:cNvSpPr/>
            <p:nvPr/>
          </p:nvSpPr>
          <p:spPr bwMode="auto">
            <a:xfrm>
              <a:off x="2850354" y="5170512"/>
              <a:ext cx="914400" cy="365760"/>
            </a:xfrm>
            <a:prstGeom prst="rect">
              <a:avLst/>
            </a:prstGeom>
            <a:noFill/>
            <a:ln w="19050" cap="flat" cmpd="sng" algn="ctr">
              <a:solidFill>
                <a:srgbClr val="00AEEF"/>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accent4">
                    <a:lumMod val="10000"/>
                  </a:schemeClr>
                </a:solidFill>
                <a:effectLst/>
                <a:latin typeface="+mj-lt"/>
              </a:endParaRPr>
            </a:p>
          </p:txBody>
        </p:sp>
        <p:sp>
          <p:nvSpPr>
            <p:cNvPr id="215" name="Rectangle 214">
              <a:extLst>
                <a:ext uri="{FF2B5EF4-FFF2-40B4-BE49-F238E27FC236}">
                  <a16:creationId xmlns:a16="http://schemas.microsoft.com/office/drawing/2014/main" id="{FE9A55BF-D9B3-8511-57B2-D6A7F2F68119}"/>
                </a:ext>
              </a:extLst>
            </p:cNvPr>
            <p:cNvSpPr/>
            <p:nvPr/>
          </p:nvSpPr>
          <p:spPr bwMode="auto">
            <a:xfrm>
              <a:off x="2850354" y="5730240"/>
              <a:ext cx="914400" cy="365760"/>
            </a:xfrm>
            <a:prstGeom prst="rect">
              <a:avLst/>
            </a:prstGeom>
            <a:noFill/>
            <a:ln w="19050" cap="flat" cmpd="sng" algn="ctr">
              <a:solidFill>
                <a:srgbClr val="00AEEF"/>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accent4">
                    <a:lumMod val="10000"/>
                  </a:schemeClr>
                </a:solidFill>
                <a:effectLst/>
                <a:latin typeface="+mj-lt"/>
              </a:endParaRPr>
            </a:p>
          </p:txBody>
        </p:sp>
        <p:cxnSp>
          <p:nvCxnSpPr>
            <p:cNvPr id="216" name="Straight Arrow Connector 215">
              <a:extLst>
                <a:ext uri="{FF2B5EF4-FFF2-40B4-BE49-F238E27FC236}">
                  <a16:creationId xmlns:a16="http://schemas.microsoft.com/office/drawing/2014/main" id="{FF77605C-0503-01C6-7745-F5DDFD52F1F7}"/>
                </a:ext>
              </a:extLst>
            </p:cNvPr>
            <p:cNvCxnSpPr/>
            <p:nvPr/>
          </p:nvCxnSpPr>
          <p:spPr bwMode="auto">
            <a:xfrm>
              <a:off x="3332162" y="2737622"/>
              <a:ext cx="0" cy="193970"/>
            </a:xfrm>
            <a:prstGeom prst="straightConnector1">
              <a:avLst/>
            </a:prstGeom>
            <a:solidFill>
              <a:schemeClr val="hlink"/>
            </a:solidFill>
            <a:ln w="12700" cap="flat" cmpd="sng" algn="ctr">
              <a:solidFill>
                <a:schemeClr val="tx1">
                  <a:lumMod val="65000"/>
                  <a:lumOff val="35000"/>
                </a:schemeClr>
              </a:solidFill>
              <a:prstDash val="solid"/>
              <a:round/>
              <a:headEnd type="none" w="med" len="med"/>
              <a:tailEnd type="arrow" w="med" len="med"/>
            </a:ln>
            <a:effectLst/>
          </p:spPr>
        </p:cxnSp>
        <p:cxnSp>
          <p:nvCxnSpPr>
            <p:cNvPr id="219" name="Straight Arrow Connector 218">
              <a:extLst>
                <a:ext uri="{FF2B5EF4-FFF2-40B4-BE49-F238E27FC236}">
                  <a16:creationId xmlns:a16="http://schemas.microsoft.com/office/drawing/2014/main" id="{0242CF2A-4204-5EFD-E82D-67318260AD43}"/>
                </a:ext>
              </a:extLst>
            </p:cNvPr>
            <p:cNvCxnSpPr/>
            <p:nvPr/>
          </p:nvCxnSpPr>
          <p:spPr bwMode="auto">
            <a:xfrm>
              <a:off x="3307554" y="3299597"/>
              <a:ext cx="0" cy="193970"/>
            </a:xfrm>
            <a:prstGeom prst="straightConnector1">
              <a:avLst/>
            </a:prstGeom>
            <a:solidFill>
              <a:schemeClr val="hlink"/>
            </a:solidFill>
            <a:ln w="12700" cap="flat" cmpd="sng" algn="ctr">
              <a:solidFill>
                <a:schemeClr val="tx1">
                  <a:lumMod val="65000"/>
                  <a:lumOff val="35000"/>
                </a:schemeClr>
              </a:solidFill>
              <a:prstDash val="solid"/>
              <a:round/>
              <a:headEnd type="none" w="med" len="med"/>
              <a:tailEnd type="arrow" w="med" len="med"/>
            </a:ln>
            <a:effectLst/>
          </p:spPr>
        </p:cxnSp>
        <p:cxnSp>
          <p:nvCxnSpPr>
            <p:cNvPr id="220" name="Straight Arrow Connector 219">
              <a:extLst>
                <a:ext uri="{FF2B5EF4-FFF2-40B4-BE49-F238E27FC236}">
                  <a16:creationId xmlns:a16="http://schemas.microsoft.com/office/drawing/2014/main" id="{33CECFF9-40A9-BA79-B38A-FBEB6069B3E3}"/>
                </a:ext>
              </a:extLst>
            </p:cNvPr>
            <p:cNvCxnSpPr/>
            <p:nvPr/>
          </p:nvCxnSpPr>
          <p:spPr bwMode="auto">
            <a:xfrm>
              <a:off x="3307554" y="3844630"/>
              <a:ext cx="0" cy="193970"/>
            </a:xfrm>
            <a:prstGeom prst="straightConnector1">
              <a:avLst/>
            </a:prstGeom>
            <a:solidFill>
              <a:schemeClr val="hlink"/>
            </a:solidFill>
            <a:ln w="12700" cap="flat" cmpd="sng" algn="ctr">
              <a:solidFill>
                <a:schemeClr val="tx1">
                  <a:lumMod val="65000"/>
                  <a:lumOff val="35000"/>
                </a:schemeClr>
              </a:solidFill>
              <a:prstDash val="solid"/>
              <a:round/>
              <a:headEnd type="none" w="med" len="med"/>
              <a:tailEnd type="arrow" w="med" len="med"/>
            </a:ln>
            <a:effectLst/>
          </p:spPr>
        </p:cxnSp>
        <p:cxnSp>
          <p:nvCxnSpPr>
            <p:cNvPr id="221" name="Straight Arrow Connector 220">
              <a:extLst>
                <a:ext uri="{FF2B5EF4-FFF2-40B4-BE49-F238E27FC236}">
                  <a16:creationId xmlns:a16="http://schemas.microsoft.com/office/drawing/2014/main" id="{94DE6943-DE6F-97DC-4654-59EC82A9B0E0}"/>
                </a:ext>
              </a:extLst>
            </p:cNvPr>
            <p:cNvCxnSpPr/>
            <p:nvPr/>
          </p:nvCxnSpPr>
          <p:spPr bwMode="auto">
            <a:xfrm>
              <a:off x="3307554" y="4416812"/>
              <a:ext cx="0" cy="193970"/>
            </a:xfrm>
            <a:prstGeom prst="straightConnector1">
              <a:avLst/>
            </a:prstGeom>
            <a:solidFill>
              <a:schemeClr val="hlink"/>
            </a:solidFill>
            <a:ln w="12700" cap="flat" cmpd="sng" algn="ctr">
              <a:solidFill>
                <a:schemeClr val="tx1">
                  <a:lumMod val="65000"/>
                  <a:lumOff val="35000"/>
                </a:schemeClr>
              </a:solidFill>
              <a:prstDash val="solid"/>
              <a:round/>
              <a:headEnd type="none" w="med" len="med"/>
              <a:tailEnd type="arrow" w="med" len="med"/>
            </a:ln>
            <a:effectLst/>
          </p:spPr>
        </p:cxnSp>
        <p:cxnSp>
          <p:nvCxnSpPr>
            <p:cNvPr id="222" name="Straight Arrow Connector 221">
              <a:extLst>
                <a:ext uri="{FF2B5EF4-FFF2-40B4-BE49-F238E27FC236}">
                  <a16:creationId xmlns:a16="http://schemas.microsoft.com/office/drawing/2014/main" id="{782CC509-52A4-E52A-1E14-920FD6D241CA}"/>
                </a:ext>
              </a:extLst>
            </p:cNvPr>
            <p:cNvCxnSpPr/>
            <p:nvPr/>
          </p:nvCxnSpPr>
          <p:spPr bwMode="auto">
            <a:xfrm>
              <a:off x="3307554" y="4985555"/>
              <a:ext cx="0" cy="193970"/>
            </a:xfrm>
            <a:prstGeom prst="straightConnector1">
              <a:avLst/>
            </a:prstGeom>
            <a:solidFill>
              <a:schemeClr val="hlink"/>
            </a:solidFill>
            <a:ln w="12700" cap="flat" cmpd="sng" algn="ctr">
              <a:solidFill>
                <a:schemeClr val="tx1">
                  <a:lumMod val="65000"/>
                  <a:lumOff val="35000"/>
                </a:schemeClr>
              </a:solidFill>
              <a:prstDash val="solid"/>
              <a:round/>
              <a:headEnd type="none" w="med" len="med"/>
              <a:tailEnd type="arrow" w="med" len="med"/>
            </a:ln>
            <a:effectLst/>
          </p:spPr>
        </p:cxnSp>
        <p:cxnSp>
          <p:nvCxnSpPr>
            <p:cNvPr id="223" name="Straight Arrow Connector 222">
              <a:extLst>
                <a:ext uri="{FF2B5EF4-FFF2-40B4-BE49-F238E27FC236}">
                  <a16:creationId xmlns:a16="http://schemas.microsoft.com/office/drawing/2014/main" id="{288608F3-243F-DB60-581D-52310A10FA0C}"/>
                </a:ext>
              </a:extLst>
            </p:cNvPr>
            <p:cNvCxnSpPr/>
            <p:nvPr/>
          </p:nvCxnSpPr>
          <p:spPr bwMode="auto">
            <a:xfrm>
              <a:off x="3307554" y="5536272"/>
              <a:ext cx="0" cy="193970"/>
            </a:xfrm>
            <a:prstGeom prst="straightConnector1">
              <a:avLst/>
            </a:prstGeom>
            <a:solidFill>
              <a:schemeClr val="hlink"/>
            </a:solidFill>
            <a:ln w="12700" cap="flat" cmpd="sng" algn="ctr">
              <a:solidFill>
                <a:schemeClr val="tx1">
                  <a:lumMod val="65000"/>
                  <a:lumOff val="35000"/>
                </a:schemeClr>
              </a:solidFill>
              <a:prstDash val="solid"/>
              <a:round/>
              <a:headEnd type="none" w="med" len="med"/>
              <a:tailEnd type="arrow" w="med" len="med"/>
            </a:ln>
            <a:effectLst/>
          </p:spPr>
        </p:cxnSp>
        <p:sp>
          <p:nvSpPr>
            <p:cNvPr id="225" name="Rectangle 69">
              <a:extLst>
                <a:ext uri="{FF2B5EF4-FFF2-40B4-BE49-F238E27FC236}">
                  <a16:creationId xmlns:a16="http://schemas.microsoft.com/office/drawing/2014/main" id="{98B8EDA8-D752-4C8A-FA2A-229206E6D9CF}"/>
                </a:ext>
              </a:extLst>
            </p:cNvPr>
            <p:cNvSpPr>
              <a:spLocks noChangeArrowheads="1"/>
            </p:cNvSpPr>
            <p:nvPr/>
          </p:nvSpPr>
          <p:spPr bwMode="blackWhite">
            <a:xfrm>
              <a:off x="2667000" y="2457906"/>
              <a:ext cx="913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57250" eaLnBrk="0" hangingPunct="0">
                <a:lnSpc>
                  <a:spcPct val="90000"/>
                </a:lnSpc>
                <a:spcBef>
                  <a:spcPct val="30000"/>
                </a:spcBef>
                <a:buClr>
                  <a:srgbClr val="CC0000"/>
                </a:buClr>
                <a:buSzPct val="85000"/>
                <a:buFont typeface="Wingdings" pitchFamily="2" charset="2"/>
                <a:buChar char="l"/>
                <a:defRPr sz="2000">
                  <a:solidFill>
                    <a:schemeClr val="tx1"/>
                  </a:solidFill>
                  <a:latin typeface="Arial" charset="0"/>
                </a:defRPr>
              </a:lvl1pPr>
              <a:lvl2pPr marL="742950" indent="-285750" defTabSz="857250" eaLnBrk="0" hangingPunct="0">
                <a:spcBef>
                  <a:spcPct val="20000"/>
                </a:spcBef>
                <a:buChar char="–"/>
                <a:defRPr sz="2000">
                  <a:solidFill>
                    <a:schemeClr val="tx1"/>
                  </a:solidFill>
                  <a:latin typeface="Arial" charset="0"/>
                </a:defRPr>
              </a:lvl2pPr>
              <a:lvl3pPr marL="1143000" indent="-228600" defTabSz="857250" eaLnBrk="0" hangingPunct="0">
                <a:spcBef>
                  <a:spcPct val="20000"/>
                </a:spcBef>
                <a:buChar char="•"/>
                <a:defRPr>
                  <a:solidFill>
                    <a:schemeClr val="tx1"/>
                  </a:solidFill>
                  <a:latin typeface="Arial" charset="0"/>
                </a:defRPr>
              </a:lvl3pPr>
              <a:lvl4pPr marL="1600200" indent="-228600" defTabSz="857250" eaLnBrk="0" hangingPunct="0">
                <a:spcBef>
                  <a:spcPct val="20000"/>
                </a:spcBef>
                <a:buChar char="–"/>
                <a:defRPr sz="1600">
                  <a:solidFill>
                    <a:schemeClr val="tx1"/>
                  </a:solidFill>
                  <a:latin typeface="Arial" charset="0"/>
                </a:defRPr>
              </a:lvl4pPr>
              <a:lvl5pPr marL="2057400" indent="-228600" defTabSz="857250" eaLnBrk="0" hangingPunct="0">
                <a:spcBef>
                  <a:spcPct val="20000"/>
                </a:spcBef>
                <a:buChar char="»"/>
                <a:defRPr sz="1600">
                  <a:solidFill>
                    <a:schemeClr val="tx1"/>
                  </a:solidFill>
                  <a:latin typeface="Arial" charset="0"/>
                </a:defRPr>
              </a:lvl5pPr>
              <a:lvl6pPr marL="2514600" indent="-228600" defTabSz="857250" eaLnBrk="0" fontAlgn="base" hangingPunct="0">
                <a:spcBef>
                  <a:spcPct val="20000"/>
                </a:spcBef>
                <a:spcAft>
                  <a:spcPct val="0"/>
                </a:spcAft>
                <a:buChar char="»"/>
                <a:defRPr sz="1600">
                  <a:solidFill>
                    <a:schemeClr val="tx1"/>
                  </a:solidFill>
                  <a:latin typeface="Arial" charset="0"/>
                </a:defRPr>
              </a:lvl6pPr>
              <a:lvl7pPr marL="2971800" indent="-228600" defTabSz="857250" eaLnBrk="0" fontAlgn="base" hangingPunct="0">
                <a:spcBef>
                  <a:spcPct val="20000"/>
                </a:spcBef>
                <a:spcAft>
                  <a:spcPct val="0"/>
                </a:spcAft>
                <a:buChar char="»"/>
                <a:defRPr sz="1600">
                  <a:solidFill>
                    <a:schemeClr val="tx1"/>
                  </a:solidFill>
                  <a:latin typeface="Arial" charset="0"/>
                </a:defRPr>
              </a:lvl7pPr>
              <a:lvl8pPr marL="3429000" indent="-228600" defTabSz="857250" eaLnBrk="0" fontAlgn="base" hangingPunct="0">
                <a:spcBef>
                  <a:spcPct val="20000"/>
                </a:spcBef>
                <a:spcAft>
                  <a:spcPct val="0"/>
                </a:spcAft>
                <a:buChar char="»"/>
                <a:defRPr sz="1600">
                  <a:solidFill>
                    <a:schemeClr val="tx1"/>
                  </a:solidFill>
                  <a:latin typeface="Arial" charset="0"/>
                </a:defRPr>
              </a:lvl8pPr>
              <a:lvl9pPr marL="3886200" indent="-228600" defTabSz="857250" eaLnBrk="0" fontAlgn="base" hangingPunct="0">
                <a:spcBef>
                  <a:spcPct val="20000"/>
                </a:spcBef>
                <a:spcAft>
                  <a:spcPct val="0"/>
                </a:spcAft>
                <a:buChar char="»"/>
                <a:defRPr sz="1600">
                  <a:solidFill>
                    <a:schemeClr val="tx1"/>
                  </a:solidFill>
                  <a:latin typeface="Arial" charset="0"/>
                </a:defRPr>
              </a:lvl9pPr>
            </a:lstStyle>
            <a:p>
              <a:pPr marL="0" marR="0" lvl="0" indent="0" defTabSz="857250" eaLnBrk="0" fontAlgn="auto" latinLnBrk="0" hangingPunct="0">
                <a:lnSpc>
                  <a:spcPct val="100000"/>
                </a:lnSpc>
                <a:spcBef>
                  <a:spcPct val="0"/>
                </a:spcBef>
                <a:spcAft>
                  <a:spcPts val="0"/>
                </a:spcAft>
                <a:buClrTx/>
                <a:buSzTx/>
                <a:buFontTx/>
                <a:buNone/>
                <a:tabLst/>
                <a:defRPr/>
              </a:pPr>
              <a:r>
                <a:rPr kumimoji="0" lang="en-US" altLang="en-US" sz="1400" i="0" u="none" strike="noStrike" kern="0" cap="none" spc="0" normalizeH="0" baseline="0" noProof="0" dirty="0">
                  <a:ln>
                    <a:noFill/>
                  </a:ln>
                  <a:solidFill>
                    <a:schemeClr val="accent4">
                      <a:lumMod val="10000"/>
                    </a:schemeClr>
                  </a:solidFill>
                  <a:effectLst/>
                  <a:uLnTx/>
                  <a:uFillTx/>
                  <a:latin typeface="+mj-lt"/>
                </a:rPr>
                <a:t>1</a:t>
              </a:r>
              <a:endParaRPr kumimoji="0" lang="en-US" altLang="en-US" sz="1400" i="1" u="none" strike="noStrike" kern="0" cap="none" spc="0" normalizeH="0" baseline="0" noProof="0" dirty="0">
                <a:ln>
                  <a:noFill/>
                </a:ln>
                <a:solidFill>
                  <a:schemeClr val="accent4">
                    <a:lumMod val="10000"/>
                  </a:schemeClr>
                </a:solidFill>
                <a:effectLst/>
                <a:uLnTx/>
                <a:uFillTx/>
                <a:latin typeface="+mj-lt"/>
              </a:endParaRPr>
            </a:p>
          </p:txBody>
        </p:sp>
        <p:sp>
          <p:nvSpPr>
            <p:cNvPr id="226" name="Rectangle 69">
              <a:extLst>
                <a:ext uri="{FF2B5EF4-FFF2-40B4-BE49-F238E27FC236}">
                  <a16:creationId xmlns:a16="http://schemas.microsoft.com/office/drawing/2014/main" id="{B24F07DF-DCE3-D69B-8253-4D22EAC5F741}"/>
                </a:ext>
              </a:extLst>
            </p:cNvPr>
            <p:cNvSpPr>
              <a:spLocks noChangeArrowheads="1"/>
            </p:cNvSpPr>
            <p:nvPr/>
          </p:nvSpPr>
          <p:spPr bwMode="blackWhite">
            <a:xfrm>
              <a:off x="2667000" y="3006750"/>
              <a:ext cx="913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57250" eaLnBrk="0" hangingPunct="0">
                <a:lnSpc>
                  <a:spcPct val="90000"/>
                </a:lnSpc>
                <a:spcBef>
                  <a:spcPct val="30000"/>
                </a:spcBef>
                <a:buClr>
                  <a:srgbClr val="CC0000"/>
                </a:buClr>
                <a:buSzPct val="85000"/>
                <a:buFont typeface="Wingdings" pitchFamily="2" charset="2"/>
                <a:buChar char="l"/>
                <a:defRPr sz="2000">
                  <a:solidFill>
                    <a:schemeClr val="tx1"/>
                  </a:solidFill>
                  <a:latin typeface="Arial" charset="0"/>
                </a:defRPr>
              </a:lvl1pPr>
              <a:lvl2pPr marL="742950" indent="-285750" defTabSz="857250" eaLnBrk="0" hangingPunct="0">
                <a:spcBef>
                  <a:spcPct val="20000"/>
                </a:spcBef>
                <a:buChar char="–"/>
                <a:defRPr sz="2000">
                  <a:solidFill>
                    <a:schemeClr val="tx1"/>
                  </a:solidFill>
                  <a:latin typeface="Arial" charset="0"/>
                </a:defRPr>
              </a:lvl2pPr>
              <a:lvl3pPr marL="1143000" indent="-228600" defTabSz="857250" eaLnBrk="0" hangingPunct="0">
                <a:spcBef>
                  <a:spcPct val="20000"/>
                </a:spcBef>
                <a:buChar char="•"/>
                <a:defRPr>
                  <a:solidFill>
                    <a:schemeClr val="tx1"/>
                  </a:solidFill>
                  <a:latin typeface="Arial" charset="0"/>
                </a:defRPr>
              </a:lvl3pPr>
              <a:lvl4pPr marL="1600200" indent="-228600" defTabSz="857250" eaLnBrk="0" hangingPunct="0">
                <a:spcBef>
                  <a:spcPct val="20000"/>
                </a:spcBef>
                <a:buChar char="–"/>
                <a:defRPr sz="1600">
                  <a:solidFill>
                    <a:schemeClr val="tx1"/>
                  </a:solidFill>
                  <a:latin typeface="Arial" charset="0"/>
                </a:defRPr>
              </a:lvl4pPr>
              <a:lvl5pPr marL="2057400" indent="-228600" defTabSz="857250" eaLnBrk="0" hangingPunct="0">
                <a:spcBef>
                  <a:spcPct val="20000"/>
                </a:spcBef>
                <a:buChar char="»"/>
                <a:defRPr sz="1600">
                  <a:solidFill>
                    <a:schemeClr val="tx1"/>
                  </a:solidFill>
                  <a:latin typeface="Arial" charset="0"/>
                </a:defRPr>
              </a:lvl5pPr>
              <a:lvl6pPr marL="2514600" indent="-228600" defTabSz="857250" eaLnBrk="0" fontAlgn="base" hangingPunct="0">
                <a:spcBef>
                  <a:spcPct val="20000"/>
                </a:spcBef>
                <a:spcAft>
                  <a:spcPct val="0"/>
                </a:spcAft>
                <a:buChar char="»"/>
                <a:defRPr sz="1600">
                  <a:solidFill>
                    <a:schemeClr val="tx1"/>
                  </a:solidFill>
                  <a:latin typeface="Arial" charset="0"/>
                </a:defRPr>
              </a:lvl6pPr>
              <a:lvl7pPr marL="2971800" indent="-228600" defTabSz="857250" eaLnBrk="0" fontAlgn="base" hangingPunct="0">
                <a:spcBef>
                  <a:spcPct val="20000"/>
                </a:spcBef>
                <a:spcAft>
                  <a:spcPct val="0"/>
                </a:spcAft>
                <a:buChar char="»"/>
                <a:defRPr sz="1600">
                  <a:solidFill>
                    <a:schemeClr val="tx1"/>
                  </a:solidFill>
                  <a:latin typeface="Arial" charset="0"/>
                </a:defRPr>
              </a:lvl7pPr>
              <a:lvl8pPr marL="3429000" indent="-228600" defTabSz="857250" eaLnBrk="0" fontAlgn="base" hangingPunct="0">
                <a:spcBef>
                  <a:spcPct val="20000"/>
                </a:spcBef>
                <a:spcAft>
                  <a:spcPct val="0"/>
                </a:spcAft>
                <a:buChar char="»"/>
                <a:defRPr sz="1600">
                  <a:solidFill>
                    <a:schemeClr val="tx1"/>
                  </a:solidFill>
                  <a:latin typeface="Arial" charset="0"/>
                </a:defRPr>
              </a:lvl8pPr>
              <a:lvl9pPr marL="3886200" indent="-228600" defTabSz="857250" eaLnBrk="0" fontAlgn="base" hangingPunct="0">
                <a:spcBef>
                  <a:spcPct val="20000"/>
                </a:spcBef>
                <a:spcAft>
                  <a:spcPct val="0"/>
                </a:spcAft>
                <a:buChar char="»"/>
                <a:defRPr sz="1600">
                  <a:solidFill>
                    <a:schemeClr val="tx1"/>
                  </a:solidFill>
                  <a:latin typeface="Arial" charset="0"/>
                </a:defRPr>
              </a:lvl9pPr>
            </a:lstStyle>
            <a:p>
              <a:pPr marL="0" marR="0" lvl="0" indent="0" defTabSz="857250" eaLnBrk="0" fontAlgn="auto" latinLnBrk="0" hangingPunct="0">
                <a:lnSpc>
                  <a:spcPct val="100000"/>
                </a:lnSpc>
                <a:spcBef>
                  <a:spcPct val="0"/>
                </a:spcBef>
                <a:spcAft>
                  <a:spcPts val="0"/>
                </a:spcAft>
                <a:buClrTx/>
                <a:buSzTx/>
                <a:buFontTx/>
                <a:buNone/>
                <a:tabLst/>
                <a:defRPr/>
              </a:pPr>
              <a:r>
                <a:rPr lang="en-US" altLang="en-US" sz="1400" kern="0" dirty="0">
                  <a:solidFill>
                    <a:schemeClr val="accent4">
                      <a:lumMod val="10000"/>
                    </a:schemeClr>
                  </a:solidFill>
                  <a:latin typeface="+mj-lt"/>
                </a:rPr>
                <a:t>2</a:t>
              </a:r>
              <a:endParaRPr kumimoji="0" lang="en-US" altLang="en-US" sz="1400" i="1" u="none" strike="noStrike" kern="0" cap="none" spc="0" normalizeH="0" baseline="0" noProof="0" dirty="0">
                <a:ln>
                  <a:noFill/>
                </a:ln>
                <a:solidFill>
                  <a:schemeClr val="accent4">
                    <a:lumMod val="10000"/>
                  </a:schemeClr>
                </a:solidFill>
                <a:effectLst/>
                <a:uLnTx/>
                <a:uFillTx/>
                <a:latin typeface="+mj-lt"/>
              </a:endParaRPr>
            </a:p>
          </p:txBody>
        </p:sp>
        <p:sp>
          <p:nvSpPr>
            <p:cNvPr id="227" name="Rectangle 69">
              <a:extLst>
                <a:ext uri="{FF2B5EF4-FFF2-40B4-BE49-F238E27FC236}">
                  <a16:creationId xmlns:a16="http://schemas.microsoft.com/office/drawing/2014/main" id="{50180980-6180-8759-1AA4-2FCFF5F25F1D}"/>
                </a:ext>
              </a:extLst>
            </p:cNvPr>
            <p:cNvSpPr>
              <a:spLocks noChangeArrowheads="1"/>
            </p:cNvSpPr>
            <p:nvPr/>
          </p:nvSpPr>
          <p:spPr bwMode="blackWhite">
            <a:xfrm>
              <a:off x="2667000" y="3566480"/>
              <a:ext cx="913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57250" eaLnBrk="0" hangingPunct="0">
                <a:lnSpc>
                  <a:spcPct val="90000"/>
                </a:lnSpc>
                <a:spcBef>
                  <a:spcPct val="30000"/>
                </a:spcBef>
                <a:buClr>
                  <a:srgbClr val="CC0000"/>
                </a:buClr>
                <a:buSzPct val="85000"/>
                <a:buFont typeface="Wingdings" pitchFamily="2" charset="2"/>
                <a:buChar char="l"/>
                <a:defRPr sz="2000">
                  <a:solidFill>
                    <a:schemeClr val="tx1"/>
                  </a:solidFill>
                  <a:latin typeface="Arial" charset="0"/>
                </a:defRPr>
              </a:lvl1pPr>
              <a:lvl2pPr marL="742950" indent="-285750" defTabSz="857250" eaLnBrk="0" hangingPunct="0">
                <a:spcBef>
                  <a:spcPct val="20000"/>
                </a:spcBef>
                <a:buChar char="–"/>
                <a:defRPr sz="2000">
                  <a:solidFill>
                    <a:schemeClr val="tx1"/>
                  </a:solidFill>
                  <a:latin typeface="Arial" charset="0"/>
                </a:defRPr>
              </a:lvl2pPr>
              <a:lvl3pPr marL="1143000" indent="-228600" defTabSz="857250" eaLnBrk="0" hangingPunct="0">
                <a:spcBef>
                  <a:spcPct val="20000"/>
                </a:spcBef>
                <a:buChar char="•"/>
                <a:defRPr>
                  <a:solidFill>
                    <a:schemeClr val="tx1"/>
                  </a:solidFill>
                  <a:latin typeface="Arial" charset="0"/>
                </a:defRPr>
              </a:lvl3pPr>
              <a:lvl4pPr marL="1600200" indent="-228600" defTabSz="857250" eaLnBrk="0" hangingPunct="0">
                <a:spcBef>
                  <a:spcPct val="20000"/>
                </a:spcBef>
                <a:buChar char="–"/>
                <a:defRPr sz="1600">
                  <a:solidFill>
                    <a:schemeClr val="tx1"/>
                  </a:solidFill>
                  <a:latin typeface="Arial" charset="0"/>
                </a:defRPr>
              </a:lvl4pPr>
              <a:lvl5pPr marL="2057400" indent="-228600" defTabSz="857250" eaLnBrk="0" hangingPunct="0">
                <a:spcBef>
                  <a:spcPct val="20000"/>
                </a:spcBef>
                <a:buChar char="»"/>
                <a:defRPr sz="1600">
                  <a:solidFill>
                    <a:schemeClr val="tx1"/>
                  </a:solidFill>
                  <a:latin typeface="Arial" charset="0"/>
                </a:defRPr>
              </a:lvl5pPr>
              <a:lvl6pPr marL="2514600" indent="-228600" defTabSz="857250" eaLnBrk="0" fontAlgn="base" hangingPunct="0">
                <a:spcBef>
                  <a:spcPct val="20000"/>
                </a:spcBef>
                <a:spcAft>
                  <a:spcPct val="0"/>
                </a:spcAft>
                <a:buChar char="»"/>
                <a:defRPr sz="1600">
                  <a:solidFill>
                    <a:schemeClr val="tx1"/>
                  </a:solidFill>
                  <a:latin typeface="Arial" charset="0"/>
                </a:defRPr>
              </a:lvl6pPr>
              <a:lvl7pPr marL="2971800" indent="-228600" defTabSz="857250" eaLnBrk="0" fontAlgn="base" hangingPunct="0">
                <a:spcBef>
                  <a:spcPct val="20000"/>
                </a:spcBef>
                <a:spcAft>
                  <a:spcPct val="0"/>
                </a:spcAft>
                <a:buChar char="»"/>
                <a:defRPr sz="1600">
                  <a:solidFill>
                    <a:schemeClr val="tx1"/>
                  </a:solidFill>
                  <a:latin typeface="Arial" charset="0"/>
                </a:defRPr>
              </a:lvl7pPr>
              <a:lvl8pPr marL="3429000" indent="-228600" defTabSz="857250" eaLnBrk="0" fontAlgn="base" hangingPunct="0">
                <a:spcBef>
                  <a:spcPct val="20000"/>
                </a:spcBef>
                <a:spcAft>
                  <a:spcPct val="0"/>
                </a:spcAft>
                <a:buChar char="»"/>
                <a:defRPr sz="1600">
                  <a:solidFill>
                    <a:schemeClr val="tx1"/>
                  </a:solidFill>
                  <a:latin typeface="Arial" charset="0"/>
                </a:defRPr>
              </a:lvl8pPr>
              <a:lvl9pPr marL="3886200" indent="-228600" defTabSz="857250" eaLnBrk="0" fontAlgn="base" hangingPunct="0">
                <a:spcBef>
                  <a:spcPct val="20000"/>
                </a:spcBef>
                <a:spcAft>
                  <a:spcPct val="0"/>
                </a:spcAft>
                <a:buChar char="»"/>
                <a:defRPr sz="1600">
                  <a:solidFill>
                    <a:schemeClr val="tx1"/>
                  </a:solidFill>
                  <a:latin typeface="Arial" charset="0"/>
                </a:defRPr>
              </a:lvl9pPr>
            </a:lstStyle>
            <a:p>
              <a:pPr marL="0" marR="0" lvl="0" indent="0" defTabSz="857250" eaLnBrk="0" fontAlgn="auto" latinLnBrk="0" hangingPunct="0">
                <a:lnSpc>
                  <a:spcPct val="100000"/>
                </a:lnSpc>
                <a:spcBef>
                  <a:spcPct val="0"/>
                </a:spcBef>
                <a:spcAft>
                  <a:spcPts val="0"/>
                </a:spcAft>
                <a:buClrTx/>
                <a:buSzTx/>
                <a:buFontTx/>
                <a:buNone/>
                <a:tabLst/>
                <a:defRPr/>
              </a:pPr>
              <a:r>
                <a:rPr lang="en-US" altLang="en-US" sz="1400" kern="0" dirty="0">
                  <a:solidFill>
                    <a:schemeClr val="accent4">
                      <a:lumMod val="10000"/>
                    </a:schemeClr>
                  </a:solidFill>
                  <a:latin typeface="+mj-lt"/>
                </a:rPr>
                <a:t>3</a:t>
              </a:r>
              <a:endParaRPr kumimoji="0" lang="en-US" altLang="en-US" sz="1400" i="1" u="none" strike="noStrike" kern="0" cap="none" spc="0" normalizeH="0" baseline="0" noProof="0" dirty="0">
                <a:ln>
                  <a:noFill/>
                </a:ln>
                <a:solidFill>
                  <a:schemeClr val="accent4">
                    <a:lumMod val="10000"/>
                  </a:schemeClr>
                </a:solidFill>
                <a:effectLst/>
                <a:uLnTx/>
                <a:uFillTx/>
                <a:latin typeface="+mj-lt"/>
              </a:endParaRPr>
            </a:p>
          </p:txBody>
        </p:sp>
        <p:sp>
          <p:nvSpPr>
            <p:cNvPr id="228" name="Rectangle 69">
              <a:extLst>
                <a:ext uri="{FF2B5EF4-FFF2-40B4-BE49-F238E27FC236}">
                  <a16:creationId xmlns:a16="http://schemas.microsoft.com/office/drawing/2014/main" id="{46F51BAD-380F-E9FF-17CD-35E9D3B163C9}"/>
                </a:ext>
              </a:extLst>
            </p:cNvPr>
            <p:cNvSpPr>
              <a:spLocks noChangeArrowheads="1"/>
            </p:cNvSpPr>
            <p:nvPr/>
          </p:nvSpPr>
          <p:spPr bwMode="blackWhite">
            <a:xfrm>
              <a:off x="2667000" y="4126210"/>
              <a:ext cx="913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57250" eaLnBrk="0" hangingPunct="0">
                <a:lnSpc>
                  <a:spcPct val="90000"/>
                </a:lnSpc>
                <a:spcBef>
                  <a:spcPct val="30000"/>
                </a:spcBef>
                <a:buClr>
                  <a:srgbClr val="CC0000"/>
                </a:buClr>
                <a:buSzPct val="85000"/>
                <a:buFont typeface="Wingdings" pitchFamily="2" charset="2"/>
                <a:buChar char="l"/>
                <a:defRPr sz="2000">
                  <a:solidFill>
                    <a:schemeClr val="tx1"/>
                  </a:solidFill>
                  <a:latin typeface="Arial" charset="0"/>
                </a:defRPr>
              </a:lvl1pPr>
              <a:lvl2pPr marL="742950" indent="-285750" defTabSz="857250" eaLnBrk="0" hangingPunct="0">
                <a:spcBef>
                  <a:spcPct val="20000"/>
                </a:spcBef>
                <a:buChar char="–"/>
                <a:defRPr sz="2000">
                  <a:solidFill>
                    <a:schemeClr val="tx1"/>
                  </a:solidFill>
                  <a:latin typeface="Arial" charset="0"/>
                </a:defRPr>
              </a:lvl2pPr>
              <a:lvl3pPr marL="1143000" indent="-228600" defTabSz="857250" eaLnBrk="0" hangingPunct="0">
                <a:spcBef>
                  <a:spcPct val="20000"/>
                </a:spcBef>
                <a:buChar char="•"/>
                <a:defRPr>
                  <a:solidFill>
                    <a:schemeClr val="tx1"/>
                  </a:solidFill>
                  <a:latin typeface="Arial" charset="0"/>
                </a:defRPr>
              </a:lvl3pPr>
              <a:lvl4pPr marL="1600200" indent="-228600" defTabSz="857250" eaLnBrk="0" hangingPunct="0">
                <a:spcBef>
                  <a:spcPct val="20000"/>
                </a:spcBef>
                <a:buChar char="–"/>
                <a:defRPr sz="1600">
                  <a:solidFill>
                    <a:schemeClr val="tx1"/>
                  </a:solidFill>
                  <a:latin typeface="Arial" charset="0"/>
                </a:defRPr>
              </a:lvl4pPr>
              <a:lvl5pPr marL="2057400" indent="-228600" defTabSz="857250" eaLnBrk="0" hangingPunct="0">
                <a:spcBef>
                  <a:spcPct val="20000"/>
                </a:spcBef>
                <a:buChar char="»"/>
                <a:defRPr sz="1600">
                  <a:solidFill>
                    <a:schemeClr val="tx1"/>
                  </a:solidFill>
                  <a:latin typeface="Arial" charset="0"/>
                </a:defRPr>
              </a:lvl5pPr>
              <a:lvl6pPr marL="2514600" indent="-228600" defTabSz="857250" eaLnBrk="0" fontAlgn="base" hangingPunct="0">
                <a:spcBef>
                  <a:spcPct val="20000"/>
                </a:spcBef>
                <a:spcAft>
                  <a:spcPct val="0"/>
                </a:spcAft>
                <a:buChar char="»"/>
                <a:defRPr sz="1600">
                  <a:solidFill>
                    <a:schemeClr val="tx1"/>
                  </a:solidFill>
                  <a:latin typeface="Arial" charset="0"/>
                </a:defRPr>
              </a:lvl6pPr>
              <a:lvl7pPr marL="2971800" indent="-228600" defTabSz="857250" eaLnBrk="0" fontAlgn="base" hangingPunct="0">
                <a:spcBef>
                  <a:spcPct val="20000"/>
                </a:spcBef>
                <a:spcAft>
                  <a:spcPct val="0"/>
                </a:spcAft>
                <a:buChar char="»"/>
                <a:defRPr sz="1600">
                  <a:solidFill>
                    <a:schemeClr val="tx1"/>
                  </a:solidFill>
                  <a:latin typeface="Arial" charset="0"/>
                </a:defRPr>
              </a:lvl7pPr>
              <a:lvl8pPr marL="3429000" indent="-228600" defTabSz="857250" eaLnBrk="0" fontAlgn="base" hangingPunct="0">
                <a:spcBef>
                  <a:spcPct val="20000"/>
                </a:spcBef>
                <a:spcAft>
                  <a:spcPct val="0"/>
                </a:spcAft>
                <a:buChar char="»"/>
                <a:defRPr sz="1600">
                  <a:solidFill>
                    <a:schemeClr val="tx1"/>
                  </a:solidFill>
                  <a:latin typeface="Arial" charset="0"/>
                </a:defRPr>
              </a:lvl8pPr>
              <a:lvl9pPr marL="3886200" indent="-228600" defTabSz="857250" eaLnBrk="0" fontAlgn="base" hangingPunct="0">
                <a:spcBef>
                  <a:spcPct val="20000"/>
                </a:spcBef>
                <a:spcAft>
                  <a:spcPct val="0"/>
                </a:spcAft>
                <a:buChar char="»"/>
                <a:defRPr sz="1600">
                  <a:solidFill>
                    <a:schemeClr val="tx1"/>
                  </a:solidFill>
                  <a:latin typeface="Arial" charset="0"/>
                </a:defRPr>
              </a:lvl9pPr>
            </a:lstStyle>
            <a:p>
              <a:pPr marL="0" marR="0" lvl="0" indent="0" defTabSz="857250" eaLnBrk="0" fontAlgn="auto" latinLnBrk="0" hangingPunct="0">
                <a:lnSpc>
                  <a:spcPct val="100000"/>
                </a:lnSpc>
                <a:spcBef>
                  <a:spcPct val="0"/>
                </a:spcBef>
                <a:spcAft>
                  <a:spcPts val="0"/>
                </a:spcAft>
                <a:buClrTx/>
                <a:buSzTx/>
                <a:buFontTx/>
                <a:buNone/>
                <a:tabLst/>
                <a:defRPr/>
              </a:pPr>
              <a:r>
                <a:rPr lang="en-US" altLang="en-US" sz="1400" kern="0" dirty="0">
                  <a:solidFill>
                    <a:schemeClr val="accent4">
                      <a:lumMod val="10000"/>
                    </a:schemeClr>
                  </a:solidFill>
                  <a:latin typeface="+mj-lt"/>
                </a:rPr>
                <a:t>4</a:t>
              </a:r>
              <a:endParaRPr kumimoji="0" lang="en-US" altLang="en-US" sz="1400" i="1" u="none" strike="noStrike" kern="0" cap="none" spc="0" normalizeH="0" baseline="0" noProof="0" dirty="0">
                <a:ln>
                  <a:noFill/>
                </a:ln>
                <a:solidFill>
                  <a:schemeClr val="accent4">
                    <a:lumMod val="10000"/>
                  </a:schemeClr>
                </a:solidFill>
                <a:effectLst/>
                <a:uLnTx/>
                <a:uFillTx/>
                <a:latin typeface="+mj-lt"/>
              </a:endParaRPr>
            </a:p>
          </p:txBody>
        </p:sp>
        <p:sp>
          <p:nvSpPr>
            <p:cNvPr id="229" name="Rectangle 69">
              <a:extLst>
                <a:ext uri="{FF2B5EF4-FFF2-40B4-BE49-F238E27FC236}">
                  <a16:creationId xmlns:a16="http://schemas.microsoft.com/office/drawing/2014/main" id="{11DF8DC4-FF29-F5EE-6A8B-DDA240DDD2B6}"/>
                </a:ext>
              </a:extLst>
            </p:cNvPr>
            <p:cNvSpPr>
              <a:spLocks noChangeArrowheads="1"/>
            </p:cNvSpPr>
            <p:nvPr/>
          </p:nvSpPr>
          <p:spPr bwMode="blackWhite">
            <a:xfrm>
              <a:off x="2667000" y="4685940"/>
              <a:ext cx="913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57250" eaLnBrk="0" hangingPunct="0">
                <a:lnSpc>
                  <a:spcPct val="90000"/>
                </a:lnSpc>
                <a:spcBef>
                  <a:spcPct val="30000"/>
                </a:spcBef>
                <a:buClr>
                  <a:srgbClr val="CC0000"/>
                </a:buClr>
                <a:buSzPct val="85000"/>
                <a:buFont typeface="Wingdings" pitchFamily="2" charset="2"/>
                <a:buChar char="l"/>
                <a:defRPr sz="2000">
                  <a:solidFill>
                    <a:schemeClr val="tx1"/>
                  </a:solidFill>
                  <a:latin typeface="Arial" charset="0"/>
                </a:defRPr>
              </a:lvl1pPr>
              <a:lvl2pPr marL="742950" indent="-285750" defTabSz="857250" eaLnBrk="0" hangingPunct="0">
                <a:spcBef>
                  <a:spcPct val="20000"/>
                </a:spcBef>
                <a:buChar char="–"/>
                <a:defRPr sz="2000">
                  <a:solidFill>
                    <a:schemeClr val="tx1"/>
                  </a:solidFill>
                  <a:latin typeface="Arial" charset="0"/>
                </a:defRPr>
              </a:lvl2pPr>
              <a:lvl3pPr marL="1143000" indent="-228600" defTabSz="857250" eaLnBrk="0" hangingPunct="0">
                <a:spcBef>
                  <a:spcPct val="20000"/>
                </a:spcBef>
                <a:buChar char="•"/>
                <a:defRPr>
                  <a:solidFill>
                    <a:schemeClr val="tx1"/>
                  </a:solidFill>
                  <a:latin typeface="Arial" charset="0"/>
                </a:defRPr>
              </a:lvl3pPr>
              <a:lvl4pPr marL="1600200" indent="-228600" defTabSz="857250" eaLnBrk="0" hangingPunct="0">
                <a:spcBef>
                  <a:spcPct val="20000"/>
                </a:spcBef>
                <a:buChar char="–"/>
                <a:defRPr sz="1600">
                  <a:solidFill>
                    <a:schemeClr val="tx1"/>
                  </a:solidFill>
                  <a:latin typeface="Arial" charset="0"/>
                </a:defRPr>
              </a:lvl4pPr>
              <a:lvl5pPr marL="2057400" indent="-228600" defTabSz="857250" eaLnBrk="0" hangingPunct="0">
                <a:spcBef>
                  <a:spcPct val="20000"/>
                </a:spcBef>
                <a:buChar char="»"/>
                <a:defRPr sz="1600">
                  <a:solidFill>
                    <a:schemeClr val="tx1"/>
                  </a:solidFill>
                  <a:latin typeface="Arial" charset="0"/>
                </a:defRPr>
              </a:lvl5pPr>
              <a:lvl6pPr marL="2514600" indent="-228600" defTabSz="857250" eaLnBrk="0" fontAlgn="base" hangingPunct="0">
                <a:spcBef>
                  <a:spcPct val="20000"/>
                </a:spcBef>
                <a:spcAft>
                  <a:spcPct val="0"/>
                </a:spcAft>
                <a:buChar char="»"/>
                <a:defRPr sz="1600">
                  <a:solidFill>
                    <a:schemeClr val="tx1"/>
                  </a:solidFill>
                  <a:latin typeface="Arial" charset="0"/>
                </a:defRPr>
              </a:lvl6pPr>
              <a:lvl7pPr marL="2971800" indent="-228600" defTabSz="857250" eaLnBrk="0" fontAlgn="base" hangingPunct="0">
                <a:spcBef>
                  <a:spcPct val="20000"/>
                </a:spcBef>
                <a:spcAft>
                  <a:spcPct val="0"/>
                </a:spcAft>
                <a:buChar char="»"/>
                <a:defRPr sz="1600">
                  <a:solidFill>
                    <a:schemeClr val="tx1"/>
                  </a:solidFill>
                  <a:latin typeface="Arial" charset="0"/>
                </a:defRPr>
              </a:lvl7pPr>
              <a:lvl8pPr marL="3429000" indent="-228600" defTabSz="857250" eaLnBrk="0" fontAlgn="base" hangingPunct="0">
                <a:spcBef>
                  <a:spcPct val="20000"/>
                </a:spcBef>
                <a:spcAft>
                  <a:spcPct val="0"/>
                </a:spcAft>
                <a:buChar char="»"/>
                <a:defRPr sz="1600">
                  <a:solidFill>
                    <a:schemeClr val="tx1"/>
                  </a:solidFill>
                  <a:latin typeface="Arial" charset="0"/>
                </a:defRPr>
              </a:lvl8pPr>
              <a:lvl9pPr marL="3886200" indent="-228600" defTabSz="857250" eaLnBrk="0" fontAlgn="base" hangingPunct="0">
                <a:spcBef>
                  <a:spcPct val="20000"/>
                </a:spcBef>
                <a:spcAft>
                  <a:spcPct val="0"/>
                </a:spcAft>
                <a:buChar char="»"/>
                <a:defRPr sz="1600">
                  <a:solidFill>
                    <a:schemeClr val="tx1"/>
                  </a:solidFill>
                  <a:latin typeface="Arial" charset="0"/>
                </a:defRPr>
              </a:lvl9pPr>
            </a:lstStyle>
            <a:p>
              <a:pPr marL="0" marR="0" lvl="0" indent="0" defTabSz="857250" eaLnBrk="0" fontAlgn="auto" latinLnBrk="0" hangingPunct="0">
                <a:lnSpc>
                  <a:spcPct val="100000"/>
                </a:lnSpc>
                <a:spcBef>
                  <a:spcPct val="0"/>
                </a:spcBef>
                <a:spcAft>
                  <a:spcPts val="0"/>
                </a:spcAft>
                <a:buClrTx/>
                <a:buSzTx/>
                <a:buFontTx/>
                <a:buNone/>
                <a:tabLst/>
                <a:defRPr/>
              </a:pPr>
              <a:r>
                <a:rPr kumimoji="0" lang="en-US" altLang="en-US" sz="1400" u="none" strike="noStrike" kern="0" cap="none" spc="0" normalizeH="0" baseline="0" noProof="0" dirty="0">
                  <a:ln>
                    <a:noFill/>
                  </a:ln>
                  <a:solidFill>
                    <a:schemeClr val="accent4">
                      <a:lumMod val="10000"/>
                    </a:schemeClr>
                  </a:solidFill>
                  <a:effectLst/>
                  <a:uLnTx/>
                  <a:uFillTx/>
                  <a:latin typeface="+mj-lt"/>
                </a:rPr>
                <a:t>5</a:t>
              </a:r>
            </a:p>
          </p:txBody>
        </p:sp>
        <p:sp>
          <p:nvSpPr>
            <p:cNvPr id="230" name="Rectangle 69">
              <a:extLst>
                <a:ext uri="{FF2B5EF4-FFF2-40B4-BE49-F238E27FC236}">
                  <a16:creationId xmlns:a16="http://schemas.microsoft.com/office/drawing/2014/main" id="{B4695957-D2E8-C3C2-0163-43E83873FC4E}"/>
                </a:ext>
              </a:extLst>
            </p:cNvPr>
            <p:cNvSpPr>
              <a:spLocks noChangeArrowheads="1"/>
            </p:cNvSpPr>
            <p:nvPr/>
          </p:nvSpPr>
          <p:spPr bwMode="blackWhite">
            <a:xfrm>
              <a:off x="2667000" y="5245670"/>
              <a:ext cx="913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57250" eaLnBrk="0" hangingPunct="0">
                <a:lnSpc>
                  <a:spcPct val="90000"/>
                </a:lnSpc>
                <a:spcBef>
                  <a:spcPct val="30000"/>
                </a:spcBef>
                <a:buClr>
                  <a:srgbClr val="CC0000"/>
                </a:buClr>
                <a:buSzPct val="85000"/>
                <a:buFont typeface="Wingdings" pitchFamily="2" charset="2"/>
                <a:buChar char="l"/>
                <a:defRPr sz="2000">
                  <a:solidFill>
                    <a:schemeClr val="tx1"/>
                  </a:solidFill>
                  <a:latin typeface="Arial" charset="0"/>
                </a:defRPr>
              </a:lvl1pPr>
              <a:lvl2pPr marL="742950" indent="-285750" defTabSz="857250" eaLnBrk="0" hangingPunct="0">
                <a:spcBef>
                  <a:spcPct val="20000"/>
                </a:spcBef>
                <a:buChar char="–"/>
                <a:defRPr sz="2000">
                  <a:solidFill>
                    <a:schemeClr val="tx1"/>
                  </a:solidFill>
                  <a:latin typeface="Arial" charset="0"/>
                </a:defRPr>
              </a:lvl2pPr>
              <a:lvl3pPr marL="1143000" indent="-228600" defTabSz="857250" eaLnBrk="0" hangingPunct="0">
                <a:spcBef>
                  <a:spcPct val="20000"/>
                </a:spcBef>
                <a:buChar char="•"/>
                <a:defRPr>
                  <a:solidFill>
                    <a:schemeClr val="tx1"/>
                  </a:solidFill>
                  <a:latin typeface="Arial" charset="0"/>
                </a:defRPr>
              </a:lvl3pPr>
              <a:lvl4pPr marL="1600200" indent="-228600" defTabSz="857250" eaLnBrk="0" hangingPunct="0">
                <a:spcBef>
                  <a:spcPct val="20000"/>
                </a:spcBef>
                <a:buChar char="–"/>
                <a:defRPr sz="1600">
                  <a:solidFill>
                    <a:schemeClr val="tx1"/>
                  </a:solidFill>
                  <a:latin typeface="Arial" charset="0"/>
                </a:defRPr>
              </a:lvl4pPr>
              <a:lvl5pPr marL="2057400" indent="-228600" defTabSz="857250" eaLnBrk="0" hangingPunct="0">
                <a:spcBef>
                  <a:spcPct val="20000"/>
                </a:spcBef>
                <a:buChar char="»"/>
                <a:defRPr sz="1600">
                  <a:solidFill>
                    <a:schemeClr val="tx1"/>
                  </a:solidFill>
                  <a:latin typeface="Arial" charset="0"/>
                </a:defRPr>
              </a:lvl5pPr>
              <a:lvl6pPr marL="2514600" indent="-228600" defTabSz="857250" eaLnBrk="0" fontAlgn="base" hangingPunct="0">
                <a:spcBef>
                  <a:spcPct val="20000"/>
                </a:spcBef>
                <a:spcAft>
                  <a:spcPct val="0"/>
                </a:spcAft>
                <a:buChar char="»"/>
                <a:defRPr sz="1600">
                  <a:solidFill>
                    <a:schemeClr val="tx1"/>
                  </a:solidFill>
                  <a:latin typeface="Arial" charset="0"/>
                </a:defRPr>
              </a:lvl6pPr>
              <a:lvl7pPr marL="2971800" indent="-228600" defTabSz="857250" eaLnBrk="0" fontAlgn="base" hangingPunct="0">
                <a:spcBef>
                  <a:spcPct val="20000"/>
                </a:spcBef>
                <a:spcAft>
                  <a:spcPct val="0"/>
                </a:spcAft>
                <a:buChar char="»"/>
                <a:defRPr sz="1600">
                  <a:solidFill>
                    <a:schemeClr val="tx1"/>
                  </a:solidFill>
                  <a:latin typeface="Arial" charset="0"/>
                </a:defRPr>
              </a:lvl7pPr>
              <a:lvl8pPr marL="3429000" indent="-228600" defTabSz="857250" eaLnBrk="0" fontAlgn="base" hangingPunct="0">
                <a:spcBef>
                  <a:spcPct val="20000"/>
                </a:spcBef>
                <a:spcAft>
                  <a:spcPct val="0"/>
                </a:spcAft>
                <a:buChar char="»"/>
                <a:defRPr sz="1600">
                  <a:solidFill>
                    <a:schemeClr val="tx1"/>
                  </a:solidFill>
                  <a:latin typeface="Arial" charset="0"/>
                </a:defRPr>
              </a:lvl8pPr>
              <a:lvl9pPr marL="3886200" indent="-228600" defTabSz="857250" eaLnBrk="0" fontAlgn="base" hangingPunct="0">
                <a:spcBef>
                  <a:spcPct val="20000"/>
                </a:spcBef>
                <a:spcAft>
                  <a:spcPct val="0"/>
                </a:spcAft>
                <a:buChar char="»"/>
                <a:defRPr sz="1600">
                  <a:solidFill>
                    <a:schemeClr val="tx1"/>
                  </a:solidFill>
                  <a:latin typeface="Arial" charset="0"/>
                </a:defRPr>
              </a:lvl9pPr>
            </a:lstStyle>
            <a:p>
              <a:pPr marL="0" marR="0" lvl="0" indent="0" defTabSz="857250" eaLnBrk="0" fontAlgn="auto" latinLnBrk="0" hangingPunct="0">
                <a:lnSpc>
                  <a:spcPct val="100000"/>
                </a:lnSpc>
                <a:spcBef>
                  <a:spcPct val="0"/>
                </a:spcBef>
                <a:spcAft>
                  <a:spcPts val="0"/>
                </a:spcAft>
                <a:buClrTx/>
                <a:buSzTx/>
                <a:buFontTx/>
                <a:buNone/>
                <a:tabLst/>
                <a:defRPr/>
              </a:pPr>
              <a:r>
                <a:rPr kumimoji="0" lang="en-US" altLang="en-US" sz="1400" i="0" u="none" strike="noStrike" kern="0" cap="none" spc="0" normalizeH="0" baseline="0" noProof="0" dirty="0">
                  <a:ln>
                    <a:noFill/>
                  </a:ln>
                  <a:solidFill>
                    <a:schemeClr val="accent4">
                      <a:lumMod val="10000"/>
                    </a:schemeClr>
                  </a:solidFill>
                  <a:effectLst/>
                  <a:uLnTx/>
                  <a:uFillTx/>
                  <a:latin typeface="+mj-lt"/>
                </a:rPr>
                <a:t>6</a:t>
              </a:r>
              <a:endParaRPr kumimoji="0" lang="en-US" altLang="en-US" sz="1400" i="1" u="none" strike="noStrike" kern="0" cap="none" spc="0" normalizeH="0" baseline="0" noProof="0" dirty="0">
                <a:ln>
                  <a:noFill/>
                </a:ln>
                <a:solidFill>
                  <a:schemeClr val="accent4">
                    <a:lumMod val="10000"/>
                  </a:schemeClr>
                </a:solidFill>
                <a:effectLst/>
                <a:uLnTx/>
                <a:uFillTx/>
                <a:latin typeface="+mj-lt"/>
              </a:endParaRPr>
            </a:p>
          </p:txBody>
        </p:sp>
        <p:sp>
          <p:nvSpPr>
            <p:cNvPr id="231" name="Rectangle 69">
              <a:extLst>
                <a:ext uri="{FF2B5EF4-FFF2-40B4-BE49-F238E27FC236}">
                  <a16:creationId xmlns:a16="http://schemas.microsoft.com/office/drawing/2014/main" id="{179BA1CC-D0CE-C3AB-96F1-B9DEF8C4A658}"/>
                </a:ext>
              </a:extLst>
            </p:cNvPr>
            <p:cNvSpPr>
              <a:spLocks noChangeArrowheads="1"/>
            </p:cNvSpPr>
            <p:nvPr/>
          </p:nvSpPr>
          <p:spPr bwMode="blackWhite">
            <a:xfrm>
              <a:off x="2667000" y="5805398"/>
              <a:ext cx="913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57250" eaLnBrk="0" hangingPunct="0">
                <a:lnSpc>
                  <a:spcPct val="90000"/>
                </a:lnSpc>
                <a:spcBef>
                  <a:spcPct val="30000"/>
                </a:spcBef>
                <a:buClr>
                  <a:srgbClr val="CC0000"/>
                </a:buClr>
                <a:buSzPct val="85000"/>
                <a:buFont typeface="Wingdings" pitchFamily="2" charset="2"/>
                <a:buChar char="l"/>
                <a:defRPr sz="2000">
                  <a:solidFill>
                    <a:schemeClr val="tx1"/>
                  </a:solidFill>
                  <a:latin typeface="Arial" charset="0"/>
                </a:defRPr>
              </a:lvl1pPr>
              <a:lvl2pPr marL="742950" indent="-285750" defTabSz="857250" eaLnBrk="0" hangingPunct="0">
                <a:spcBef>
                  <a:spcPct val="20000"/>
                </a:spcBef>
                <a:buChar char="–"/>
                <a:defRPr sz="2000">
                  <a:solidFill>
                    <a:schemeClr val="tx1"/>
                  </a:solidFill>
                  <a:latin typeface="Arial" charset="0"/>
                </a:defRPr>
              </a:lvl2pPr>
              <a:lvl3pPr marL="1143000" indent="-228600" defTabSz="857250" eaLnBrk="0" hangingPunct="0">
                <a:spcBef>
                  <a:spcPct val="20000"/>
                </a:spcBef>
                <a:buChar char="•"/>
                <a:defRPr>
                  <a:solidFill>
                    <a:schemeClr val="tx1"/>
                  </a:solidFill>
                  <a:latin typeface="Arial" charset="0"/>
                </a:defRPr>
              </a:lvl3pPr>
              <a:lvl4pPr marL="1600200" indent="-228600" defTabSz="857250" eaLnBrk="0" hangingPunct="0">
                <a:spcBef>
                  <a:spcPct val="20000"/>
                </a:spcBef>
                <a:buChar char="–"/>
                <a:defRPr sz="1600">
                  <a:solidFill>
                    <a:schemeClr val="tx1"/>
                  </a:solidFill>
                  <a:latin typeface="Arial" charset="0"/>
                </a:defRPr>
              </a:lvl4pPr>
              <a:lvl5pPr marL="2057400" indent="-228600" defTabSz="857250" eaLnBrk="0" hangingPunct="0">
                <a:spcBef>
                  <a:spcPct val="20000"/>
                </a:spcBef>
                <a:buChar char="»"/>
                <a:defRPr sz="1600">
                  <a:solidFill>
                    <a:schemeClr val="tx1"/>
                  </a:solidFill>
                  <a:latin typeface="Arial" charset="0"/>
                </a:defRPr>
              </a:lvl5pPr>
              <a:lvl6pPr marL="2514600" indent="-228600" defTabSz="857250" eaLnBrk="0" fontAlgn="base" hangingPunct="0">
                <a:spcBef>
                  <a:spcPct val="20000"/>
                </a:spcBef>
                <a:spcAft>
                  <a:spcPct val="0"/>
                </a:spcAft>
                <a:buChar char="»"/>
                <a:defRPr sz="1600">
                  <a:solidFill>
                    <a:schemeClr val="tx1"/>
                  </a:solidFill>
                  <a:latin typeface="Arial" charset="0"/>
                </a:defRPr>
              </a:lvl6pPr>
              <a:lvl7pPr marL="2971800" indent="-228600" defTabSz="857250" eaLnBrk="0" fontAlgn="base" hangingPunct="0">
                <a:spcBef>
                  <a:spcPct val="20000"/>
                </a:spcBef>
                <a:spcAft>
                  <a:spcPct val="0"/>
                </a:spcAft>
                <a:buChar char="»"/>
                <a:defRPr sz="1600">
                  <a:solidFill>
                    <a:schemeClr val="tx1"/>
                  </a:solidFill>
                  <a:latin typeface="Arial" charset="0"/>
                </a:defRPr>
              </a:lvl7pPr>
              <a:lvl8pPr marL="3429000" indent="-228600" defTabSz="857250" eaLnBrk="0" fontAlgn="base" hangingPunct="0">
                <a:spcBef>
                  <a:spcPct val="20000"/>
                </a:spcBef>
                <a:spcAft>
                  <a:spcPct val="0"/>
                </a:spcAft>
                <a:buChar char="»"/>
                <a:defRPr sz="1600">
                  <a:solidFill>
                    <a:schemeClr val="tx1"/>
                  </a:solidFill>
                  <a:latin typeface="Arial" charset="0"/>
                </a:defRPr>
              </a:lvl8pPr>
              <a:lvl9pPr marL="3886200" indent="-228600" defTabSz="857250" eaLnBrk="0" fontAlgn="base" hangingPunct="0">
                <a:spcBef>
                  <a:spcPct val="20000"/>
                </a:spcBef>
                <a:spcAft>
                  <a:spcPct val="0"/>
                </a:spcAft>
                <a:buChar char="»"/>
                <a:defRPr sz="1600">
                  <a:solidFill>
                    <a:schemeClr val="tx1"/>
                  </a:solidFill>
                  <a:latin typeface="Arial" charset="0"/>
                </a:defRPr>
              </a:lvl9pPr>
            </a:lstStyle>
            <a:p>
              <a:pPr marL="0" marR="0" lvl="0" indent="0" defTabSz="857250" eaLnBrk="0" fontAlgn="auto" latinLnBrk="0" hangingPunct="0">
                <a:lnSpc>
                  <a:spcPct val="100000"/>
                </a:lnSpc>
                <a:spcBef>
                  <a:spcPct val="0"/>
                </a:spcBef>
                <a:spcAft>
                  <a:spcPts val="0"/>
                </a:spcAft>
                <a:buClrTx/>
                <a:buSzTx/>
                <a:buFontTx/>
                <a:buNone/>
                <a:tabLst/>
                <a:defRPr/>
              </a:pPr>
              <a:r>
                <a:rPr kumimoji="0" lang="en-US" altLang="en-US" sz="1400" i="0" u="none" strike="noStrike" kern="0" cap="none" spc="0" normalizeH="0" baseline="0" noProof="0" dirty="0">
                  <a:ln>
                    <a:noFill/>
                  </a:ln>
                  <a:solidFill>
                    <a:schemeClr val="accent4">
                      <a:lumMod val="10000"/>
                    </a:schemeClr>
                  </a:solidFill>
                  <a:effectLst/>
                  <a:uLnTx/>
                  <a:uFillTx/>
                  <a:latin typeface="+mj-lt"/>
                </a:rPr>
                <a:t>7</a:t>
              </a:r>
              <a:endParaRPr kumimoji="0" lang="en-US" altLang="en-US" sz="1400" i="1" u="none" strike="noStrike" kern="0" cap="none" spc="0" normalizeH="0" baseline="0" noProof="0" dirty="0">
                <a:ln>
                  <a:noFill/>
                </a:ln>
                <a:solidFill>
                  <a:schemeClr val="accent4">
                    <a:lumMod val="10000"/>
                  </a:schemeClr>
                </a:solidFill>
                <a:effectLst/>
                <a:uLnTx/>
                <a:uFillTx/>
                <a:latin typeface="+mj-lt"/>
              </a:endParaRPr>
            </a:p>
          </p:txBody>
        </p:sp>
      </p:grpSp>
      <p:cxnSp>
        <p:nvCxnSpPr>
          <p:cNvPr id="66" name="Straight Connector 65">
            <a:extLst>
              <a:ext uri="{FF2B5EF4-FFF2-40B4-BE49-F238E27FC236}">
                <a16:creationId xmlns:a16="http://schemas.microsoft.com/office/drawing/2014/main" id="{DB2AF18A-B097-156C-5C10-1E5DD1EC53B7}"/>
              </a:ext>
            </a:extLst>
          </p:cNvPr>
          <p:cNvCxnSpPr/>
          <p:nvPr/>
        </p:nvCxnSpPr>
        <p:spPr bwMode="auto">
          <a:xfrm>
            <a:off x="533400" y="853440"/>
            <a:ext cx="8877300" cy="0"/>
          </a:xfrm>
          <a:prstGeom prst="line">
            <a:avLst/>
          </a:prstGeom>
          <a:solidFill>
            <a:schemeClr val="hlink"/>
          </a:solidFill>
          <a:ln w="28575" cap="flat" cmpd="sng" algn="ctr">
            <a:solidFill>
              <a:schemeClr val="accent1"/>
            </a:solidFill>
            <a:prstDash val="solid"/>
            <a:round/>
            <a:headEnd type="none" w="med" len="med"/>
            <a:tailEnd type="none" w="med" len="med"/>
          </a:ln>
          <a:effectLst/>
        </p:spPr>
      </p:cxnSp>
      <p:sp>
        <p:nvSpPr>
          <p:cNvPr id="8" name="TextBox 7">
            <a:extLst>
              <a:ext uri="{FF2B5EF4-FFF2-40B4-BE49-F238E27FC236}">
                <a16:creationId xmlns:a16="http://schemas.microsoft.com/office/drawing/2014/main" id="{963C9D70-80D6-304E-CE35-B112AF1536FB}"/>
              </a:ext>
            </a:extLst>
          </p:cNvPr>
          <p:cNvSpPr txBox="1"/>
          <p:nvPr/>
        </p:nvSpPr>
        <p:spPr>
          <a:xfrm>
            <a:off x="2415918" y="2541271"/>
            <a:ext cx="919203" cy="461665"/>
          </a:xfrm>
          <a:prstGeom prst="rect">
            <a:avLst/>
          </a:prstGeom>
          <a:noFill/>
        </p:spPr>
        <p:txBody>
          <a:bodyPr wrap="square" rtlCol="0">
            <a:spAutoFit/>
          </a:bodyPr>
          <a:lstStyle/>
          <a:p>
            <a:r>
              <a:rPr lang="en-US" dirty="0"/>
              <a:t>Extraction equipment</a:t>
            </a:r>
          </a:p>
        </p:txBody>
      </p:sp>
      <p:sp>
        <p:nvSpPr>
          <p:cNvPr id="9" name="TextBox 8">
            <a:extLst>
              <a:ext uri="{FF2B5EF4-FFF2-40B4-BE49-F238E27FC236}">
                <a16:creationId xmlns:a16="http://schemas.microsoft.com/office/drawing/2014/main" id="{6C817E1B-F599-D084-052E-8C3F6A87FC21}"/>
              </a:ext>
            </a:extLst>
          </p:cNvPr>
          <p:cNvSpPr txBox="1"/>
          <p:nvPr/>
        </p:nvSpPr>
        <p:spPr>
          <a:xfrm>
            <a:off x="609052" y="3800529"/>
            <a:ext cx="919203" cy="646331"/>
          </a:xfrm>
          <a:prstGeom prst="rect">
            <a:avLst/>
          </a:prstGeom>
          <a:noFill/>
        </p:spPr>
        <p:txBody>
          <a:bodyPr wrap="square" rtlCol="0">
            <a:spAutoFit/>
          </a:bodyPr>
          <a:lstStyle/>
          <a:p>
            <a:r>
              <a:rPr lang="en-US" dirty="0"/>
              <a:t>Raw material supplier</a:t>
            </a:r>
          </a:p>
        </p:txBody>
      </p:sp>
      <p:sp>
        <p:nvSpPr>
          <p:cNvPr id="10" name="TextBox 9">
            <a:extLst>
              <a:ext uri="{FF2B5EF4-FFF2-40B4-BE49-F238E27FC236}">
                <a16:creationId xmlns:a16="http://schemas.microsoft.com/office/drawing/2014/main" id="{68DA78F1-737D-7BCD-6220-EFD7D099023C}"/>
              </a:ext>
            </a:extLst>
          </p:cNvPr>
          <p:cNvSpPr txBox="1"/>
          <p:nvPr/>
        </p:nvSpPr>
        <p:spPr>
          <a:xfrm>
            <a:off x="627647" y="4847651"/>
            <a:ext cx="919203" cy="646331"/>
          </a:xfrm>
          <a:prstGeom prst="rect">
            <a:avLst/>
          </a:prstGeom>
          <a:noFill/>
        </p:spPr>
        <p:txBody>
          <a:bodyPr wrap="square" rtlCol="0">
            <a:spAutoFit/>
          </a:bodyPr>
          <a:lstStyle/>
          <a:p>
            <a:r>
              <a:rPr lang="en-US" dirty="0"/>
              <a:t>Maintenance service provider</a:t>
            </a:r>
          </a:p>
        </p:txBody>
      </p:sp>
      <p:sp>
        <p:nvSpPr>
          <p:cNvPr id="12" name="TextBox 11">
            <a:extLst>
              <a:ext uri="{FF2B5EF4-FFF2-40B4-BE49-F238E27FC236}">
                <a16:creationId xmlns:a16="http://schemas.microsoft.com/office/drawing/2014/main" id="{8FE9ED48-1003-6763-EED8-BD7272A4AD25}"/>
              </a:ext>
            </a:extLst>
          </p:cNvPr>
          <p:cNvSpPr txBox="1"/>
          <p:nvPr/>
        </p:nvSpPr>
        <p:spPr>
          <a:xfrm>
            <a:off x="576416" y="2520728"/>
            <a:ext cx="919203" cy="461665"/>
          </a:xfrm>
          <a:prstGeom prst="rect">
            <a:avLst/>
          </a:prstGeom>
          <a:noFill/>
        </p:spPr>
        <p:txBody>
          <a:bodyPr wrap="square" rtlCol="0">
            <a:spAutoFit/>
          </a:bodyPr>
          <a:lstStyle/>
          <a:p>
            <a:r>
              <a:rPr lang="en-US" dirty="0"/>
              <a:t>Equipment Vendor</a:t>
            </a:r>
          </a:p>
        </p:txBody>
      </p:sp>
      <p:sp>
        <p:nvSpPr>
          <p:cNvPr id="13" name="TextBox 12">
            <a:extLst>
              <a:ext uri="{FF2B5EF4-FFF2-40B4-BE49-F238E27FC236}">
                <a16:creationId xmlns:a16="http://schemas.microsoft.com/office/drawing/2014/main" id="{01B972EA-7AE4-D3EE-B347-5A46D0090650}"/>
              </a:ext>
            </a:extLst>
          </p:cNvPr>
          <p:cNvSpPr txBox="1"/>
          <p:nvPr/>
        </p:nvSpPr>
        <p:spPr>
          <a:xfrm>
            <a:off x="2415917" y="3828088"/>
            <a:ext cx="919203" cy="646331"/>
          </a:xfrm>
          <a:prstGeom prst="rect">
            <a:avLst/>
          </a:prstGeom>
          <a:noFill/>
        </p:spPr>
        <p:txBody>
          <a:bodyPr wrap="square" rtlCol="0">
            <a:spAutoFit/>
          </a:bodyPr>
          <a:lstStyle/>
          <a:p>
            <a:r>
              <a:rPr lang="en-US" dirty="0"/>
              <a:t>Raw materials- Chemicals</a:t>
            </a:r>
          </a:p>
        </p:txBody>
      </p:sp>
      <p:sp>
        <p:nvSpPr>
          <p:cNvPr id="15" name="TextBox 14">
            <a:extLst>
              <a:ext uri="{FF2B5EF4-FFF2-40B4-BE49-F238E27FC236}">
                <a16:creationId xmlns:a16="http://schemas.microsoft.com/office/drawing/2014/main" id="{517CBFE8-8E42-904E-08A3-01616E53EEFF}"/>
              </a:ext>
            </a:extLst>
          </p:cNvPr>
          <p:cNvSpPr txBox="1"/>
          <p:nvPr/>
        </p:nvSpPr>
        <p:spPr>
          <a:xfrm>
            <a:off x="2371637" y="5074638"/>
            <a:ext cx="919203" cy="276999"/>
          </a:xfrm>
          <a:prstGeom prst="rect">
            <a:avLst/>
          </a:prstGeom>
          <a:noFill/>
        </p:spPr>
        <p:txBody>
          <a:bodyPr wrap="square" rtlCol="0">
            <a:spAutoFit/>
          </a:bodyPr>
          <a:lstStyle/>
          <a:p>
            <a:r>
              <a:rPr lang="en-US" dirty="0"/>
              <a:t>Workforce</a:t>
            </a:r>
          </a:p>
        </p:txBody>
      </p:sp>
      <p:sp>
        <p:nvSpPr>
          <p:cNvPr id="16" name="TextBox 15">
            <a:extLst>
              <a:ext uri="{FF2B5EF4-FFF2-40B4-BE49-F238E27FC236}">
                <a16:creationId xmlns:a16="http://schemas.microsoft.com/office/drawing/2014/main" id="{D3925619-F7C7-9462-04DD-3F206DFBEC15}"/>
              </a:ext>
            </a:extLst>
          </p:cNvPr>
          <p:cNvSpPr txBox="1"/>
          <p:nvPr/>
        </p:nvSpPr>
        <p:spPr>
          <a:xfrm>
            <a:off x="4391323" y="2180740"/>
            <a:ext cx="1123353" cy="461665"/>
          </a:xfrm>
          <a:prstGeom prst="rect">
            <a:avLst/>
          </a:prstGeom>
          <a:noFill/>
        </p:spPr>
        <p:txBody>
          <a:bodyPr wrap="square" rtlCol="0">
            <a:spAutoFit/>
          </a:bodyPr>
          <a:lstStyle/>
          <a:p>
            <a:r>
              <a:rPr lang="en-US" dirty="0"/>
              <a:t>Set up the equipment</a:t>
            </a:r>
          </a:p>
        </p:txBody>
      </p:sp>
      <p:sp>
        <p:nvSpPr>
          <p:cNvPr id="17" name="TextBox 16">
            <a:extLst>
              <a:ext uri="{FF2B5EF4-FFF2-40B4-BE49-F238E27FC236}">
                <a16:creationId xmlns:a16="http://schemas.microsoft.com/office/drawing/2014/main" id="{347A3895-BFF1-FE43-DA79-FC78250C8C25}"/>
              </a:ext>
            </a:extLst>
          </p:cNvPr>
          <p:cNvSpPr txBox="1"/>
          <p:nvPr/>
        </p:nvSpPr>
        <p:spPr>
          <a:xfrm>
            <a:off x="4410373" y="2863996"/>
            <a:ext cx="1123353" cy="276999"/>
          </a:xfrm>
          <a:prstGeom prst="rect">
            <a:avLst/>
          </a:prstGeom>
          <a:noFill/>
        </p:spPr>
        <p:txBody>
          <a:bodyPr wrap="square" rtlCol="0">
            <a:spAutoFit/>
          </a:bodyPr>
          <a:lstStyle/>
          <a:p>
            <a:r>
              <a:rPr lang="en-US" dirty="0"/>
              <a:t>Operation</a:t>
            </a:r>
          </a:p>
        </p:txBody>
      </p:sp>
      <p:sp>
        <p:nvSpPr>
          <p:cNvPr id="18" name="TextBox 17">
            <a:extLst>
              <a:ext uri="{FF2B5EF4-FFF2-40B4-BE49-F238E27FC236}">
                <a16:creationId xmlns:a16="http://schemas.microsoft.com/office/drawing/2014/main" id="{2F801561-454F-85EC-9424-070DF3FFCF7F}"/>
              </a:ext>
            </a:extLst>
          </p:cNvPr>
          <p:cNvSpPr txBox="1"/>
          <p:nvPr/>
        </p:nvSpPr>
        <p:spPr>
          <a:xfrm>
            <a:off x="4442840" y="3423100"/>
            <a:ext cx="1123353" cy="276999"/>
          </a:xfrm>
          <a:prstGeom prst="rect">
            <a:avLst/>
          </a:prstGeom>
          <a:noFill/>
        </p:spPr>
        <p:txBody>
          <a:bodyPr wrap="square" rtlCol="0">
            <a:spAutoFit/>
          </a:bodyPr>
          <a:lstStyle/>
          <a:p>
            <a:r>
              <a:rPr lang="en-US" dirty="0"/>
              <a:t>Monitoring</a:t>
            </a:r>
          </a:p>
        </p:txBody>
      </p:sp>
      <p:sp>
        <p:nvSpPr>
          <p:cNvPr id="19" name="TextBox 18">
            <a:extLst>
              <a:ext uri="{FF2B5EF4-FFF2-40B4-BE49-F238E27FC236}">
                <a16:creationId xmlns:a16="http://schemas.microsoft.com/office/drawing/2014/main" id="{C6A4898E-574C-4DF1-B55E-04D07BDEF715}"/>
              </a:ext>
            </a:extLst>
          </p:cNvPr>
          <p:cNvSpPr txBox="1"/>
          <p:nvPr/>
        </p:nvSpPr>
        <p:spPr>
          <a:xfrm>
            <a:off x="4376690" y="5082813"/>
            <a:ext cx="1123353" cy="276999"/>
          </a:xfrm>
          <a:prstGeom prst="rect">
            <a:avLst/>
          </a:prstGeom>
          <a:noFill/>
        </p:spPr>
        <p:txBody>
          <a:bodyPr wrap="square" rtlCol="0">
            <a:spAutoFit/>
          </a:bodyPr>
          <a:lstStyle/>
          <a:p>
            <a:r>
              <a:rPr lang="en-US" dirty="0"/>
              <a:t>Production</a:t>
            </a:r>
          </a:p>
        </p:txBody>
      </p:sp>
      <p:sp>
        <p:nvSpPr>
          <p:cNvPr id="20" name="TextBox 19">
            <a:extLst>
              <a:ext uri="{FF2B5EF4-FFF2-40B4-BE49-F238E27FC236}">
                <a16:creationId xmlns:a16="http://schemas.microsoft.com/office/drawing/2014/main" id="{56F4A4CF-761F-AC8C-4425-5E67333FDBEB}"/>
              </a:ext>
            </a:extLst>
          </p:cNvPr>
          <p:cNvSpPr txBox="1"/>
          <p:nvPr/>
        </p:nvSpPr>
        <p:spPr>
          <a:xfrm>
            <a:off x="4410372" y="3930172"/>
            <a:ext cx="1123353" cy="276999"/>
          </a:xfrm>
          <a:prstGeom prst="rect">
            <a:avLst/>
          </a:prstGeom>
          <a:noFill/>
        </p:spPr>
        <p:txBody>
          <a:bodyPr wrap="square" rtlCol="0">
            <a:spAutoFit/>
          </a:bodyPr>
          <a:lstStyle/>
          <a:p>
            <a:r>
              <a:rPr lang="en-US" dirty="0"/>
              <a:t>Maintenance</a:t>
            </a:r>
          </a:p>
        </p:txBody>
      </p:sp>
      <p:sp>
        <p:nvSpPr>
          <p:cNvPr id="21" name="TextBox 20">
            <a:extLst>
              <a:ext uri="{FF2B5EF4-FFF2-40B4-BE49-F238E27FC236}">
                <a16:creationId xmlns:a16="http://schemas.microsoft.com/office/drawing/2014/main" id="{0AF8C7B8-004B-00E7-D59A-131F6ECB3A95}"/>
              </a:ext>
            </a:extLst>
          </p:cNvPr>
          <p:cNvSpPr txBox="1"/>
          <p:nvPr/>
        </p:nvSpPr>
        <p:spPr>
          <a:xfrm>
            <a:off x="4370564" y="4541110"/>
            <a:ext cx="1295444" cy="276999"/>
          </a:xfrm>
          <a:prstGeom prst="rect">
            <a:avLst/>
          </a:prstGeom>
          <a:noFill/>
        </p:spPr>
        <p:txBody>
          <a:bodyPr wrap="square" rtlCol="0">
            <a:spAutoFit/>
          </a:bodyPr>
          <a:lstStyle/>
          <a:p>
            <a:r>
              <a:rPr lang="en-US" dirty="0"/>
              <a:t>Troubleshooting</a:t>
            </a:r>
          </a:p>
        </p:txBody>
      </p:sp>
      <p:sp>
        <p:nvSpPr>
          <p:cNvPr id="23" name="TextBox 22">
            <a:extLst>
              <a:ext uri="{FF2B5EF4-FFF2-40B4-BE49-F238E27FC236}">
                <a16:creationId xmlns:a16="http://schemas.microsoft.com/office/drawing/2014/main" id="{08BE360E-31DC-F657-D672-B77747502C85}"/>
              </a:ext>
            </a:extLst>
          </p:cNvPr>
          <p:cNvSpPr txBox="1"/>
          <p:nvPr/>
        </p:nvSpPr>
        <p:spPr>
          <a:xfrm>
            <a:off x="4442840" y="5603514"/>
            <a:ext cx="1123353" cy="276999"/>
          </a:xfrm>
          <a:prstGeom prst="rect">
            <a:avLst/>
          </a:prstGeom>
          <a:noFill/>
        </p:spPr>
        <p:txBody>
          <a:bodyPr wrap="square" rtlCol="0">
            <a:spAutoFit/>
          </a:bodyPr>
          <a:lstStyle/>
          <a:p>
            <a:r>
              <a:rPr lang="en-US" dirty="0"/>
              <a:t>Reporting</a:t>
            </a:r>
          </a:p>
        </p:txBody>
      </p:sp>
      <p:sp>
        <p:nvSpPr>
          <p:cNvPr id="24" name="TextBox 23">
            <a:extLst>
              <a:ext uri="{FF2B5EF4-FFF2-40B4-BE49-F238E27FC236}">
                <a16:creationId xmlns:a16="http://schemas.microsoft.com/office/drawing/2014/main" id="{42E248CE-22EA-97DC-9544-0531A987A916}"/>
              </a:ext>
            </a:extLst>
          </p:cNvPr>
          <p:cNvSpPr txBox="1"/>
          <p:nvPr/>
        </p:nvSpPr>
        <p:spPr>
          <a:xfrm>
            <a:off x="6503143" y="2535547"/>
            <a:ext cx="1123353" cy="276999"/>
          </a:xfrm>
          <a:prstGeom prst="rect">
            <a:avLst/>
          </a:prstGeom>
          <a:noFill/>
        </p:spPr>
        <p:txBody>
          <a:bodyPr wrap="square" rtlCol="0">
            <a:spAutoFit/>
          </a:bodyPr>
          <a:lstStyle/>
          <a:p>
            <a:r>
              <a:rPr lang="en-US" dirty="0"/>
              <a:t>Extracted Oil</a:t>
            </a:r>
          </a:p>
        </p:txBody>
      </p:sp>
      <p:sp>
        <p:nvSpPr>
          <p:cNvPr id="25" name="TextBox 24">
            <a:extLst>
              <a:ext uri="{FF2B5EF4-FFF2-40B4-BE49-F238E27FC236}">
                <a16:creationId xmlns:a16="http://schemas.microsoft.com/office/drawing/2014/main" id="{B6D47CAD-23B4-00D2-AC31-0F15CBE309F5}"/>
              </a:ext>
            </a:extLst>
          </p:cNvPr>
          <p:cNvSpPr txBox="1"/>
          <p:nvPr/>
        </p:nvSpPr>
        <p:spPr>
          <a:xfrm>
            <a:off x="6562455" y="3281671"/>
            <a:ext cx="1123353" cy="461665"/>
          </a:xfrm>
          <a:prstGeom prst="rect">
            <a:avLst/>
          </a:prstGeom>
          <a:noFill/>
        </p:spPr>
        <p:txBody>
          <a:bodyPr wrap="square" rtlCol="0">
            <a:spAutoFit/>
          </a:bodyPr>
          <a:lstStyle/>
          <a:p>
            <a:r>
              <a:rPr lang="en-US" dirty="0"/>
              <a:t>Production reports</a:t>
            </a:r>
          </a:p>
        </p:txBody>
      </p:sp>
      <p:sp>
        <p:nvSpPr>
          <p:cNvPr id="27" name="TextBox 26">
            <a:extLst>
              <a:ext uri="{FF2B5EF4-FFF2-40B4-BE49-F238E27FC236}">
                <a16:creationId xmlns:a16="http://schemas.microsoft.com/office/drawing/2014/main" id="{C24C26A5-88FA-F328-6E36-8053A271769E}"/>
              </a:ext>
            </a:extLst>
          </p:cNvPr>
          <p:cNvSpPr txBox="1"/>
          <p:nvPr/>
        </p:nvSpPr>
        <p:spPr>
          <a:xfrm>
            <a:off x="6556730" y="3974378"/>
            <a:ext cx="1123353" cy="461665"/>
          </a:xfrm>
          <a:prstGeom prst="rect">
            <a:avLst/>
          </a:prstGeom>
          <a:noFill/>
        </p:spPr>
        <p:txBody>
          <a:bodyPr wrap="square" rtlCol="0">
            <a:spAutoFit/>
          </a:bodyPr>
          <a:lstStyle/>
          <a:p>
            <a:r>
              <a:rPr lang="en-US" dirty="0"/>
              <a:t>Operational data</a:t>
            </a:r>
          </a:p>
        </p:txBody>
      </p:sp>
      <p:sp>
        <p:nvSpPr>
          <p:cNvPr id="28" name="Rectangle 27">
            <a:extLst>
              <a:ext uri="{FF2B5EF4-FFF2-40B4-BE49-F238E27FC236}">
                <a16:creationId xmlns:a16="http://schemas.microsoft.com/office/drawing/2014/main" id="{D6972E12-882C-7EDC-844F-22D88B65C72F}"/>
              </a:ext>
            </a:extLst>
          </p:cNvPr>
          <p:cNvSpPr/>
          <p:nvPr/>
        </p:nvSpPr>
        <p:spPr bwMode="auto">
          <a:xfrm>
            <a:off x="6457280" y="3126974"/>
            <a:ext cx="1211881" cy="531829"/>
          </a:xfrm>
          <a:prstGeom prst="rect">
            <a:avLst/>
          </a:prstGeom>
          <a:noFill/>
          <a:ln w="19050" cap="flat" cmpd="sng" algn="ctr">
            <a:solidFill>
              <a:srgbClr val="00AEEF"/>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accent4">
                  <a:lumMod val="10000"/>
                </a:schemeClr>
              </a:solidFill>
              <a:effectLst/>
              <a:latin typeface="+mj-lt"/>
            </a:endParaRPr>
          </a:p>
        </p:txBody>
      </p:sp>
      <p:sp>
        <p:nvSpPr>
          <p:cNvPr id="29" name="TextBox 28">
            <a:extLst>
              <a:ext uri="{FF2B5EF4-FFF2-40B4-BE49-F238E27FC236}">
                <a16:creationId xmlns:a16="http://schemas.microsoft.com/office/drawing/2014/main" id="{7E13CAAE-92E0-0BF7-95B3-AF6FA8CC3551}"/>
              </a:ext>
            </a:extLst>
          </p:cNvPr>
          <p:cNvSpPr txBox="1"/>
          <p:nvPr/>
        </p:nvSpPr>
        <p:spPr>
          <a:xfrm>
            <a:off x="6548137" y="4797639"/>
            <a:ext cx="1123353" cy="276999"/>
          </a:xfrm>
          <a:prstGeom prst="rect">
            <a:avLst/>
          </a:prstGeom>
          <a:noFill/>
        </p:spPr>
        <p:txBody>
          <a:bodyPr wrap="square" rtlCol="0">
            <a:spAutoFit/>
          </a:bodyPr>
          <a:lstStyle/>
          <a:p>
            <a:r>
              <a:rPr lang="en-US" dirty="0"/>
              <a:t>Cost reports</a:t>
            </a:r>
          </a:p>
        </p:txBody>
      </p:sp>
      <p:sp>
        <p:nvSpPr>
          <p:cNvPr id="30" name="TextBox 29">
            <a:extLst>
              <a:ext uri="{FF2B5EF4-FFF2-40B4-BE49-F238E27FC236}">
                <a16:creationId xmlns:a16="http://schemas.microsoft.com/office/drawing/2014/main" id="{04541F71-219E-8428-D8BA-7943AD815CAF}"/>
              </a:ext>
            </a:extLst>
          </p:cNvPr>
          <p:cNvSpPr txBox="1"/>
          <p:nvPr/>
        </p:nvSpPr>
        <p:spPr>
          <a:xfrm>
            <a:off x="8232013" y="3855631"/>
            <a:ext cx="1123353" cy="276999"/>
          </a:xfrm>
          <a:prstGeom prst="rect">
            <a:avLst/>
          </a:prstGeom>
          <a:noFill/>
        </p:spPr>
        <p:txBody>
          <a:bodyPr wrap="square" rtlCol="0">
            <a:spAutoFit/>
          </a:bodyPr>
          <a:lstStyle/>
          <a:p>
            <a:r>
              <a:rPr lang="en-US" dirty="0"/>
              <a:t>Customer</a:t>
            </a:r>
          </a:p>
        </p:txBody>
      </p:sp>
    </p:spTree>
    <p:extLst>
      <p:ext uri="{BB962C8B-B14F-4D97-AF65-F5344CB8AC3E}">
        <p14:creationId xmlns:p14="http://schemas.microsoft.com/office/powerpoint/2010/main" val="64487953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9D3844A5-3B38-4698-8943-B0AEDB74F334}" type="slidenum">
              <a:rPr lang="en-US" smtClean="0">
                <a:solidFill>
                  <a:schemeClr val="accent4">
                    <a:lumMod val="10000"/>
                  </a:schemeClr>
                </a:solidFill>
              </a:rPr>
              <a:pPr/>
              <a:t>7</a:t>
            </a:fld>
            <a:endParaRPr lang="en-US" dirty="0">
              <a:solidFill>
                <a:schemeClr val="accent4">
                  <a:lumMod val="10000"/>
                </a:schemeClr>
              </a:solidFill>
            </a:endParaRPr>
          </a:p>
        </p:txBody>
      </p:sp>
      <p:sp>
        <p:nvSpPr>
          <p:cNvPr id="4" name="Date Placeholder 3"/>
          <p:cNvSpPr>
            <a:spLocks noGrp="1"/>
          </p:cNvSpPr>
          <p:nvPr>
            <p:ph type="dt" sz="half" idx="10"/>
          </p:nvPr>
        </p:nvSpPr>
        <p:spPr/>
        <p:txBody>
          <a:bodyPr/>
          <a:lstStyle/>
          <a:p>
            <a:fld id="{07917A51-C835-42C0-8049-98CD01217C8D}" type="datetime4">
              <a:rPr lang="en-US" smtClean="0">
                <a:solidFill>
                  <a:schemeClr val="accent4">
                    <a:lumMod val="10000"/>
                  </a:schemeClr>
                </a:solidFill>
              </a:rPr>
              <a:pPr/>
              <a:t>October 15, 2024</a:t>
            </a:fld>
            <a:endParaRPr lang="en-US" dirty="0">
              <a:solidFill>
                <a:schemeClr val="accent4">
                  <a:lumMod val="10000"/>
                </a:schemeClr>
              </a:solidFill>
            </a:endParaRPr>
          </a:p>
        </p:txBody>
      </p:sp>
      <p:sp>
        <p:nvSpPr>
          <p:cNvPr id="14" name="Title 2"/>
          <p:cNvSpPr txBox="1">
            <a:spLocks/>
          </p:cNvSpPr>
          <p:nvPr/>
        </p:nvSpPr>
        <p:spPr bwMode="auto">
          <a:xfrm>
            <a:off x="2438400" y="304800"/>
            <a:ext cx="6858000" cy="548640"/>
          </a:xfrm>
          <a:prstGeom prst="rect">
            <a:avLst/>
          </a:prstGeom>
          <a:noFill/>
          <a:ln w="19050">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3000" b="1">
                <a:solidFill>
                  <a:schemeClr val="accent1"/>
                </a:solidFill>
                <a:latin typeface="Calibri" pitchFamily="34" charset="0"/>
                <a:ea typeface="+mj-ea"/>
                <a:cs typeface="Calibri" pitchFamily="34" charset="0"/>
              </a:defRPr>
            </a:lvl1pPr>
            <a:lvl2pPr algn="l" rtl="0" eaLnBrk="1" fontAlgn="base" hangingPunct="1">
              <a:spcBef>
                <a:spcPct val="0"/>
              </a:spcBef>
              <a:spcAft>
                <a:spcPct val="0"/>
              </a:spcAft>
              <a:defRPr sz="3200" b="1">
                <a:solidFill>
                  <a:schemeClr val="accent1"/>
                </a:solidFill>
                <a:latin typeface="Generis Sans Com" pitchFamily="34" charset="0"/>
              </a:defRPr>
            </a:lvl2pPr>
            <a:lvl3pPr algn="l" rtl="0" eaLnBrk="1" fontAlgn="base" hangingPunct="1">
              <a:spcBef>
                <a:spcPct val="0"/>
              </a:spcBef>
              <a:spcAft>
                <a:spcPct val="0"/>
              </a:spcAft>
              <a:defRPr sz="3200" b="1">
                <a:solidFill>
                  <a:schemeClr val="accent1"/>
                </a:solidFill>
                <a:latin typeface="Generis Sans Com" pitchFamily="34" charset="0"/>
              </a:defRPr>
            </a:lvl3pPr>
            <a:lvl4pPr algn="l" rtl="0" eaLnBrk="1" fontAlgn="base" hangingPunct="1">
              <a:spcBef>
                <a:spcPct val="0"/>
              </a:spcBef>
              <a:spcAft>
                <a:spcPct val="0"/>
              </a:spcAft>
              <a:defRPr sz="3200" b="1">
                <a:solidFill>
                  <a:schemeClr val="accent1"/>
                </a:solidFill>
                <a:latin typeface="Generis Sans Com" pitchFamily="34" charset="0"/>
              </a:defRPr>
            </a:lvl4pPr>
            <a:lvl5pPr algn="l" rtl="0" eaLnBrk="1" fontAlgn="base" hangingPunct="1">
              <a:spcBef>
                <a:spcPct val="0"/>
              </a:spcBef>
              <a:spcAft>
                <a:spcPct val="0"/>
              </a:spcAft>
              <a:defRPr sz="3200" b="1">
                <a:solidFill>
                  <a:schemeClr val="accent1"/>
                </a:solidFill>
                <a:latin typeface="Generis Sans Com" pitchFamily="34"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a:lstStyle>
          <a:p>
            <a:pPr marL="91440"/>
            <a:r>
              <a:rPr lang="en-US" sz="2400" kern="0" dirty="0">
                <a:solidFill>
                  <a:schemeClr val="accent4">
                    <a:lumMod val="10000"/>
                  </a:schemeClr>
                </a:solidFill>
              </a:rPr>
              <a:t>Project Charter</a:t>
            </a:r>
          </a:p>
        </p:txBody>
      </p:sp>
      <p:sp>
        <p:nvSpPr>
          <p:cNvPr id="6" name="Pentagon 5"/>
          <p:cNvSpPr/>
          <p:nvPr/>
        </p:nvSpPr>
        <p:spPr bwMode="auto">
          <a:xfrm>
            <a:off x="533400" y="152400"/>
            <a:ext cx="1828800" cy="691286"/>
          </a:xfrm>
          <a:prstGeom prst="homePlate">
            <a:avLst/>
          </a:prstGeom>
          <a:solidFill>
            <a:srgbClr val="00B0F0"/>
          </a:solidFill>
          <a:ln w="12700" cap="flat" cmpd="sng" algn="ctr">
            <a:no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dirty="0">
                <a:ln>
                  <a:noFill/>
                </a:ln>
                <a:solidFill>
                  <a:schemeClr val="accent4">
                    <a:lumMod val="10000"/>
                  </a:schemeClr>
                </a:solidFill>
                <a:effectLst/>
                <a:latin typeface="+mj-lt"/>
              </a:rPr>
              <a:t>Define</a:t>
            </a:r>
          </a:p>
        </p:txBody>
      </p:sp>
      <p:sp>
        <p:nvSpPr>
          <p:cNvPr id="11" name="Round Diagonal Corner Rectangle 10"/>
          <p:cNvSpPr/>
          <p:nvPr/>
        </p:nvSpPr>
        <p:spPr bwMode="auto">
          <a:xfrm>
            <a:off x="533400" y="1003300"/>
            <a:ext cx="4267200" cy="1630678"/>
          </a:xfrm>
          <a:prstGeom prst="round2DiagRect">
            <a:avLst>
              <a:gd name="adj1" fmla="val 0"/>
              <a:gd name="adj2" fmla="val 8929"/>
            </a:avLst>
          </a:prstGeom>
          <a:solidFill>
            <a:schemeClr val="bg1"/>
          </a:solidFill>
          <a:ln w="19050" cap="flat" cmpd="sng" algn="ctr">
            <a:solidFill>
              <a:srgbClr val="98CA3C"/>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en-US" sz="1400" dirty="0">
                <a:solidFill>
                  <a:schemeClr val="accent4">
                    <a:lumMod val="10000"/>
                  </a:schemeClr>
                </a:solidFill>
                <a:latin typeface="+mn-lt"/>
              </a:rPr>
              <a:t>Business Case:</a:t>
            </a:r>
            <a:r>
              <a:rPr lang="en-US" altLang="en-US" sz="1400" b="0" dirty="0">
                <a:solidFill>
                  <a:schemeClr val="accent4">
                    <a:lumMod val="10000"/>
                  </a:schemeClr>
                </a:solidFill>
                <a:latin typeface="+mj-lt"/>
              </a:rPr>
              <a:t> </a:t>
            </a:r>
            <a:r>
              <a:rPr lang="en-US" sz="1050" b="0" dirty="0">
                <a:latin typeface="+mn-lt"/>
              </a:rPr>
              <a:t>The ABC facility has experienced an average downtime of 15% over the past six months, significantly higher than the industry benchmark of 10%. </a:t>
            </a:r>
            <a:r>
              <a:rPr lang="en-US" sz="1050" dirty="0">
                <a:latin typeface="+mn-lt"/>
              </a:rPr>
              <a:t>T</a:t>
            </a:r>
            <a:r>
              <a:rPr lang="en-US" sz="1050" b="0" dirty="0">
                <a:latin typeface="+mn-lt"/>
              </a:rPr>
              <a:t>he consequences include a 20% reduction in daily oil production, higher operational costs, and an estimated $5 million in lost production revenue. This situation is also negatively impacting customer satisfaction and damaging long-term client relationships.</a:t>
            </a:r>
            <a:endParaRPr lang="en-US" altLang="en-US" sz="1100" b="0" dirty="0">
              <a:latin typeface="+mn-lt"/>
            </a:endParaRPr>
          </a:p>
        </p:txBody>
      </p:sp>
      <p:sp>
        <p:nvSpPr>
          <p:cNvPr id="51" name="Round Diagonal Corner Rectangle 50"/>
          <p:cNvSpPr/>
          <p:nvPr/>
        </p:nvSpPr>
        <p:spPr bwMode="auto">
          <a:xfrm>
            <a:off x="591335" y="2687565"/>
            <a:ext cx="4267200" cy="887905"/>
          </a:xfrm>
          <a:prstGeom prst="round2DiagRect">
            <a:avLst>
              <a:gd name="adj1" fmla="val 0"/>
              <a:gd name="adj2" fmla="val 8929"/>
            </a:avLst>
          </a:prstGeom>
          <a:solidFill>
            <a:schemeClr val="bg1"/>
          </a:solidFill>
          <a:ln w="19050" cap="flat" cmpd="sng" algn="ctr">
            <a:solidFill>
              <a:srgbClr val="98CA3C"/>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en-US" sz="1400" dirty="0">
                <a:solidFill>
                  <a:schemeClr val="accent4">
                    <a:lumMod val="10000"/>
                  </a:schemeClr>
                </a:solidFill>
                <a:latin typeface="+mn-lt"/>
              </a:rPr>
              <a:t>Goals &amp; Objectives:</a:t>
            </a:r>
            <a:r>
              <a:rPr lang="en-US" altLang="en-US" sz="1000" b="0" dirty="0">
                <a:solidFill>
                  <a:schemeClr val="accent4">
                    <a:lumMod val="10000"/>
                  </a:schemeClr>
                </a:solidFill>
                <a:latin typeface="+mn-lt"/>
              </a:rPr>
              <a:t> 1</a:t>
            </a:r>
            <a:r>
              <a:rPr lang="en-US" altLang="en-US" sz="1400" dirty="0">
                <a:solidFill>
                  <a:schemeClr val="accent4">
                    <a:lumMod val="10000"/>
                  </a:schemeClr>
                </a:solidFill>
                <a:latin typeface="+mn-lt"/>
              </a:rPr>
              <a:t>.</a:t>
            </a:r>
            <a:r>
              <a:rPr lang="en-US" sz="900" b="0" dirty="0">
                <a:latin typeface="+mn-lt"/>
              </a:rPr>
              <a:t>Achieve a reduction in average downtime from 15% to 10% within the next six months to align with industry standards.</a:t>
            </a:r>
          </a:p>
          <a:p>
            <a:r>
              <a:rPr lang="en-US" altLang="en-US" sz="900" b="0" dirty="0">
                <a:solidFill>
                  <a:schemeClr val="accent4">
                    <a:lumMod val="10000"/>
                  </a:schemeClr>
                </a:solidFill>
                <a:latin typeface="+mn-lt"/>
              </a:rPr>
              <a:t>2. </a:t>
            </a:r>
            <a:r>
              <a:rPr lang="en-US" sz="900" b="0" dirty="0">
                <a:latin typeface="+mn-lt"/>
              </a:rPr>
              <a:t>Increase Production Efficiency: Improve daily oil production rates by 20% to meet production targets and supply commitments</a:t>
            </a:r>
            <a:r>
              <a:rPr lang="en-US" sz="900" b="0" dirty="0">
                <a:latin typeface="+mj-lt"/>
              </a:rPr>
              <a:t>.3.</a:t>
            </a:r>
            <a:r>
              <a:rPr lang="en-US" sz="900" b="0" dirty="0">
                <a:latin typeface="+mn-lt"/>
              </a:rPr>
              <a:t> Decrease maintenance and lost production costs by $3 million over the next six months.</a:t>
            </a:r>
            <a:endParaRPr lang="en-US" altLang="en-US" sz="900" b="0" dirty="0">
              <a:solidFill>
                <a:schemeClr val="accent4">
                  <a:lumMod val="10000"/>
                </a:schemeClr>
              </a:solidFill>
              <a:latin typeface="+mn-lt"/>
            </a:endParaRPr>
          </a:p>
        </p:txBody>
      </p:sp>
      <p:sp>
        <p:nvSpPr>
          <p:cNvPr id="52" name="Round Diagonal Corner Rectangle 51"/>
          <p:cNvSpPr/>
          <p:nvPr/>
        </p:nvSpPr>
        <p:spPr bwMode="auto">
          <a:xfrm>
            <a:off x="591336" y="3635398"/>
            <a:ext cx="4267200" cy="1277807"/>
          </a:xfrm>
          <a:prstGeom prst="round2DiagRect">
            <a:avLst>
              <a:gd name="adj1" fmla="val 0"/>
              <a:gd name="adj2" fmla="val 8929"/>
            </a:avLst>
          </a:prstGeom>
          <a:solidFill>
            <a:schemeClr val="bg1"/>
          </a:solidFill>
          <a:ln w="19050" cap="flat" cmpd="sng" algn="ctr">
            <a:solidFill>
              <a:srgbClr val="98CA3C"/>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en-US" sz="1400" dirty="0">
                <a:solidFill>
                  <a:schemeClr val="accent4">
                    <a:lumMod val="10000"/>
                  </a:schemeClr>
                </a:solidFill>
                <a:latin typeface="+mn-lt"/>
              </a:rPr>
              <a:t>Problem Statement: </a:t>
            </a:r>
            <a:r>
              <a:rPr lang="en-US" sz="900" b="0" dirty="0">
                <a:latin typeface="+mn-lt"/>
              </a:rPr>
              <a:t>The oil extraction operations at ABC facility are suffering from excessive downtime (15%), which is 5% above the industry standard. This downtime is causing:</a:t>
            </a:r>
          </a:p>
          <a:p>
            <a:pPr>
              <a:buFont typeface="Arial" panose="020B0604020202020204" pitchFamily="34" charset="0"/>
              <a:buChar char="•"/>
            </a:pPr>
            <a:r>
              <a:rPr lang="en-US" sz="900" b="0" dirty="0">
                <a:latin typeface="+mn-lt"/>
              </a:rPr>
              <a:t>Reduced Production Rates: A 20% decrease in daily oil production.</a:t>
            </a:r>
          </a:p>
          <a:p>
            <a:pPr>
              <a:buFont typeface="Arial" panose="020B0604020202020204" pitchFamily="34" charset="0"/>
              <a:buChar char="•"/>
            </a:pPr>
            <a:r>
              <a:rPr lang="en-US" sz="900" b="0" dirty="0">
                <a:latin typeface="+mn-lt"/>
              </a:rPr>
              <a:t>Increased Operational Costs: Additional maintenance costs and revenue losses totaling approximately $5 million in the last six months.</a:t>
            </a:r>
          </a:p>
          <a:p>
            <a:pPr>
              <a:buFont typeface="Arial" panose="020B0604020202020204" pitchFamily="34" charset="0"/>
              <a:buChar char="•"/>
            </a:pPr>
            <a:r>
              <a:rPr lang="en-US" sz="900" b="0" dirty="0">
                <a:latin typeface="+mn-lt"/>
              </a:rPr>
              <a:t>Customer Impact: Delays and inconsistent production are leading to decreased customer satisfaction and potential damage to long-term client relationships.</a:t>
            </a:r>
          </a:p>
          <a:p>
            <a:endParaRPr lang="en-US" altLang="en-US" sz="1400" dirty="0">
              <a:solidFill>
                <a:schemeClr val="accent4">
                  <a:lumMod val="10000"/>
                </a:schemeClr>
              </a:solidFill>
              <a:latin typeface="+mn-lt"/>
            </a:endParaRPr>
          </a:p>
        </p:txBody>
      </p:sp>
      <p:sp>
        <p:nvSpPr>
          <p:cNvPr id="53" name="Round Diagonal Corner Rectangle 52"/>
          <p:cNvSpPr/>
          <p:nvPr/>
        </p:nvSpPr>
        <p:spPr bwMode="auto">
          <a:xfrm>
            <a:off x="591335" y="5036820"/>
            <a:ext cx="4267200" cy="1079500"/>
          </a:xfrm>
          <a:prstGeom prst="round2DiagRect">
            <a:avLst>
              <a:gd name="adj1" fmla="val 0"/>
              <a:gd name="adj2" fmla="val 8929"/>
            </a:avLst>
          </a:prstGeom>
          <a:solidFill>
            <a:schemeClr val="bg1"/>
          </a:solidFill>
          <a:ln w="19050" cap="flat" cmpd="sng" algn="ctr">
            <a:solidFill>
              <a:srgbClr val="98CA3C"/>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en-US" sz="1400" dirty="0">
                <a:solidFill>
                  <a:schemeClr val="accent4">
                    <a:lumMod val="10000"/>
                  </a:schemeClr>
                </a:solidFill>
                <a:latin typeface="+mn-lt"/>
              </a:rPr>
              <a:t>Benefits:</a:t>
            </a:r>
          </a:p>
          <a:p>
            <a:r>
              <a:rPr lang="en-US" b="0" dirty="0">
                <a:latin typeface="+mn-lt"/>
              </a:rPr>
              <a:t>Cost Savings</a:t>
            </a:r>
            <a:endParaRPr lang="en-US" b="0" dirty="0">
              <a:solidFill>
                <a:schemeClr val="accent4">
                  <a:lumMod val="10000"/>
                </a:schemeClr>
              </a:solidFill>
              <a:latin typeface="+mn-lt"/>
            </a:endParaRPr>
          </a:p>
          <a:p>
            <a:r>
              <a:rPr lang="en-US" b="0" dirty="0">
                <a:latin typeface="+mn-lt"/>
              </a:rPr>
              <a:t>Increased Revenue</a:t>
            </a:r>
          </a:p>
          <a:p>
            <a:r>
              <a:rPr lang="en-US" b="0" dirty="0">
                <a:latin typeface="+mn-lt"/>
              </a:rPr>
              <a:t>Improved Customer satisfaction &amp; Reputation</a:t>
            </a:r>
          </a:p>
          <a:p>
            <a:endParaRPr lang="en-US" altLang="en-US" sz="1400" dirty="0">
              <a:solidFill>
                <a:schemeClr val="accent4">
                  <a:lumMod val="10000"/>
                </a:schemeClr>
              </a:solidFill>
              <a:latin typeface="+mn-lt"/>
            </a:endParaRPr>
          </a:p>
        </p:txBody>
      </p:sp>
      <p:sp>
        <p:nvSpPr>
          <p:cNvPr id="54" name="Round Diagonal Corner Rectangle 53"/>
          <p:cNvSpPr/>
          <p:nvPr/>
        </p:nvSpPr>
        <p:spPr bwMode="auto">
          <a:xfrm>
            <a:off x="5080000" y="1003299"/>
            <a:ext cx="4267200" cy="1530405"/>
          </a:xfrm>
          <a:prstGeom prst="round2DiagRect">
            <a:avLst>
              <a:gd name="adj1" fmla="val 0"/>
              <a:gd name="adj2" fmla="val 8929"/>
            </a:avLst>
          </a:prstGeom>
          <a:solidFill>
            <a:schemeClr val="bg1"/>
          </a:solidFill>
          <a:ln w="19050" cap="flat" cmpd="sng" algn="ctr">
            <a:solidFill>
              <a:srgbClr val="98CA3C"/>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en-US" sz="1400" dirty="0">
                <a:solidFill>
                  <a:schemeClr val="accent4">
                    <a:lumMod val="10000"/>
                  </a:schemeClr>
                </a:solidFill>
                <a:latin typeface="+mn-lt"/>
              </a:rPr>
              <a:t>Scope</a:t>
            </a:r>
          </a:p>
          <a:p>
            <a:endParaRPr lang="en-US" altLang="en-US" sz="400" dirty="0">
              <a:solidFill>
                <a:schemeClr val="accent4">
                  <a:lumMod val="10000"/>
                </a:schemeClr>
              </a:solidFill>
              <a:latin typeface="+mn-lt"/>
            </a:endParaRPr>
          </a:p>
          <a:p>
            <a:r>
              <a:rPr lang="en-US" altLang="en-US" sz="1400" dirty="0">
                <a:solidFill>
                  <a:schemeClr val="accent4">
                    <a:lumMod val="10000"/>
                  </a:schemeClr>
                </a:solidFill>
                <a:latin typeface="+mn-lt"/>
              </a:rPr>
              <a:t>In Scope: </a:t>
            </a:r>
            <a:r>
              <a:rPr lang="en-US" b="0" dirty="0">
                <a:latin typeface="+mn-lt"/>
              </a:rPr>
              <a:t>Downtime reduction, production efficiency improvement, cost management</a:t>
            </a:r>
            <a:endParaRPr lang="en-US" altLang="en-US" b="0" dirty="0">
              <a:solidFill>
                <a:schemeClr val="accent4">
                  <a:lumMod val="10000"/>
                </a:schemeClr>
              </a:solidFill>
              <a:latin typeface="+mn-lt"/>
            </a:endParaRPr>
          </a:p>
          <a:p>
            <a:endParaRPr lang="en-US" altLang="en-US" sz="1400" dirty="0">
              <a:solidFill>
                <a:schemeClr val="accent4">
                  <a:lumMod val="10000"/>
                </a:schemeClr>
              </a:solidFill>
              <a:latin typeface="+mn-lt"/>
            </a:endParaRPr>
          </a:p>
          <a:p>
            <a:r>
              <a:rPr lang="en-US" altLang="en-US" sz="1400" dirty="0">
                <a:solidFill>
                  <a:schemeClr val="accent4">
                    <a:lumMod val="10000"/>
                  </a:schemeClr>
                </a:solidFill>
                <a:latin typeface="+mn-lt"/>
              </a:rPr>
              <a:t>Out Scope: </a:t>
            </a:r>
            <a:r>
              <a:rPr lang="en-US" b="0" dirty="0">
                <a:latin typeface="+mn-lt"/>
              </a:rPr>
              <a:t>Facility expansion, non-extraction processes, long-term strategic changes.</a:t>
            </a:r>
            <a:endParaRPr lang="en-US" altLang="en-US" dirty="0">
              <a:solidFill>
                <a:schemeClr val="accent4">
                  <a:lumMod val="10000"/>
                </a:schemeClr>
              </a:solidFill>
              <a:latin typeface="+mn-lt"/>
            </a:endParaRPr>
          </a:p>
        </p:txBody>
      </p:sp>
      <p:sp>
        <p:nvSpPr>
          <p:cNvPr id="55" name="Round Diagonal Corner Rectangle 54"/>
          <p:cNvSpPr/>
          <p:nvPr/>
        </p:nvSpPr>
        <p:spPr bwMode="auto">
          <a:xfrm>
            <a:off x="5047465" y="2737272"/>
            <a:ext cx="4267200" cy="838200"/>
          </a:xfrm>
          <a:prstGeom prst="round2DiagRect">
            <a:avLst>
              <a:gd name="adj1" fmla="val 0"/>
              <a:gd name="adj2" fmla="val 8929"/>
            </a:avLst>
          </a:prstGeom>
          <a:solidFill>
            <a:schemeClr val="bg1"/>
          </a:solidFill>
          <a:ln w="19050" cap="flat" cmpd="sng" algn="ctr">
            <a:solidFill>
              <a:srgbClr val="98CA3C"/>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en-US" sz="1400" dirty="0">
                <a:solidFill>
                  <a:schemeClr val="accent4">
                    <a:lumMod val="10000"/>
                  </a:schemeClr>
                </a:solidFill>
                <a:latin typeface="+mn-lt"/>
              </a:rPr>
              <a:t>Any Constraints/Challenges:</a:t>
            </a:r>
          </a:p>
          <a:p>
            <a:r>
              <a:rPr lang="en-US" altLang="en-US" sz="1050" b="0" dirty="0">
                <a:solidFill>
                  <a:schemeClr val="accent4">
                    <a:lumMod val="10000"/>
                  </a:schemeClr>
                </a:solidFill>
                <a:latin typeface="+mn-lt"/>
              </a:rPr>
              <a:t>Resource Availability</a:t>
            </a:r>
          </a:p>
          <a:p>
            <a:r>
              <a:rPr lang="en-US" altLang="en-US" sz="1050" b="0" dirty="0">
                <a:solidFill>
                  <a:schemeClr val="accent4">
                    <a:lumMod val="10000"/>
                  </a:schemeClr>
                </a:solidFill>
                <a:latin typeface="+mn-lt"/>
              </a:rPr>
              <a:t>Timelines</a:t>
            </a:r>
          </a:p>
          <a:p>
            <a:r>
              <a:rPr lang="en-US" altLang="en-US" sz="1050" b="0" dirty="0">
                <a:solidFill>
                  <a:schemeClr val="accent4">
                    <a:lumMod val="10000"/>
                  </a:schemeClr>
                </a:solidFill>
                <a:latin typeface="+mn-lt"/>
              </a:rPr>
              <a:t>Budget </a:t>
            </a:r>
          </a:p>
        </p:txBody>
      </p:sp>
      <p:sp>
        <p:nvSpPr>
          <p:cNvPr id="56" name="Round Diagonal Corner Rectangle 55"/>
          <p:cNvSpPr/>
          <p:nvPr/>
        </p:nvSpPr>
        <p:spPr bwMode="auto">
          <a:xfrm>
            <a:off x="5080000" y="3678766"/>
            <a:ext cx="4267200" cy="1234440"/>
          </a:xfrm>
          <a:prstGeom prst="round2DiagRect">
            <a:avLst>
              <a:gd name="adj1" fmla="val 0"/>
              <a:gd name="adj2" fmla="val 8929"/>
            </a:avLst>
          </a:prstGeom>
          <a:solidFill>
            <a:schemeClr val="bg1"/>
          </a:solidFill>
          <a:ln w="19050" cap="flat" cmpd="sng" algn="ctr">
            <a:solidFill>
              <a:srgbClr val="98CA3C"/>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en-US" sz="1400" dirty="0">
                <a:solidFill>
                  <a:schemeClr val="accent4">
                    <a:lumMod val="10000"/>
                  </a:schemeClr>
                </a:solidFill>
                <a:latin typeface="+mn-lt"/>
              </a:rPr>
              <a:t>Team:</a:t>
            </a:r>
          </a:p>
          <a:p>
            <a:r>
              <a:rPr lang="en-US" altLang="en-US" sz="1400" b="0" dirty="0">
                <a:solidFill>
                  <a:schemeClr val="accent4">
                    <a:lumMod val="10000"/>
                  </a:schemeClr>
                </a:solidFill>
                <a:latin typeface="+mn-lt"/>
              </a:rPr>
              <a:t>Sponsor</a:t>
            </a:r>
            <a:r>
              <a:rPr lang="en-US" altLang="en-US" sz="1400" dirty="0">
                <a:solidFill>
                  <a:schemeClr val="accent4">
                    <a:lumMod val="10000"/>
                  </a:schemeClr>
                </a:solidFill>
                <a:latin typeface="+mn-lt"/>
              </a:rPr>
              <a:t>: </a:t>
            </a:r>
            <a:r>
              <a:rPr lang="en-US" altLang="en-US" sz="1400" b="0" dirty="0">
                <a:solidFill>
                  <a:schemeClr val="accent4">
                    <a:lumMod val="10000"/>
                  </a:schemeClr>
                </a:solidFill>
                <a:latin typeface="+mn-lt"/>
              </a:rPr>
              <a:t>GM Rao</a:t>
            </a:r>
          </a:p>
          <a:p>
            <a:r>
              <a:rPr lang="en-US" altLang="en-US" sz="1400" b="0" dirty="0">
                <a:solidFill>
                  <a:schemeClr val="accent4">
                    <a:lumMod val="10000"/>
                  </a:schemeClr>
                </a:solidFill>
                <a:latin typeface="+mn-lt"/>
              </a:rPr>
              <a:t>Six Sigma BB consultant: Uma</a:t>
            </a:r>
          </a:p>
          <a:p>
            <a:r>
              <a:rPr lang="en-US" altLang="en-US" sz="1400" b="0" dirty="0">
                <a:solidFill>
                  <a:schemeClr val="accent4">
                    <a:lumMod val="10000"/>
                  </a:schemeClr>
                </a:solidFill>
                <a:latin typeface="+mn-lt"/>
              </a:rPr>
              <a:t>Team:  Customer service staff , Operation team , maintenance team.</a:t>
            </a:r>
          </a:p>
          <a:p>
            <a:endParaRPr lang="en-US" altLang="en-US" sz="1400" b="0" dirty="0">
              <a:solidFill>
                <a:schemeClr val="accent4">
                  <a:lumMod val="10000"/>
                </a:schemeClr>
              </a:solidFill>
              <a:latin typeface="+mn-lt"/>
            </a:endParaRPr>
          </a:p>
        </p:txBody>
      </p:sp>
      <p:sp>
        <p:nvSpPr>
          <p:cNvPr id="57" name="Round Diagonal Corner Rectangle 56"/>
          <p:cNvSpPr/>
          <p:nvPr/>
        </p:nvSpPr>
        <p:spPr bwMode="auto">
          <a:xfrm>
            <a:off x="5080000" y="5016500"/>
            <a:ext cx="4267200" cy="1234440"/>
          </a:xfrm>
          <a:prstGeom prst="round2DiagRect">
            <a:avLst>
              <a:gd name="adj1" fmla="val 0"/>
              <a:gd name="adj2" fmla="val 8929"/>
            </a:avLst>
          </a:prstGeom>
          <a:solidFill>
            <a:schemeClr val="bg1"/>
          </a:solidFill>
          <a:ln w="19050" cap="flat" cmpd="sng" algn="ctr">
            <a:solidFill>
              <a:srgbClr val="98CA3C"/>
            </a:solidFill>
            <a:prstDash val="solid"/>
            <a:round/>
            <a:headEnd type="oval"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en-US" sz="1400" dirty="0">
                <a:solidFill>
                  <a:schemeClr val="accent4">
                    <a:lumMod val="10000"/>
                  </a:schemeClr>
                </a:solidFill>
                <a:latin typeface="+mn-lt"/>
              </a:rPr>
              <a:t>Milestones</a:t>
            </a:r>
          </a:p>
          <a:p>
            <a:r>
              <a:rPr lang="en-US" altLang="en-US" b="0" dirty="0">
                <a:solidFill>
                  <a:schemeClr val="accent4">
                    <a:lumMod val="10000"/>
                  </a:schemeClr>
                </a:solidFill>
                <a:latin typeface="+mn-lt"/>
              </a:rPr>
              <a:t>Define phase: 1 Week- 10</a:t>
            </a:r>
            <a:r>
              <a:rPr lang="en-US" altLang="en-US" b="0" baseline="30000" dirty="0">
                <a:solidFill>
                  <a:schemeClr val="accent4">
                    <a:lumMod val="10000"/>
                  </a:schemeClr>
                </a:solidFill>
                <a:latin typeface="+mn-lt"/>
              </a:rPr>
              <a:t>th</a:t>
            </a:r>
            <a:r>
              <a:rPr lang="en-US" altLang="en-US" b="0" dirty="0">
                <a:solidFill>
                  <a:schemeClr val="accent4">
                    <a:lumMod val="10000"/>
                  </a:schemeClr>
                </a:solidFill>
                <a:latin typeface="+mn-lt"/>
              </a:rPr>
              <a:t> Aug’24</a:t>
            </a:r>
          </a:p>
          <a:p>
            <a:r>
              <a:rPr lang="en-US" altLang="en-US" b="0" dirty="0">
                <a:solidFill>
                  <a:schemeClr val="accent4">
                    <a:lumMod val="10000"/>
                  </a:schemeClr>
                </a:solidFill>
                <a:latin typeface="+mn-lt"/>
              </a:rPr>
              <a:t>Measure phase: 2 Weeks – 24</a:t>
            </a:r>
            <a:r>
              <a:rPr lang="en-US" altLang="en-US" b="0" baseline="30000" dirty="0">
                <a:solidFill>
                  <a:schemeClr val="accent4">
                    <a:lumMod val="10000"/>
                  </a:schemeClr>
                </a:solidFill>
                <a:latin typeface="+mn-lt"/>
              </a:rPr>
              <a:t>th</a:t>
            </a:r>
            <a:r>
              <a:rPr lang="en-US" altLang="en-US" b="0" dirty="0">
                <a:solidFill>
                  <a:schemeClr val="accent4">
                    <a:lumMod val="10000"/>
                  </a:schemeClr>
                </a:solidFill>
                <a:latin typeface="+mn-lt"/>
              </a:rPr>
              <a:t> Aug’24</a:t>
            </a:r>
          </a:p>
          <a:p>
            <a:r>
              <a:rPr lang="en-US" altLang="en-US" b="0" dirty="0">
                <a:solidFill>
                  <a:schemeClr val="accent4">
                    <a:lumMod val="10000"/>
                  </a:schemeClr>
                </a:solidFill>
                <a:latin typeface="+mn-lt"/>
              </a:rPr>
              <a:t>Analyze phase: 2 weeks- 8</a:t>
            </a:r>
            <a:r>
              <a:rPr lang="en-US" altLang="en-US" b="0" baseline="30000" dirty="0">
                <a:solidFill>
                  <a:schemeClr val="accent4">
                    <a:lumMod val="10000"/>
                  </a:schemeClr>
                </a:solidFill>
                <a:latin typeface="+mn-lt"/>
              </a:rPr>
              <a:t>th</a:t>
            </a:r>
            <a:r>
              <a:rPr lang="en-US" altLang="en-US" b="0" dirty="0">
                <a:solidFill>
                  <a:schemeClr val="accent4">
                    <a:lumMod val="10000"/>
                  </a:schemeClr>
                </a:solidFill>
                <a:latin typeface="+mn-lt"/>
              </a:rPr>
              <a:t> Sep’24</a:t>
            </a:r>
          </a:p>
          <a:p>
            <a:r>
              <a:rPr lang="en-US" altLang="en-US" b="0" dirty="0">
                <a:solidFill>
                  <a:schemeClr val="accent4">
                    <a:lumMod val="10000"/>
                  </a:schemeClr>
                </a:solidFill>
                <a:latin typeface="+mn-lt"/>
              </a:rPr>
              <a:t>Improve phase: 3 weeks- 28</a:t>
            </a:r>
            <a:r>
              <a:rPr lang="en-US" altLang="en-US" b="0" baseline="30000" dirty="0">
                <a:solidFill>
                  <a:schemeClr val="accent4">
                    <a:lumMod val="10000"/>
                  </a:schemeClr>
                </a:solidFill>
                <a:latin typeface="+mn-lt"/>
              </a:rPr>
              <a:t>th</a:t>
            </a:r>
            <a:r>
              <a:rPr lang="en-US" altLang="en-US" b="0" dirty="0">
                <a:solidFill>
                  <a:schemeClr val="accent4">
                    <a:lumMod val="10000"/>
                  </a:schemeClr>
                </a:solidFill>
                <a:latin typeface="+mn-lt"/>
              </a:rPr>
              <a:t> Sep’24</a:t>
            </a:r>
          </a:p>
          <a:p>
            <a:r>
              <a:rPr lang="en-US" altLang="en-US" b="0" dirty="0">
                <a:solidFill>
                  <a:schemeClr val="accent4">
                    <a:lumMod val="10000"/>
                  </a:schemeClr>
                </a:solidFill>
                <a:latin typeface="+mn-lt"/>
              </a:rPr>
              <a:t>Control phase: 2 weeks- 10</a:t>
            </a:r>
            <a:r>
              <a:rPr lang="en-US" altLang="en-US" b="0" baseline="30000" dirty="0">
                <a:solidFill>
                  <a:schemeClr val="accent4">
                    <a:lumMod val="10000"/>
                  </a:schemeClr>
                </a:solidFill>
                <a:latin typeface="+mn-lt"/>
              </a:rPr>
              <a:t>th</a:t>
            </a:r>
            <a:r>
              <a:rPr lang="en-US" altLang="en-US" b="0" dirty="0">
                <a:solidFill>
                  <a:schemeClr val="accent4">
                    <a:lumMod val="10000"/>
                  </a:schemeClr>
                </a:solidFill>
                <a:latin typeface="+mn-lt"/>
              </a:rPr>
              <a:t> Oct’24</a:t>
            </a:r>
          </a:p>
          <a:p>
            <a:endParaRPr lang="en-US" altLang="en-US" sz="1400" dirty="0">
              <a:solidFill>
                <a:schemeClr val="accent4">
                  <a:lumMod val="10000"/>
                </a:schemeClr>
              </a:solidFill>
              <a:latin typeface="+mn-lt"/>
            </a:endParaRPr>
          </a:p>
        </p:txBody>
      </p:sp>
      <p:cxnSp>
        <p:nvCxnSpPr>
          <p:cNvPr id="15" name="Straight Connector 14"/>
          <p:cNvCxnSpPr/>
          <p:nvPr/>
        </p:nvCxnSpPr>
        <p:spPr bwMode="auto">
          <a:xfrm>
            <a:off x="533400" y="853440"/>
            <a:ext cx="8877300" cy="0"/>
          </a:xfrm>
          <a:prstGeom prst="line">
            <a:avLst/>
          </a:prstGeom>
          <a:solidFill>
            <a:schemeClr val="hlink"/>
          </a:solidFill>
          <a:ln w="28575" cap="flat" cmpd="sng" algn="ctr">
            <a:solidFill>
              <a:schemeClr val="accent1"/>
            </a:solidFill>
            <a:prstDash val="solid"/>
            <a:round/>
            <a:headEnd type="none" w="med" len="med"/>
            <a:tailEnd type="none" w="med" len="med"/>
          </a:ln>
          <a:effectLst/>
        </p:spPr>
      </p:cxnSp>
      <p:sp>
        <p:nvSpPr>
          <p:cNvPr id="5" name="Rectangle 2">
            <a:extLst>
              <a:ext uri="{FF2B5EF4-FFF2-40B4-BE49-F238E27FC236}">
                <a16:creationId xmlns:a16="http://schemas.microsoft.com/office/drawing/2014/main" id="{BFA28331-8882-D7FB-FC9C-DE90CF3E65F7}"/>
              </a:ext>
            </a:extLst>
          </p:cNvPr>
          <p:cNvSpPr>
            <a:spLocks noChangeArrowheads="1"/>
          </p:cNvSpPr>
          <p:nvPr/>
        </p:nvSpPr>
        <p:spPr bwMode="auto">
          <a:xfrm>
            <a:off x="0" y="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Customer Satisfaction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99364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4BD12-6084-84F2-CBCB-FD7D15D9BE86}"/>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13872A-C64C-483C-4C0C-E4BB64B14D9B}"/>
              </a:ext>
            </a:extLst>
          </p:cNvPr>
          <p:cNvSpPr>
            <a:spLocks noGrp="1"/>
          </p:cNvSpPr>
          <p:nvPr>
            <p:ph type="sldNum" sz="quarter" idx="4"/>
          </p:nvPr>
        </p:nvSpPr>
        <p:spPr/>
        <p:txBody>
          <a:bodyPr/>
          <a:lstStyle/>
          <a:p>
            <a:fld id="{9D3844A5-3B38-4698-8943-B0AEDB74F334}" type="slidenum">
              <a:rPr lang="en-US" smtClean="0">
                <a:solidFill>
                  <a:schemeClr val="accent4">
                    <a:lumMod val="10000"/>
                  </a:schemeClr>
                </a:solidFill>
              </a:rPr>
              <a:pPr/>
              <a:t>8</a:t>
            </a:fld>
            <a:endParaRPr lang="en-US" dirty="0">
              <a:solidFill>
                <a:schemeClr val="accent4">
                  <a:lumMod val="10000"/>
                </a:schemeClr>
              </a:solidFill>
            </a:endParaRPr>
          </a:p>
        </p:txBody>
      </p:sp>
      <p:sp>
        <p:nvSpPr>
          <p:cNvPr id="4" name="Date Placeholder 3">
            <a:extLst>
              <a:ext uri="{FF2B5EF4-FFF2-40B4-BE49-F238E27FC236}">
                <a16:creationId xmlns:a16="http://schemas.microsoft.com/office/drawing/2014/main" id="{E65CBFF0-160C-501A-58A7-1770511FE201}"/>
              </a:ext>
            </a:extLst>
          </p:cNvPr>
          <p:cNvSpPr>
            <a:spLocks noGrp="1"/>
          </p:cNvSpPr>
          <p:nvPr>
            <p:ph type="dt" sz="half" idx="10"/>
          </p:nvPr>
        </p:nvSpPr>
        <p:spPr/>
        <p:txBody>
          <a:bodyPr/>
          <a:lstStyle/>
          <a:p>
            <a:fld id="{07917A51-C835-42C0-8049-98CD01217C8D}" type="datetime4">
              <a:rPr lang="en-US" smtClean="0">
                <a:solidFill>
                  <a:schemeClr val="accent4">
                    <a:lumMod val="10000"/>
                  </a:schemeClr>
                </a:solidFill>
              </a:rPr>
              <a:pPr/>
              <a:t>October 15, 2024</a:t>
            </a:fld>
            <a:endParaRPr lang="en-US" dirty="0">
              <a:solidFill>
                <a:schemeClr val="accent4">
                  <a:lumMod val="10000"/>
                </a:schemeClr>
              </a:solidFill>
            </a:endParaRPr>
          </a:p>
        </p:txBody>
      </p:sp>
      <p:sp>
        <p:nvSpPr>
          <p:cNvPr id="14" name="Title 2">
            <a:extLst>
              <a:ext uri="{FF2B5EF4-FFF2-40B4-BE49-F238E27FC236}">
                <a16:creationId xmlns:a16="http://schemas.microsoft.com/office/drawing/2014/main" id="{25B8D0B3-4DFB-3EED-BA79-66D51B935887}"/>
              </a:ext>
            </a:extLst>
          </p:cNvPr>
          <p:cNvSpPr txBox="1">
            <a:spLocks/>
          </p:cNvSpPr>
          <p:nvPr/>
        </p:nvSpPr>
        <p:spPr bwMode="auto">
          <a:xfrm>
            <a:off x="2209800" y="1468126"/>
            <a:ext cx="6234545" cy="548640"/>
          </a:xfrm>
          <a:prstGeom prst="rect">
            <a:avLst/>
          </a:prstGeom>
          <a:noFill/>
          <a:ln w="19050">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3000" b="1">
                <a:solidFill>
                  <a:schemeClr val="accent1"/>
                </a:solidFill>
                <a:latin typeface="Calibri" pitchFamily="34" charset="0"/>
                <a:ea typeface="+mj-ea"/>
                <a:cs typeface="Calibri" pitchFamily="34" charset="0"/>
              </a:defRPr>
            </a:lvl1pPr>
            <a:lvl2pPr algn="l" rtl="0" eaLnBrk="1" fontAlgn="base" hangingPunct="1">
              <a:spcBef>
                <a:spcPct val="0"/>
              </a:spcBef>
              <a:spcAft>
                <a:spcPct val="0"/>
              </a:spcAft>
              <a:defRPr sz="3200" b="1">
                <a:solidFill>
                  <a:schemeClr val="accent1"/>
                </a:solidFill>
                <a:latin typeface="Generis Sans Com" pitchFamily="34" charset="0"/>
              </a:defRPr>
            </a:lvl2pPr>
            <a:lvl3pPr algn="l" rtl="0" eaLnBrk="1" fontAlgn="base" hangingPunct="1">
              <a:spcBef>
                <a:spcPct val="0"/>
              </a:spcBef>
              <a:spcAft>
                <a:spcPct val="0"/>
              </a:spcAft>
              <a:defRPr sz="3200" b="1">
                <a:solidFill>
                  <a:schemeClr val="accent1"/>
                </a:solidFill>
                <a:latin typeface="Generis Sans Com" pitchFamily="34" charset="0"/>
              </a:defRPr>
            </a:lvl3pPr>
            <a:lvl4pPr algn="l" rtl="0" eaLnBrk="1" fontAlgn="base" hangingPunct="1">
              <a:spcBef>
                <a:spcPct val="0"/>
              </a:spcBef>
              <a:spcAft>
                <a:spcPct val="0"/>
              </a:spcAft>
              <a:defRPr sz="3200" b="1">
                <a:solidFill>
                  <a:schemeClr val="accent1"/>
                </a:solidFill>
                <a:latin typeface="Generis Sans Com" pitchFamily="34" charset="0"/>
              </a:defRPr>
            </a:lvl4pPr>
            <a:lvl5pPr algn="l" rtl="0" eaLnBrk="1" fontAlgn="base" hangingPunct="1">
              <a:spcBef>
                <a:spcPct val="0"/>
              </a:spcBef>
              <a:spcAft>
                <a:spcPct val="0"/>
              </a:spcAft>
              <a:defRPr sz="3200" b="1">
                <a:solidFill>
                  <a:schemeClr val="accent1"/>
                </a:solidFill>
                <a:latin typeface="Generis Sans Com" pitchFamily="34"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a:lstStyle>
          <a:p>
            <a:pPr marL="91440" algn="ctr"/>
            <a:r>
              <a:rPr lang="en-US" sz="3200" kern="0" dirty="0">
                <a:solidFill>
                  <a:schemeClr val="accent4">
                    <a:lumMod val="10000"/>
                  </a:schemeClr>
                </a:solidFill>
              </a:rPr>
              <a:t> Deliverables</a:t>
            </a:r>
          </a:p>
        </p:txBody>
      </p:sp>
      <p:sp>
        <p:nvSpPr>
          <p:cNvPr id="6" name="Pentagon 5">
            <a:extLst>
              <a:ext uri="{FF2B5EF4-FFF2-40B4-BE49-F238E27FC236}">
                <a16:creationId xmlns:a16="http://schemas.microsoft.com/office/drawing/2014/main" id="{41CEC67E-2167-9CBA-BD62-4521BB84428E}"/>
              </a:ext>
            </a:extLst>
          </p:cNvPr>
          <p:cNvSpPr/>
          <p:nvPr/>
        </p:nvSpPr>
        <p:spPr bwMode="auto">
          <a:xfrm>
            <a:off x="3733800" y="12252"/>
            <a:ext cx="2895600" cy="841183"/>
          </a:xfrm>
          <a:prstGeom prst="homePlate">
            <a:avLst/>
          </a:prstGeom>
          <a:solidFill>
            <a:srgbClr val="00B0F0"/>
          </a:solidFill>
          <a:ln w="12700" cap="flat" cmpd="sng" algn="ctr">
            <a:no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dirty="0">
                <a:ln>
                  <a:noFill/>
                </a:ln>
                <a:solidFill>
                  <a:schemeClr val="accent4">
                    <a:lumMod val="10000"/>
                  </a:schemeClr>
                </a:solidFill>
                <a:effectLst/>
                <a:latin typeface="+mj-lt"/>
              </a:rPr>
              <a:t>Measure Phase</a:t>
            </a:r>
          </a:p>
        </p:txBody>
      </p:sp>
      <p:sp>
        <p:nvSpPr>
          <p:cNvPr id="15" name="Rectangle 14">
            <a:extLst>
              <a:ext uri="{FF2B5EF4-FFF2-40B4-BE49-F238E27FC236}">
                <a16:creationId xmlns:a16="http://schemas.microsoft.com/office/drawing/2014/main" id="{A94BAFA8-713F-CD82-86CE-37FFEF381998}"/>
              </a:ext>
            </a:extLst>
          </p:cNvPr>
          <p:cNvSpPr/>
          <p:nvPr/>
        </p:nvSpPr>
        <p:spPr bwMode="auto">
          <a:xfrm>
            <a:off x="3200400" y="2362200"/>
            <a:ext cx="5105400" cy="3429000"/>
          </a:xfrm>
          <a:prstGeom prst="rect">
            <a:avLst/>
          </a:prstGeom>
          <a:ln>
            <a:headEnd type="oval"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171450" indent="-171450">
              <a:lnSpc>
                <a:spcPct val="200000"/>
              </a:lnSpc>
              <a:buFont typeface="Arial" panose="020B0604020202020204" pitchFamily="34" charset="0"/>
              <a:buChar char="•"/>
            </a:pPr>
            <a:r>
              <a:rPr lang="en-US" sz="2800" dirty="0"/>
              <a:t>Performance Variable (CTQ)</a:t>
            </a:r>
          </a:p>
          <a:p>
            <a:pPr marL="171450" indent="-171450">
              <a:lnSpc>
                <a:spcPct val="200000"/>
              </a:lnSpc>
              <a:buFont typeface="Arial" panose="020B0604020202020204" pitchFamily="34" charset="0"/>
              <a:buChar char="•"/>
            </a:pPr>
            <a:r>
              <a:rPr lang="en-US" sz="2800" dirty="0"/>
              <a:t>Data Planning</a:t>
            </a:r>
          </a:p>
          <a:p>
            <a:pPr marL="171450" indent="-171450">
              <a:lnSpc>
                <a:spcPct val="200000"/>
              </a:lnSpc>
              <a:buFont typeface="Arial" panose="020B0604020202020204" pitchFamily="34" charset="0"/>
              <a:buChar char="•"/>
            </a:pPr>
            <a:r>
              <a:rPr lang="en-US" sz="2800" dirty="0"/>
              <a:t>MSA</a:t>
            </a:r>
          </a:p>
          <a:p>
            <a:pPr marL="171450" indent="-171450">
              <a:lnSpc>
                <a:spcPct val="200000"/>
              </a:lnSpc>
              <a:buFont typeface="Arial" panose="020B0604020202020204" pitchFamily="34" charset="0"/>
              <a:buChar char="•"/>
            </a:pPr>
            <a:r>
              <a:rPr lang="en-US" sz="2800" dirty="0"/>
              <a:t>Stability &amp; Capability Analysis</a:t>
            </a:r>
            <a:endParaRPr lang="en-IN" sz="2800" dirty="0"/>
          </a:p>
        </p:txBody>
      </p:sp>
      <p:cxnSp>
        <p:nvCxnSpPr>
          <p:cNvPr id="7" name="Straight Connector 6">
            <a:extLst>
              <a:ext uri="{FF2B5EF4-FFF2-40B4-BE49-F238E27FC236}">
                <a16:creationId xmlns:a16="http://schemas.microsoft.com/office/drawing/2014/main" id="{E48E8D4E-FA56-EB47-7B5E-09475F0BB820}"/>
              </a:ext>
            </a:extLst>
          </p:cNvPr>
          <p:cNvCxnSpPr/>
          <p:nvPr/>
        </p:nvCxnSpPr>
        <p:spPr bwMode="auto">
          <a:xfrm>
            <a:off x="533400" y="853440"/>
            <a:ext cx="8877300" cy="0"/>
          </a:xfrm>
          <a:prstGeom prst="line">
            <a:avLst/>
          </a:prstGeom>
          <a:solidFill>
            <a:schemeClr val="hlink"/>
          </a:solidFill>
          <a:ln w="28575" cap="flat" cmpd="sng" algn="ctr">
            <a:solidFill>
              <a:schemeClr val="accent1"/>
            </a:solidFill>
            <a:prstDash val="solid"/>
            <a:round/>
            <a:headEnd type="none" w="med" len="med"/>
            <a:tailEnd type="none" w="med" len="med"/>
          </a:ln>
          <a:effectLst/>
        </p:spPr>
      </p:cxnSp>
    </p:spTree>
    <p:extLst>
      <p:ext uri="{BB962C8B-B14F-4D97-AF65-F5344CB8AC3E}">
        <p14:creationId xmlns:p14="http://schemas.microsoft.com/office/powerpoint/2010/main" val="110220831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9D3844A5-3B38-4698-8943-B0AEDB74F334}" type="slidenum">
              <a:rPr lang="en-US" smtClean="0">
                <a:solidFill>
                  <a:schemeClr val="accent4">
                    <a:lumMod val="10000"/>
                  </a:schemeClr>
                </a:solidFill>
              </a:rPr>
              <a:pPr/>
              <a:t>9</a:t>
            </a:fld>
            <a:endParaRPr lang="en-US" dirty="0">
              <a:solidFill>
                <a:schemeClr val="accent4">
                  <a:lumMod val="10000"/>
                </a:schemeClr>
              </a:solidFill>
            </a:endParaRPr>
          </a:p>
        </p:txBody>
      </p:sp>
      <p:sp>
        <p:nvSpPr>
          <p:cNvPr id="4" name="Date Placeholder 3"/>
          <p:cNvSpPr>
            <a:spLocks noGrp="1"/>
          </p:cNvSpPr>
          <p:nvPr>
            <p:ph type="dt" sz="half" idx="10"/>
          </p:nvPr>
        </p:nvSpPr>
        <p:spPr/>
        <p:txBody>
          <a:bodyPr/>
          <a:lstStyle/>
          <a:p>
            <a:fld id="{07917A51-C835-42C0-8049-98CD01217C8D}" type="datetime4">
              <a:rPr lang="en-US" smtClean="0">
                <a:solidFill>
                  <a:schemeClr val="accent4">
                    <a:lumMod val="10000"/>
                  </a:schemeClr>
                </a:solidFill>
              </a:rPr>
              <a:pPr/>
              <a:t>October 15, 2024</a:t>
            </a:fld>
            <a:endParaRPr lang="en-US" dirty="0">
              <a:solidFill>
                <a:schemeClr val="accent4">
                  <a:lumMod val="10000"/>
                </a:schemeClr>
              </a:solidFill>
            </a:endParaRPr>
          </a:p>
        </p:txBody>
      </p:sp>
      <p:sp>
        <p:nvSpPr>
          <p:cNvPr id="14" name="Title 2"/>
          <p:cNvSpPr txBox="1">
            <a:spLocks/>
          </p:cNvSpPr>
          <p:nvPr/>
        </p:nvSpPr>
        <p:spPr bwMode="auto">
          <a:xfrm>
            <a:off x="2438400" y="304800"/>
            <a:ext cx="6858000" cy="548640"/>
          </a:xfrm>
          <a:prstGeom prst="rect">
            <a:avLst/>
          </a:prstGeom>
          <a:noFill/>
          <a:ln w="19050">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3000" b="1">
                <a:solidFill>
                  <a:schemeClr val="accent1"/>
                </a:solidFill>
                <a:latin typeface="Calibri" pitchFamily="34" charset="0"/>
                <a:ea typeface="+mj-ea"/>
                <a:cs typeface="Calibri" pitchFamily="34" charset="0"/>
              </a:defRPr>
            </a:lvl1pPr>
            <a:lvl2pPr algn="l" rtl="0" eaLnBrk="1" fontAlgn="base" hangingPunct="1">
              <a:spcBef>
                <a:spcPct val="0"/>
              </a:spcBef>
              <a:spcAft>
                <a:spcPct val="0"/>
              </a:spcAft>
              <a:defRPr sz="3200" b="1">
                <a:solidFill>
                  <a:schemeClr val="accent1"/>
                </a:solidFill>
                <a:latin typeface="Generis Sans Com" pitchFamily="34" charset="0"/>
              </a:defRPr>
            </a:lvl2pPr>
            <a:lvl3pPr algn="l" rtl="0" eaLnBrk="1" fontAlgn="base" hangingPunct="1">
              <a:spcBef>
                <a:spcPct val="0"/>
              </a:spcBef>
              <a:spcAft>
                <a:spcPct val="0"/>
              </a:spcAft>
              <a:defRPr sz="3200" b="1">
                <a:solidFill>
                  <a:schemeClr val="accent1"/>
                </a:solidFill>
                <a:latin typeface="Generis Sans Com" pitchFamily="34" charset="0"/>
              </a:defRPr>
            </a:lvl3pPr>
            <a:lvl4pPr algn="l" rtl="0" eaLnBrk="1" fontAlgn="base" hangingPunct="1">
              <a:spcBef>
                <a:spcPct val="0"/>
              </a:spcBef>
              <a:spcAft>
                <a:spcPct val="0"/>
              </a:spcAft>
              <a:defRPr sz="3200" b="1">
                <a:solidFill>
                  <a:schemeClr val="accent1"/>
                </a:solidFill>
                <a:latin typeface="Generis Sans Com" pitchFamily="34" charset="0"/>
              </a:defRPr>
            </a:lvl4pPr>
            <a:lvl5pPr algn="l" rtl="0" eaLnBrk="1" fontAlgn="base" hangingPunct="1">
              <a:spcBef>
                <a:spcPct val="0"/>
              </a:spcBef>
              <a:spcAft>
                <a:spcPct val="0"/>
              </a:spcAft>
              <a:defRPr sz="3200" b="1">
                <a:solidFill>
                  <a:schemeClr val="accent1"/>
                </a:solidFill>
                <a:latin typeface="Generis Sans Com" pitchFamily="34"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a:lstStyle>
          <a:p>
            <a:pPr marL="91440"/>
            <a:r>
              <a:rPr lang="en-US" sz="2400" kern="0" dirty="0">
                <a:solidFill>
                  <a:schemeClr val="accent4">
                    <a:lumMod val="10000"/>
                  </a:schemeClr>
                </a:solidFill>
              </a:rPr>
              <a:t>Establishing Performance Variable (CTQ)</a:t>
            </a:r>
          </a:p>
        </p:txBody>
      </p:sp>
      <p:graphicFrame>
        <p:nvGraphicFramePr>
          <p:cNvPr id="9" name="Table 8"/>
          <p:cNvGraphicFramePr>
            <a:graphicFrameLocks noGrp="1"/>
          </p:cNvGraphicFramePr>
          <p:nvPr>
            <p:extLst>
              <p:ext uri="{D42A27DB-BD31-4B8C-83A1-F6EECF244321}">
                <p14:modId xmlns:p14="http://schemas.microsoft.com/office/powerpoint/2010/main" val="3747788640"/>
              </p:ext>
            </p:extLst>
          </p:nvPr>
        </p:nvGraphicFramePr>
        <p:xfrm>
          <a:off x="680720" y="1378510"/>
          <a:ext cx="8615678" cy="4971488"/>
        </p:xfrm>
        <a:graphic>
          <a:graphicData uri="http://schemas.openxmlformats.org/drawingml/2006/table">
            <a:tbl>
              <a:tblPr firstRow="1" bandRow="1">
                <a:tableStyleId>{5C22544A-7EE6-4342-B048-85BDC9FD1C3A}</a:tableStyleId>
              </a:tblPr>
              <a:tblGrid>
                <a:gridCol w="593306">
                  <a:extLst>
                    <a:ext uri="{9D8B030D-6E8A-4147-A177-3AD203B41FA5}">
                      <a16:colId xmlns:a16="http://schemas.microsoft.com/office/drawing/2014/main" val="20000"/>
                    </a:ext>
                  </a:extLst>
                </a:gridCol>
                <a:gridCol w="2057672">
                  <a:extLst>
                    <a:ext uri="{9D8B030D-6E8A-4147-A177-3AD203B41FA5}">
                      <a16:colId xmlns:a16="http://schemas.microsoft.com/office/drawing/2014/main" val="20001"/>
                    </a:ext>
                  </a:extLst>
                </a:gridCol>
                <a:gridCol w="1325489">
                  <a:extLst>
                    <a:ext uri="{9D8B030D-6E8A-4147-A177-3AD203B41FA5}">
                      <a16:colId xmlns:a16="http://schemas.microsoft.com/office/drawing/2014/main" val="20002"/>
                    </a:ext>
                  </a:extLst>
                </a:gridCol>
                <a:gridCol w="1070587">
                  <a:extLst>
                    <a:ext uri="{9D8B030D-6E8A-4147-A177-3AD203B41FA5}">
                      <a16:colId xmlns:a16="http://schemas.microsoft.com/office/drawing/2014/main" val="20003"/>
                    </a:ext>
                  </a:extLst>
                </a:gridCol>
                <a:gridCol w="1070587">
                  <a:extLst>
                    <a:ext uri="{9D8B030D-6E8A-4147-A177-3AD203B41FA5}">
                      <a16:colId xmlns:a16="http://schemas.microsoft.com/office/drawing/2014/main" val="20004"/>
                    </a:ext>
                  </a:extLst>
                </a:gridCol>
                <a:gridCol w="1070587">
                  <a:extLst>
                    <a:ext uri="{9D8B030D-6E8A-4147-A177-3AD203B41FA5}">
                      <a16:colId xmlns:a16="http://schemas.microsoft.com/office/drawing/2014/main" val="20005"/>
                    </a:ext>
                  </a:extLst>
                </a:gridCol>
                <a:gridCol w="1427450">
                  <a:extLst>
                    <a:ext uri="{9D8B030D-6E8A-4147-A177-3AD203B41FA5}">
                      <a16:colId xmlns:a16="http://schemas.microsoft.com/office/drawing/2014/main" val="20008"/>
                    </a:ext>
                  </a:extLst>
                </a:gridCol>
              </a:tblGrid>
              <a:tr h="362504">
                <a:tc rowSpan="2">
                  <a:txBody>
                    <a:bodyPr/>
                    <a:lstStyle/>
                    <a:p>
                      <a:pPr algn="ctr"/>
                      <a:r>
                        <a:rPr lang="en-US" sz="1200" b="1" dirty="0">
                          <a:solidFill>
                            <a:schemeClr val="accent4">
                              <a:lumMod val="10000"/>
                            </a:schemeClr>
                          </a:solidFill>
                        </a:rPr>
                        <a:t>Sl.</a:t>
                      </a:r>
                      <a:br>
                        <a:rPr lang="en-US" sz="1200" b="1" dirty="0">
                          <a:solidFill>
                            <a:schemeClr val="accent4">
                              <a:lumMod val="10000"/>
                            </a:schemeClr>
                          </a:solidFill>
                        </a:rPr>
                      </a:br>
                      <a:r>
                        <a:rPr lang="en-US" sz="1200" b="1" dirty="0">
                          <a:solidFill>
                            <a:schemeClr val="accent4">
                              <a:lumMod val="10000"/>
                            </a:schemeClr>
                          </a:solidFill>
                        </a:rPr>
                        <a:t>No</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CA3C"/>
                    </a:solidFill>
                  </a:tcPr>
                </a:tc>
                <a:tc rowSpan="2">
                  <a:txBody>
                    <a:bodyPr/>
                    <a:lstStyle/>
                    <a:p>
                      <a:pPr algn="ctr"/>
                      <a:r>
                        <a:rPr lang="en-US" sz="1200" b="1" dirty="0">
                          <a:solidFill>
                            <a:schemeClr val="accent4">
                              <a:lumMod val="10000"/>
                            </a:schemeClr>
                          </a:solidFill>
                        </a:rPr>
                        <a:t>Performance Variable (CTQ Characteristics)</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CA3C"/>
                    </a:solidFill>
                  </a:tcPr>
                </a:tc>
                <a:tc rowSpan="2">
                  <a:txBody>
                    <a:bodyPr/>
                    <a:lstStyle/>
                    <a:p>
                      <a:pPr algn="ctr"/>
                      <a:r>
                        <a:rPr lang="en-US" sz="1200" b="1" dirty="0">
                          <a:solidFill>
                            <a:schemeClr val="accent4">
                              <a:lumMod val="10000"/>
                            </a:schemeClr>
                          </a:solidFill>
                        </a:rPr>
                        <a:t>Variable Type Measurable or Attribute</a:t>
                      </a:r>
                    </a:p>
                    <a:p>
                      <a:pPr algn="ctr"/>
                      <a:endParaRPr lang="en-US" sz="1200" b="1" dirty="0">
                        <a:solidFill>
                          <a:schemeClr val="accent4">
                            <a:lumMod val="10000"/>
                          </a:schemeClr>
                        </a:solidFill>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CA3C"/>
                    </a:solidFill>
                  </a:tcPr>
                </a:tc>
                <a:tc gridSpan="3">
                  <a:txBody>
                    <a:bodyPr/>
                    <a:lstStyle/>
                    <a:p>
                      <a:pPr algn="ctr"/>
                      <a:r>
                        <a:rPr lang="en-US" sz="1200" b="1" dirty="0">
                          <a:solidFill>
                            <a:schemeClr val="accent4">
                              <a:lumMod val="10000"/>
                            </a:schemeClr>
                          </a:solidFill>
                        </a:rPr>
                        <a:t>Specifications</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CA3C"/>
                    </a:solidFill>
                  </a:tcPr>
                </a:tc>
                <a:tc hMerge="1">
                  <a:txBody>
                    <a:bodyPr/>
                    <a:lstStyle/>
                    <a:p>
                      <a:pPr algn="ctr"/>
                      <a:endParaRPr lang="en-US" sz="2000" dirty="0"/>
                    </a:p>
                  </a:txBody>
                  <a:tcPr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98CA3C"/>
                    </a:solidFill>
                  </a:tcPr>
                </a:tc>
                <a:tc hMerge="1">
                  <a:txBody>
                    <a:bodyPr/>
                    <a:lstStyle/>
                    <a:p>
                      <a:pPr algn="ctr"/>
                      <a:endParaRPr lang="en-US" sz="2000" dirty="0"/>
                    </a:p>
                  </a:txBody>
                  <a:tcPr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98CA3C"/>
                    </a:solidFill>
                  </a:tcPr>
                </a:tc>
                <a:tc rowSpan="2">
                  <a:txBody>
                    <a:bodyPr/>
                    <a:lstStyle/>
                    <a:p>
                      <a:pPr algn="ctr"/>
                      <a:r>
                        <a:rPr lang="en-US" sz="1200" b="1" dirty="0">
                          <a:solidFill>
                            <a:schemeClr val="accent4">
                              <a:lumMod val="10000"/>
                            </a:schemeClr>
                          </a:solidFill>
                        </a:rPr>
                        <a:t>Remarks  (If Any)</a:t>
                      </a:r>
                    </a:p>
                    <a:p>
                      <a:pPr algn="ctr"/>
                      <a:endParaRPr lang="en-US" sz="1200" b="1" dirty="0">
                        <a:solidFill>
                          <a:schemeClr val="accent4">
                            <a:lumMod val="10000"/>
                          </a:schemeClr>
                        </a:solidFill>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CA3C"/>
                    </a:solidFill>
                  </a:tcPr>
                </a:tc>
                <a:extLst>
                  <a:ext uri="{0D108BD9-81ED-4DB2-BD59-A6C34878D82A}">
                    <a16:rowId xmlns:a16="http://schemas.microsoft.com/office/drawing/2014/main" val="10000"/>
                  </a:ext>
                </a:extLst>
              </a:tr>
              <a:tr h="386670">
                <a:tc vMerge="1">
                  <a:txBody>
                    <a:bodyPr/>
                    <a:lstStyle/>
                    <a:p>
                      <a:pPr algn="ctr"/>
                      <a:endParaRPr lang="en-US" dirty="0"/>
                    </a:p>
                  </a:txBody>
                  <a:tcPr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98CA3C"/>
                    </a:solidFill>
                  </a:tcPr>
                </a:tc>
                <a:tc vMerge="1">
                  <a:txBody>
                    <a:bodyPr/>
                    <a:lstStyle/>
                    <a:p>
                      <a:pPr algn="ctr"/>
                      <a:endParaRPr lang="en-US" dirty="0"/>
                    </a:p>
                  </a:txBody>
                  <a:tcPr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98CA3C"/>
                    </a:solidFill>
                  </a:tcPr>
                </a:tc>
                <a:tc vMerge="1">
                  <a:txBody>
                    <a:bodyPr/>
                    <a:lstStyle/>
                    <a:p>
                      <a:pPr algn="ctr"/>
                      <a:endParaRPr lang="en-US" dirty="0"/>
                    </a:p>
                  </a:txBody>
                  <a:tcPr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98CA3C"/>
                    </a:solidFill>
                  </a:tcPr>
                </a:tc>
                <a:tc>
                  <a:txBody>
                    <a:bodyPr/>
                    <a:lstStyle/>
                    <a:p>
                      <a:pPr algn="ctr"/>
                      <a:r>
                        <a:rPr lang="en-US" sz="1200" b="1" dirty="0">
                          <a:solidFill>
                            <a:schemeClr val="accent4">
                              <a:lumMod val="10000"/>
                            </a:schemeClr>
                          </a:solidFill>
                        </a:rPr>
                        <a:t>Target</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CA3C"/>
                    </a:solidFill>
                  </a:tcPr>
                </a:tc>
                <a:tc>
                  <a:txBody>
                    <a:bodyPr/>
                    <a:lstStyle/>
                    <a:p>
                      <a:pPr algn="ctr"/>
                      <a:r>
                        <a:rPr lang="en-US" sz="1200" b="1" dirty="0">
                          <a:solidFill>
                            <a:schemeClr val="accent4">
                              <a:lumMod val="10000"/>
                            </a:schemeClr>
                          </a:solidFill>
                        </a:rPr>
                        <a:t>LSL</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CA3C"/>
                    </a:solidFill>
                  </a:tcPr>
                </a:tc>
                <a:tc>
                  <a:txBody>
                    <a:bodyPr/>
                    <a:lstStyle/>
                    <a:p>
                      <a:pPr algn="ctr"/>
                      <a:r>
                        <a:rPr lang="en-US" sz="1200" b="1" dirty="0">
                          <a:solidFill>
                            <a:schemeClr val="accent4">
                              <a:lumMod val="10000"/>
                            </a:schemeClr>
                          </a:solidFill>
                        </a:rPr>
                        <a:t>USL</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CA3C"/>
                    </a:solidFill>
                  </a:tcPr>
                </a:tc>
                <a:tc vMerge="1">
                  <a:txBody>
                    <a:bodyPr/>
                    <a:lstStyle/>
                    <a:p>
                      <a:pPr algn="ctr"/>
                      <a:endParaRPr lang="en-US" sz="2000" dirty="0"/>
                    </a:p>
                  </a:txBody>
                  <a:tcPr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98CA3C"/>
                    </a:solidFill>
                  </a:tcPr>
                </a:tc>
                <a:extLst>
                  <a:ext uri="{0D108BD9-81ED-4DB2-BD59-A6C34878D82A}">
                    <a16:rowId xmlns:a16="http://schemas.microsoft.com/office/drawing/2014/main" val="10001"/>
                  </a:ext>
                </a:extLst>
              </a:tr>
              <a:tr h="711855">
                <a:tc>
                  <a:txBody>
                    <a:bodyPr/>
                    <a:lstStyle/>
                    <a:p>
                      <a:pPr algn="ctr"/>
                      <a:r>
                        <a:rPr lang="en-US" sz="1400" dirty="0"/>
                        <a:t>1</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p>
                      <a:pPr algn="ctr"/>
                      <a:r>
                        <a:rPr lang="en-US" sz="1400" dirty="0"/>
                        <a:t>Ontime delivery</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endParaRPr lang="en-US" sz="1400" kern="1200" dirty="0">
                        <a:solidFill>
                          <a:schemeClr val="tx1"/>
                        </a:solidFill>
                        <a:latin typeface="+mn-lt"/>
                        <a:ea typeface="+mn-ea"/>
                        <a:cs typeface="+mn-cs"/>
                      </a:endParaRPr>
                    </a:p>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lang="en-US" sz="1400" kern="1200" dirty="0">
                          <a:solidFill>
                            <a:schemeClr val="tx1"/>
                          </a:solidFill>
                          <a:latin typeface="+mn-lt"/>
                          <a:ea typeface="+mn-ea"/>
                          <a:cs typeface="+mn-cs"/>
                        </a:rPr>
                        <a:t>Attribute</a:t>
                      </a: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p>
                      <a:pPr algn="ctr"/>
                      <a:r>
                        <a:rPr lang="en-US" sz="1400" dirty="0"/>
                        <a:t>99%</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p>
                      <a:pPr algn="ctr"/>
                      <a:r>
                        <a:rPr lang="en-US" sz="1400" dirty="0"/>
                        <a:t>98%</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p>
                      <a:pPr algn="ctr"/>
                      <a:r>
                        <a:rPr lang="en-US" sz="1400" dirty="0"/>
                        <a:t>100%</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p>
                      <a:pPr algn="ctr"/>
                      <a:r>
                        <a:rPr lang="en-US" sz="1400" dirty="0"/>
                        <a:t>OTD= [Delivered  count/Planned  count] *100%</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extLst>
                  <a:ext uri="{0D108BD9-81ED-4DB2-BD59-A6C34878D82A}">
                    <a16:rowId xmlns:a16="http://schemas.microsoft.com/office/drawing/2014/main" val="10002"/>
                  </a:ext>
                </a:extLst>
              </a:tr>
              <a:tr h="1127103">
                <a:tc>
                  <a:txBody>
                    <a:bodyPr/>
                    <a:lstStyle/>
                    <a:p>
                      <a:pPr algn="ctr"/>
                      <a:r>
                        <a:rPr lang="en-US" sz="1400" dirty="0"/>
                        <a:t>2</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p>
                      <a:pPr algn="ctr"/>
                      <a:r>
                        <a:rPr lang="en-US" sz="1400" dirty="0"/>
                        <a:t>Efficiency</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endParaRPr lang="en-US" sz="1400" kern="1200" dirty="0">
                        <a:solidFill>
                          <a:schemeClr val="tx1"/>
                        </a:solidFill>
                        <a:latin typeface="+mn-lt"/>
                        <a:ea typeface="+mn-ea"/>
                        <a:cs typeface="+mn-cs"/>
                      </a:endParaRPr>
                    </a:p>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endParaRPr lang="en-US" sz="1400" kern="1200" dirty="0">
                        <a:solidFill>
                          <a:schemeClr val="tx1"/>
                        </a:solidFill>
                        <a:latin typeface="+mn-lt"/>
                        <a:ea typeface="+mn-ea"/>
                        <a:cs typeface="+mn-cs"/>
                      </a:endParaRPr>
                    </a:p>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lang="en-US" sz="1400" kern="1200" dirty="0">
                          <a:solidFill>
                            <a:schemeClr val="tx1"/>
                          </a:solidFill>
                          <a:latin typeface="+mn-lt"/>
                          <a:ea typeface="+mn-ea"/>
                          <a:cs typeface="+mn-cs"/>
                        </a:rPr>
                        <a:t>Continuous</a:t>
                      </a: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p>
                      <a:pPr algn="ctr"/>
                      <a:r>
                        <a:rPr lang="en-US" sz="1400" dirty="0"/>
                        <a:t>99%</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p>
                      <a:pPr algn="ctr"/>
                      <a:r>
                        <a:rPr lang="en-US" sz="1400" dirty="0"/>
                        <a:t>95%</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p>
                      <a:pPr algn="ctr"/>
                      <a:r>
                        <a:rPr lang="en-US" sz="1400" dirty="0"/>
                        <a:t>100%</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p>
                      <a:pPr algn="ctr"/>
                      <a:r>
                        <a:rPr lang="en-US" sz="1400" dirty="0"/>
                        <a:t>Efficiency=[Actual output in bbls/Targeted output in bbls]*100%</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extLst>
                  <a:ext uri="{0D108BD9-81ED-4DB2-BD59-A6C34878D82A}">
                    <a16:rowId xmlns:a16="http://schemas.microsoft.com/office/drawing/2014/main" val="10003"/>
                  </a:ext>
                </a:extLst>
              </a:tr>
              <a:tr h="1127103">
                <a:tc>
                  <a:txBody>
                    <a:bodyPr/>
                    <a:lstStyle/>
                    <a:p>
                      <a:pPr algn="ctr"/>
                      <a:r>
                        <a:rPr lang="en-US" sz="1400" dirty="0"/>
                        <a:t>3</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First time acceptance</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endParaRPr lang="en-US" sz="1400" kern="1200" dirty="0">
                        <a:solidFill>
                          <a:schemeClr val="tx1"/>
                        </a:solidFill>
                        <a:latin typeface="+mn-lt"/>
                        <a:ea typeface="+mn-ea"/>
                        <a:cs typeface="+mn-cs"/>
                      </a:endParaRPr>
                    </a:p>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endParaRPr lang="en-US" sz="1400" kern="1200" dirty="0">
                        <a:solidFill>
                          <a:schemeClr val="tx1"/>
                        </a:solidFill>
                        <a:latin typeface="+mn-lt"/>
                        <a:ea typeface="+mn-ea"/>
                        <a:cs typeface="+mn-cs"/>
                      </a:endParaRPr>
                    </a:p>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lang="en-US" sz="1400" kern="1200" dirty="0">
                          <a:solidFill>
                            <a:schemeClr val="tx1"/>
                          </a:solidFill>
                          <a:latin typeface="+mn-lt"/>
                          <a:ea typeface="+mn-ea"/>
                          <a:cs typeface="+mn-cs"/>
                        </a:rPr>
                        <a:t>Attribute</a:t>
                      </a: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p>
                      <a:pPr algn="ctr"/>
                      <a:r>
                        <a:rPr lang="en-US" sz="1400" dirty="0"/>
                        <a:t>98%</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p>
                      <a:pPr algn="ctr"/>
                      <a:r>
                        <a:rPr lang="en-US" sz="1400" dirty="0"/>
                        <a:t>95%</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p>
                      <a:pPr algn="ctr"/>
                      <a:r>
                        <a:rPr lang="en-US" sz="1400" dirty="0"/>
                        <a:t>100%</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p>
                      <a:pPr algn="ctr"/>
                      <a:r>
                        <a:rPr lang="en-US" sz="1400" dirty="0"/>
                        <a:t>FTA=[First time right product/Total number of products]*100%</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extLst>
                  <a:ext uri="{0D108BD9-81ED-4DB2-BD59-A6C34878D82A}">
                    <a16:rowId xmlns:a16="http://schemas.microsoft.com/office/drawing/2014/main" val="10004"/>
                  </a:ext>
                </a:extLst>
              </a:tr>
              <a:tr h="711855">
                <a:tc>
                  <a:txBody>
                    <a:bodyPr/>
                    <a:lstStyle/>
                    <a:p>
                      <a:pPr algn="ctr"/>
                      <a:r>
                        <a:rPr lang="en-US" sz="1400" dirty="0"/>
                        <a:t>4</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p>
                      <a:pPr algn="ctr"/>
                      <a:r>
                        <a:rPr lang="en-US" sz="1400" dirty="0"/>
                        <a:t>Billing per hour</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endParaRPr lang="en-US" sz="1400" kern="1200" dirty="0">
                        <a:solidFill>
                          <a:schemeClr val="tx1"/>
                        </a:solidFill>
                        <a:latin typeface="+mn-lt"/>
                        <a:ea typeface="+mn-ea"/>
                        <a:cs typeface="+mn-cs"/>
                      </a:endParaRPr>
                    </a:p>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lang="en-US" sz="1400" kern="1200" dirty="0">
                          <a:solidFill>
                            <a:schemeClr val="tx1"/>
                          </a:solidFill>
                          <a:latin typeface="+mn-lt"/>
                          <a:ea typeface="+mn-ea"/>
                          <a:cs typeface="+mn-cs"/>
                        </a:rPr>
                        <a:t>Continuous</a:t>
                      </a: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p>
                      <a:pPr algn="ctr"/>
                      <a:r>
                        <a:rPr lang="en-US" sz="1400" dirty="0"/>
                        <a:t>6$ per hour</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p>
                      <a:pPr algn="ctr"/>
                      <a:r>
                        <a:rPr lang="en-US" sz="1400" dirty="0"/>
                        <a:t>4$</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p>
                      <a:pPr algn="ctr"/>
                      <a:r>
                        <a:rPr lang="en-US" sz="1400" dirty="0"/>
                        <a:t>7$</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p>
                      <a:pPr algn="ctr"/>
                      <a:r>
                        <a:rPr lang="en-US" sz="1400" dirty="0"/>
                        <a:t>Total billing amount/Total worked hours</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extLst>
                  <a:ext uri="{0D108BD9-81ED-4DB2-BD59-A6C34878D82A}">
                    <a16:rowId xmlns:a16="http://schemas.microsoft.com/office/drawing/2014/main" val="10005"/>
                  </a:ext>
                </a:extLst>
              </a:tr>
              <a:tr h="442794">
                <a:tc>
                  <a:txBody>
                    <a:bodyPr/>
                    <a:lstStyle/>
                    <a:p>
                      <a:pPr algn="ctr"/>
                      <a:r>
                        <a:rPr lang="en-US" sz="1400" dirty="0"/>
                        <a:t>5</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p>
                      <a:pPr algn="ctr"/>
                      <a:r>
                        <a:rPr lang="en-US" sz="1400" dirty="0"/>
                        <a:t>Customer feedback score</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p>
                      <a:pPr marL="0" marR="0" lvl="0" indent="0" algn="ctr" defTabSz="914400" rtl="0" eaLnBrk="1" fontAlgn="base" latinLnBrk="0" hangingPunct="1">
                        <a:lnSpc>
                          <a:spcPct val="90000"/>
                        </a:lnSpc>
                        <a:spcBef>
                          <a:spcPct val="30000"/>
                        </a:spcBef>
                        <a:spcAft>
                          <a:spcPct val="0"/>
                        </a:spcAft>
                        <a:buClr>
                          <a:srgbClr val="CC0000"/>
                        </a:buClr>
                        <a:buSzPct val="85000"/>
                        <a:buFont typeface="Wingdings" pitchFamily="2" charset="2"/>
                        <a:buNone/>
                        <a:tabLst/>
                      </a:pPr>
                      <a:r>
                        <a:rPr lang="en-US" sz="1400" kern="1200" dirty="0">
                          <a:solidFill>
                            <a:schemeClr val="tx1"/>
                          </a:solidFill>
                          <a:latin typeface="+mn-lt"/>
                          <a:ea typeface="+mn-ea"/>
                          <a:cs typeface="+mn-cs"/>
                        </a:rPr>
                        <a:t>Attribute</a:t>
                      </a:r>
                    </a:p>
                  </a:txBody>
                  <a:tcPr horzOverflow="overflow">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p>
                      <a:pPr algn="ctr"/>
                      <a:r>
                        <a:rPr lang="en-US" sz="1400" dirty="0"/>
                        <a:t>7</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p>
                      <a:pPr algn="ctr"/>
                      <a:r>
                        <a:rPr lang="en-US" sz="1400" dirty="0"/>
                        <a:t>6</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p>
                      <a:pPr algn="ctr"/>
                      <a:r>
                        <a:rPr lang="en-US" sz="1400" dirty="0"/>
                        <a:t>7</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tc>
                  <a:txBody>
                    <a:bodyPr/>
                    <a:lstStyle/>
                    <a:p>
                      <a:pPr algn="ctr"/>
                      <a:r>
                        <a:rPr lang="en-US" sz="1400" dirty="0"/>
                        <a:t>1 to 7 scale</a:t>
                      </a:r>
                    </a:p>
                  </a:txBody>
                  <a:tcPr anchor="ctr">
                    <a:lnL w="12700" cap="flat" cmpd="sng" algn="ctr">
                      <a:solidFill>
                        <a:srgbClr val="98CA3C"/>
                      </a:solidFill>
                      <a:prstDash val="solid"/>
                      <a:round/>
                      <a:headEnd type="none" w="med" len="med"/>
                      <a:tailEnd type="none" w="med" len="med"/>
                    </a:lnL>
                    <a:lnR w="12700" cap="flat" cmpd="sng" algn="ctr">
                      <a:solidFill>
                        <a:srgbClr val="98CA3C"/>
                      </a:solidFill>
                      <a:prstDash val="solid"/>
                      <a:round/>
                      <a:headEnd type="none" w="med" len="med"/>
                      <a:tailEnd type="none" w="med" len="med"/>
                    </a:lnR>
                    <a:lnT w="12700" cap="flat" cmpd="sng" algn="ctr">
                      <a:solidFill>
                        <a:srgbClr val="98CA3C"/>
                      </a:solidFill>
                      <a:prstDash val="solid"/>
                      <a:round/>
                      <a:headEnd type="none" w="med" len="med"/>
                      <a:tailEnd type="none" w="med" len="med"/>
                    </a:lnT>
                    <a:lnB w="12700" cap="flat" cmpd="sng" algn="ctr">
                      <a:solidFill>
                        <a:srgbClr val="98CA3C"/>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10" name="Title 2"/>
          <p:cNvSpPr txBox="1">
            <a:spLocks/>
          </p:cNvSpPr>
          <p:nvPr/>
        </p:nvSpPr>
        <p:spPr bwMode="auto">
          <a:xfrm>
            <a:off x="533400" y="990600"/>
            <a:ext cx="6858000" cy="381000"/>
          </a:xfrm>
          <a:prstGeom prst="rect">
            <a:avLst/>
          </a:prstGeom>
          <a:noFill/>
          <a:ln w="19050">
            <a:noFill/>
            <a:miter lim="800000"/>
            <a:headEnd/>
            <a:tailEnd/>
          </a:ln>
          <a:effec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defRPr sz="3000" b="1">
                <a:solidFill>
                  <a:schemeClr val="accent1"/>
                </a:solidFill>
                <a:latin typeface="Calibri" pitchFamily="34" charset="0"/>
                <a:ea typeface="+mj-ea"/>
                <a:cs typeface="Calibri" pitchFamily="34" charset="0"/>
              </a:defRPr>
            </a:lvl1pPr>
            <a:lvl2pPr algn="l" rtl="0" eaLnBrk="1" fontAlgn="base" hangingPunct="1">
              <a:spcBef>
                <a:spcPct val="0"/>
              </a:spcBef>
              <a:spcAft>
                <a:spcPct val="0"/>
              </a:spcAft>
              <a:defRPr sz="3200" b="1">
                <a:solidFill>
                  <a:schemeClr val="accent1"/>
                </a:solidFill>
                <a:latin typeface="Generis Sans Com" pitchFamily="34" charset="0"/>
              </a:defRPr>
            </a:lvl2pPr>
            <a:lvl3pPr algn="l" rtl="0" eaLnBrk="1" fontAlgn="base" hangingPunct="1">
              <a:spcBef>
                <a:spcPct val="0"/>
              </a:spcBef>
              <a:spcAft>
                <a:spcPct val="0"/>
              </a:spcAft>
              <a:defRPr sz="3200" b="1">
                <a:solidFill>
                  <a:schemeClr val="accent1"/>
                </a:solidFill>
                <a:latin typeface="Generis Sans Com" pitchFamily="34" charset="0"/>
              </a:defRPr>
            </a:lvl3pPr>
            <a:lvl4pPr algn="l" rtl="0" eaLnBrk="1" fontAlgn="base" hangingPunct="1">
              <a:spcBef>
                <a:spcPct val="0"/>
              </a:spcBef>
              <a:spcAft>
                <a:spcPct val="0"/>
              </a:spcAft>
              <a:defRPr sz="3200" b="1">
                <a:solidFill>
                  <a:schemeClr val="accent1"/>
                </a:solidFill>
                <a:latin typeface="Generis Sans Com" pitchFamily="34" charset="0"/>
              </a:defRPr>
            </a:lvl4pPr>
            <a:lvl5pPr algn="l" rtl="0" eaLnBrk="1" fontAlgn="base" hangingPunct="1">
              <a:spcBef>
                <a:spcPct val="0"/>
              </a:spcBef>
              <a:spcAft>
                <a:spcPct val="0"/>
              </a:spcAft>
              <a:defRPr sz="3200" b="1">
                <a:solidFill>
                  <a:schemeClr val="accent1"/>
                </a:solidFill>
                <a:latin typeface="Generis Sans Com" pitchFamily="34" charset="0"/>
              </a:defRPr>
            </a:lvl5pPr>
            <a:lvl6pPr marL="457200" algn="l" rtl="0" eaLnBrk="1" fontAlgn="base" hangingPunct="1">
              <a:spcBef>
                <a:spcPct val="0"/>
              </a:spcBef>
              <a:spcAft>
                <a:spcPct val="0"/>
              </a:spcAft>
              <a:defRPr sz="3200" b="1">
                <a:solidFill>
                  <a:schemeClr val="accent1"/>
                </a:solidFill>
                <a:latin typeface="Generis Sans Com" pitchFamily="34" charset="0"/>
              </a:defRPr>
            </a:lvl6pPr>
            <a:lvl7pPr marL="914400" algn="l" rtl="0" eaLnBrk="1" fontAlgn="base" hangingPunct="1">
              <a:spcBef>
                <a:spcPct val="0"/>
              </a:spcBef>
              <a:spcAft>
                <a:spcPct val="0"/>
              </a:spcAft>
              <a:defRPr sz="3200" b="1">
                <a:solidFill>
                  <a:schemeClr val="accent1"/>
                </a:solidFill>
                <a:latin typeface="Generis Sans Com" pitchFamily="34" charset="0"/>
              </a:defRPr>
            </a:lvl7pPr>
            <a:lvl8pPr marL="1371600" algn="l" rtl="0" eaLnBrk="1" fontAlgn="base" hangingPunct="1">
              <a:spcBef>
                <a:spcPct val="0"/>
              </a:spcBef>
              <a:spcAft>
                <a:spcPct val="0"/>
              </a:spcAft>
              <a:defRPr sz="3200" b="1">
                <a:solidFill>
                  <a:schemeClr val="accent1"/>
                </a:solidFill>
                <a:latin typeface="Generis Sans Com" pitchFamily="34" charset="0"/>
              </a:defRPr>
            </a:lvl8pPr>
            <a:lvl9pPr marL="1828800" algn="l" rtl="0" eaLnBrk="1" fontAlgn="base" hangingPunct="1">
              <a:spcBef>
                <a:spcPct val="0"/>
              </a:spcBef>
              <a:spcAft>
                <a:spcPct val="0"/>
              </a:spcAft>
              <a:defRPr sz="3200" b="1">
                <a:solidFill>
                  <a:schemeClr val="accent1"/>
                </a:solidFill>
                <a:latin typeface="Generis Sans Com" pitchFamily="34" charset="0"/>
              </a:defRPr>
            </a:lvl9pPr>
          </a:lstStyle>
          <a:p>
            <a:pPr marL="91440"/>
            <a:r>
              <a:rPr lang="en-US" sz="2000" kern="0" dirty="0">
                <a:solidFill>
                  <a:schemeClr val="accent4">
                    <a:lumMod val="10000"/>
                  </a:schemeClr>
                </a:solidFill>
              </a:rPr>
              <a:t>Performance Variables or CTQ Characteristics</a:t>
            </a:r>
          </a:p>
        </p:txBody>
      </p:sp>
      <p:cxnSp>
        <p:nvCxnSpPr>
          <p:cNvPr id="11" name="Straight Connector 10"/>
          <p:cNvCxnSpPr/>
          <p:nvPr/>
        </p:nvCxnSpPr>
        <p:spPr bwMode="auto">
          <a:xfrm>
            <a:off x="533400" y="853440"/>
            <a:ext cx="8877300" cy="0"/>
          </a:xfrm>
          <a:prstGeom prst="line">
            <a:avLst/>
          </a:prstGeom>
          <a:solidFill>
            <a:schemeClr val="hlink"/>
          </a:solidFill>
          <a:ln w="28575" cap="flat" cmpd="sng" algn="ctr">
            <a:solidFill>
              <a:schemeClr val="accent1"/>
            </a:solidFill>
            <a:prstDash val="solid"/>
            <a:round/>
            <a:headEnd type="none" w="med" len="med"/>
            <a:tailEnd type="none" w="med" len="med"/>
          </a:ln>
          <a:effectLst/>
        </p:spPr>
      </p:cxnSp>
      <p:sp>
        <p:nvSpPr>
          <p:cNvPr id="12" name="Pentagon 11"/>
          <p:cNvSpPr/>
          <p:nvPr/>
        </p:nvSpPr>
        <p:spPr bwMode="auto">
          <a:xfrm>
            <a:off x="533400" y="152400"/>
            <a:ext cx="1828800" cy="691286"/>
          </a:xfrm>
          <a:prstGeom prst="homePlate">
            <a:avLst/>
          </a:prstGeom>
          <a:solidFill>
            <a:srgbClr val="00B0F0"/>
          </a:solidFill>
          <a:ln w="12700" cap="flat" cmpd="sng" algn="ctr">
            <a:noFill/>
            <a:prstDash val="solid"/>
            <a:round/>
            <a:headEnd type="oval"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dirty="0">
                <a:ln>
                  <a:noFill/>
                </a:ln>
                <a:solidFill>
                  <a:schemeClr val="accent4">
                    <a:lumMod val="10000"/>
                  </a:schemeClr>
                </a:solidFill>
                <a:effectLst/>
                <a:latin typeface="+mj-lt"/>
              </a:rPr>
              <a:t>Measure</a:t>
            </a:r>
          </a:p>
        </p:txBody>
      </p:sp>
    </p:spTree>
    <p:extLst>
      <p:ext uri="{BB962C8B-B14F-4D97-AF65-F5344CB8AC3E}">
        <p14:creationId xmlns:p14="http://schemas.microsoft.com/office/powerpoint/2010/main" val="3162893796"/>
      </p:ext>
    </p:extLst>
  </p:cSld>
  <p:clrMapOvr>
    <a:masterClrMapping/>
  </p:clrMapOvr>
  <p:transition>
    <p:fade/>
  </p:transition>
</p:sld>
</file>

<file path=ppt/theme/theme1.xml><?xml version="1.0" encoding="utf-8"?>
<a:theme xmlns:a="http://schemas.openxmlformats.org/drawingml/2006/main" name="Stripes_A4_India">
  <a:themeElements>
    <a:clrScheme name="FactSet Color Set">
      <a:dk1>
        <a:sysClr val="windowText" lastClr="000000"/>
      </a:dk1>
      <a:lt1>
        <a:sysClr val="window" lastClr="FFFFFF"/>
      </a:lt1>
      <a:dk2>
        <a:srgbClr val="00B0F0"/>
      </a:dk2>
      <a:lt2>
        <a:srgbClr val="B4DFEF"/>
      </a:lt2>
      <a:accent1>
        <a:srgbClr val="00B0F0"/>
      </a:accent1>
      <a:accent2>
        <a:srgbClr val="98CA3C"/>
      </a:accent2>
      <a:accent3>
        <a:srgbClr val="F7C807"/>
      </a:accent3>
      <a:accent4>
        <a:srgbClr val="DCDCDC"/>
      </a:accent4>
      <a:accent5>
        <a:srgbClr val="FF0000"/>
      </a:accent5>
      <a:accent6>
        <a:srgbClr val="009999"/>
      </a:accent6>
      <a:hlink>
        <a:srgbClr val="0000FF"/>
      </a:hlink>
      <a:folHlink>
        <a:srgbClr val="800080"/>
      </a:folHlink>
    </a:clrScheme>
    <a:fontScheme name="FactSet Font Se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accent5">
              <a:lumMod val="75000"/>
            </a:schemeClr>
          </a:solidFill>
          <a:prstDash val="solid"/>
          <a:round/>
          <a:headEnd type="oval"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solidFill>
              <a:schemeClr val="tx1"/>
            </a:solidFill>
            <a:effectLst/>
            <a:latin typeface="Generis Sans Com"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hlink"/>
          </a:solidFill>
          <a:prstDash val="solid"/>
          <a:round/>
          <a:headEnd type="oval"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Generis Sans Com"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00AEEF"/>
        </a:accent1>
        <a:accent2>
          <a:srgbClr val="008000"/>
        </a:accent2>
        <a:accent3>
          <a:srgbClr val="FFFFFF"/>
        </a:accent3>
        <a:accent4>
          <a:srgbClr val="000000"/>
        </a:accent4>
        <a:accent5>
          <a:srgbClr val="AAD3F6"/>
        </a:accent5>
        <a:accent6>
          <a:srgbClr val="007300"/>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CC0099"/>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00AEEF"/>
        </a:accent1>
        <a:accent2>
          <a:srgbClr val="99FF33"/>
        </a:accent2>
        <a:accent3>
          <a:srgbClr val="FFFFFF"/>
        </a:accent3>
        <a:accent4>
          <a:srgbClr val="000000"/>
        </a:accent4>
        <a:accent5>
          <a:srgbClr val="AAD3F6"/>
        </a:accent5>
        <a:accent6>
          <a:srgbClr val="8AE72D"/>
        </a:accent6>
        <a:hlink>
          <a:srgbClr val="F8C807"/>
        </a:hlink>
        <a:folHlink>
          <a:srgbClr val="86ADBC"/>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00AEEF"/>
        </a:accent1>
        <a:accent2>
          <a:srgbClr val="99CC00"/>
        </a:accent2>
        <a:accent3>
          <a:srgbClr val="FFFFFF"/>
        </a:accent3>
        <a:accent4>
          <a:srgbClr val="000000"/>
        </a:accent4>
        <a:accent5>
          <a:srgbClr val="AAD3F6"/>
        </a:accent5>
        <a:accent6>
          <a:srgbClr val="8AB900"/>
        </a:accent6>
        <a:hlink>
          <a:srgbClr val="F8C807"/>
        </a:hlink>
        <a:folHlink>
          <a:srgbClr val="86ADB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Stripes_A4_India</Template>
  <TotalTime>3049</TotalTime>
  <Words>3630</Words>
  <Application>Microsoft Office PowerPoint</Application>
  <PresentationFormat>A4 Paper (210x297 mm)</PresentationFormat>
  <Paragraphs>824</Paragraphs>
  <Slides>37</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Courier New</vt:lpstr>
      <vt:lpstr>Forte</vt:lpstr>
      <vt:lpstr>Generis Sans Com</vt:lpstr>
      <vt:lpstr>Montserrat SemiBold</vt:lpstr>
      <vt:lpstr>Times New Roman</vt:lpstr>
      <vt:lpstr>Wingdings</vt:lpstr>
      <vt:lpstr>Stripes_A4_India</vt:lpstr>
      <vt:lpstr>PowerPoint Presentation</vt:lpstr>
      <vt:lpstr>PowerPoint Presentation</vt:lpstr>
      <vt:lpstr> Case – (Oil production rate)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FactSet Research Systems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dc:title>
  <dc:creator>Sai Sreekanth Kudupudi</dc:creator>
  <cp:lastModifiedBy>Uma Devi</cp:lastModifiedBy>
  <cp:revision>676</cp:revision>
  <cp:lastPrinted>2011-10-17T22:50:03Z</cp:lastPrinted>
  <dcterms:created xsi:type="dcterms:W3CDTF">2013-11-29T09:10:16Z</dcterms:created>
  <dcterms:modified xsi:type="dcterms:W3CDTF">2024-10-15T06:55:13Z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cb49050-d2ca-4b82-83d8-3fed8b20fa0b_Enabled">
    <vt:lpwstr>true</vt:lpwstr>
  </property>
  <property fmtid="{D5CDD505-2E9C-101B-9397-08002B2CF9AE}" pid="3" name="MSIP_Label_0cb49050-d2ca-4b82-83d8-3fed8b20fa0b_SetDate">
    <vt:lpwstr>2024-08-09T06:29:27Z</vt:lpwstr>
  </property>
  <property fmtid="{D5CDD505-2E9C-101B-9397-08002B2CF9AE}" pid="4" name="MSIP_Label_0cb49050-d2ca-4b82-83d8-3fed8b20fa0b_Method">
    <vt:lpwstr>Standard</vt:lpwstr>
  </property>
  <property fmtid="{D5CDD505-2E9C-101B-9397-08002B2CF9AE}" pid="5" name="MSIP_Label_0cb49050-d2ca-4b82-83d8-3fed8b20fa0b_Name">
    <vt:lpwstr>Public</vt:lpwstr>
  </property>
  <property fmtid="{D5CDD505-2E9C-101B-9397-08002B2CF9AE}" pid="6" name="MSIP_Label_0cb49050-d2ca-4b82-83d8-3fed8b20fa0b_SiteId">
    <vt:lpwstr>2d6b0cf3-57fa-4619-abf9-d13e1ef2352a</vt:lpwstr>
  </property>
  <property fmtid="{D5CDD505-2E9C-101B-9397-08002B2CF9AE}" pid="7" name="MSIP_Label_0cb49050-d2ca-4b82-83d8-3fed8b20fa0b_ActionId">
    <vt:lpwstr>1756b90a-a299-4656-a5e0-52ad98d02c38</vt:lpwstr>
  </property>
  <property fmtid="{D5CDD505-2E9C-101B-9397-08002B2CF9AE}" pid="8" name="MSIP_Label_0cb49050-d2ca-4b82-83d8-3fed8b20fa0b_ContentBits">
    <vt:lpwstr>0</vt:lpwstr>
  </property>
</Properties>
</file>