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26EDF-2159-42AC-8228-09091F89EE47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A97EA-75D3-4E84-BE16-1F3D6039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2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A97EA-75D3-4E84-BE16-1F3D6039C2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05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A97EA-75D3-4E84-BE16-1F3D6039C2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6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A97EA-75D3-4E84-BE16-1F3D6039C2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33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A97EA-75D3-4E84-BE16-1F3D6039C2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94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A97EA-75D3-4E84-BE16-1F3D6039C2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5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1B22-D23C-44E6-ACE1-8C19FB6D6632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7896-E58B-4D44-8AEE-C37CC0E5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0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1B22-D23C-44E6-ACE1-8C19FB6D6632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7896-E58B-4D44-8AEE-C37CC0E5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5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1B22-D23C-44E6-ACE1-8C19FB6D6632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7896-E58B-4D44-8AEE-C37CC0E5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7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1B22-D23C-44E6-ACE1-8C19FB6D6632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7896-E58B-4D44-8AEE-C37CC0E5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1B22-D23C-44E6-ACE1-8C19FB6D6632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7896-E58B-4D44-8AEE-C37CC0E5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5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1B22-D23C-44E6-ACE1-8C19FB6D6632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7896-E58B-4D44-8AEE-C37CC0E5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9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1B22-D23C-44E6-ACE1-8C19FB6D6632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7896-E58B-4D44-8AEE-C37CC0E5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1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1B22-D23C-44E6-ACE1-8C19FB6D6632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7896-E58B-4D44-8AEE-C37CC0E5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4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1B22-D23C-44E6-ACE1-8C19FB6D6632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7896-E58B-4D44-8AEE-C37CC0E5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1B22-D23C-44E6-ACE1-8C19FB6D6632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7896-E58B-4D44-8AEE-C37CC0E5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2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1B22-D23C-44E6-ACE1-8C19FB6D6632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7896-E58B-4D44-8AEE-C37CC0E5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6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F1B22-D23C-44E6-ACE1-8C19FB6D6632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57896-E58B-4D44-8AEE-C37CC0E5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6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sheng01@nyit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0482" y="5617135"/>
            <a:ext cx="4490065" cy="89563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CA" b="1" dirty="0" smtClean="0">
                <a:solidFill>
                  <a:schemeClr val="tx1"/>
                </a:solidFill>
              </a:rPr>
              <a:t>		Prepared by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pPr algn="r"/>
            <a:r>
              <a:rPr lang="en-US" b="1" dirty="0" smtClean="0"/>
              <a:t>Di </a:t>
            </a:r>
            <a:r>
              <a:rPr lang="en-US" b="1" dirty="0"/>
              <a:t>Sheng </a:t>
            </a:r>
            <a:endParaRPr lang="en-US" b="1" dirty="0" smtClean="0"/>
          </a:p>
          <a:p>
            <a:pPr algn="r"/>
            <a:r>
              <a:rPr lang="en-US" b="1" dirty="0" smtClean="0"/>
              <a:t>E-mail</a:t>
            </a:r>
            <a:r>
              <a:rPr lang="en-US" b="1" dirty="0"/>
              <a:t>: </a:t>
            </a:r>
            <a:r>
              <a:rPr lang="en-US" b="1" u="sng" dirty="0">
                <a:hlinkClick r:id="rId2"/>
              </a:rPr>
              <a:t>dsheng01@nyit.edu</a:t>
            </a:r>
            <a:endParaRPr lang="en-US" dirty="0"/>
          </a:p>
          <a:p>
            <a:pPr algn="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42661" y="216739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Utilizing Resource Reserve Protocol to Achieve Quality of Service Control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72190" y="524780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endParaRPr lang="en-CA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07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current RSVP is only responsible for transporting data, but not actually participates in the strategy control, which in turn required the local strategy control and </a:t>
            </a:r>
            <a:r>
              <a:rPr lang="en-US" dirty="0" smtClean="0"/>
              <a:t>flow </a:t>
            </a:r>
            <a:r>
              <a:rPr lang="en-US" dirty="0"/>
              <a:t>control modular to get involved.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Only </a:t>
            </a:r>
            <a:r>
              <a:rPr lang="en-US" dirty="0"/>
              <a:t>limited inside small </a:t>
            </a:r>
            <a:r>
              <a:rPr lang="en-US" dirty="0" smtClean="0"/>
              <a:t>Intranet</a:t>
            </a:r>
          </a:p>
          <a:p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ts </a:t>
            </a:r>
            <a:r>
              <a:rPr lang="en-US" dirty="0"/>
              <a:t>expansibility is still under researching.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90052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38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5000" dirty="0"/>
              <a:t>Thank you!</a:t>
            </a:r>
          </a:p>
          <a:p>
            <a:pPr algn="ctr"/>
            <a:endParaRPr lang="en-CA" sz="5000" dirty="0"/>
          </a:p>
          <a:p>
            <a:pPr marL="0" indent="0" algn="ctr">
              <a:buNone/>
            </a:pPr>
            <a:r>
              <a:rPr lang="en-CA" sz="5000" dirty="0"/>
              <a:t>Questions?</a:t>
            </a:r>
            <a:endParaRPr lang="en-CA" sz="5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8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339" y="207963"/>
            <a:ext cx="10515600" cy="1325563"/>
          </a:xfrm>
        </p:spPr>
        <p:txBody>
          <a:bodyPr/>
          <a:lstStyle/>
          <a:p>
            <a:pPr algn="ctr"/>
            <a:r>
              <a:rPr lang="en-CA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pPr marL="571500" lvl="0" indent="-571500">
              <a:buFont typeface="+mj-lt"/>
              <a:buAutoNum type="romanUcPeriod"/>
            </a:pPr>
            <a:r>
              <a:rPr lang="en-US" dirty="0" smtClean="0"/>
              <a:t>Introduction </a:t>
            </a:r>
            <a:r>
              <a:rPr lang="en-US" dirty="0"/>
              <a:t>of RSVP</a:t>
            </a:r>
          </a:p>
          <a:p>
            <a:pPr marL="571500" lvl="0" indent="-571500">
              <a:buFont typeface="+mj-lt"/>
              <a:buAutoNum type="romanUcPeriod"/>
            </a:pPr>
            <a:r>
              <a:rPr lang="en-US" dirty="0"/>
              <a:t>Mechanism of Achieving </a:t>
            </a:r>
            <a:r>
              <a:rPr lang="en-US" dirty="0" err="1"/>
              <a:t>QoS</a:t>
            </a:r>
            <a:endParaRPr lang="en-US" dirty="0"/>
          </a:p>
          <a:p>
            <a:pPr marL="571500" lvl="0" indent="-571500">
              <a:buFont typeface="+mj-lt"/>
              <a:buAutoNum type="romanUcPeriod"/>
            </a:pPr>
            <a:r>
              <a:rPr lang="en-US" dirty="0"/>
              <a:t>Dynamic adjustment of </a:t>
            </a:r>
            <a:r>
              <a:rPr lang="en-US" dirty="0" err="1"/>
              <a:t>QoS</a:t>
            </a:r>
            <a:endParaRPr lang="en-US" dirty="0"/>
          </a:p>
          <a:p>
            <a:pPr marL="571500" lvl="0" indent="-571500">
              <a:buFont typeface="+mj-lt"/>
              <a:buAutoNum type="romanUcPeriod"/>
            </a:pPr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7896-E58B-4D44-8AEE-C37CC0E51D0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2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339" y="207963"/>
            <a:ext cx="10515600" cy="1325563"/>
          </a:xfrm>
        </p:spPr>
        <p:txBody>
          <a:bodyPr/>
          <a:lstStyle/>
          <a:p>
            <a:pPr algn="ctr"/>
            <a:r>
              <a:rPr lang="en-CA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pPr marL="571500" lvl="0" indent="-571500">
              <a:buFont typeface="+mj-lt"/>
              <a:buAutoNum type="romanUcPeriod"/>
            </a:pPr>
            <a:r>
              <a:rPr lang="en-US" dirty="0"/>
              <a:t>Introduction of RSVP</a:t>
            </a:r>
          </a:p>
          <a:p>
            <a:pPr marL="571500" lvl="0" indent="-571500">
              <a:buFont typeface="+mj-lt"/>
              <a:buAutoNum type="romanU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Mechanism of Achieving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QoS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71500" lvl="0" indent="-571500">
              <a:buFont typeface="+mj-lt"/>
              <a:buAutoNum type="romanU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adjustment of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QoS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71500" lvl="0" indent="-571500">
              <a:buFont typeface="+mj-lt"/>
              <a:buAutoNum type="romanU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7896-E58B-4D44-8AEE-C37CC0E51D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8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Resource Reserve Protocol (RSVP)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RSVP is indeed a network control protocol 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Belonging </a:t>
            </a:r>
            <a:r>
              <a:rPr lang="en-US" dirty="0"/>
              <a:t>to Transport Layer of Open System Interconnect (OSI) 7 layers model</a:t>
            </a:r>
            <a:r>
              <a:rPr lang="en-US" baseline="30000" dirty="0"/>
              <a:t> 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1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339" y="207963"/>
            <a:ext cx="10515600" cy="1325563"/>
          </a:xfrm>
        </p:spPr>
        <p:txBody>
          <a:bodyPr/>
          <a:lstStyle/>
          <a:p>
            <a:pPr algn="ctr"/>
            <a:r>
              <a:rPr lang="en-CA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of RSVP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Mechanism of Achieving </a:t>
            </a:r>
            <a:r>
              <a:rPr lang="en-US" dirty="0" err="1"/>
              <a:t>QoS</a:t>
            </a:r>
            <a:endParaRPr lang="en-US" dirty="0"/>
          </a:p>
          <a:p>
            <a:pPr marL="571500" lvl="0" indent="-571500">
              <a:buFont typeface="+mj-lt"/>
              <a:buAutoNum type="romanU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adjustment of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QoS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71500" lvl="0" indent="-571500">
              <a:buFont typeface="+mj-lt"/>
              <a:buAutoNum type="romanU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7896-E58B-4D44-8AEE-C37CC0E51D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6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 typical RSVP communication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955" t="17871" r="14664" b="15870"/>
          <a:stretch/>
        </p:blipFill>
        <p:spPr>
          <a:xfrm>
            <a:off x="2108718" y="1690688"/>
            <a:ext cx="7828384" cy="4592327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0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339" y="207963"/>
            <a:ext cx="10515600" cy="1325563"/>
          </a:xfrm>
        </p:spPr>
        <p:txBody>
          <a:bodyPr/>
          <a:lstStyle/>
          <a:p>
            <a:pPr algn="ctr"/>
            <a:r>
              <a:rPr lang="en-CA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pPr marL="571500" lvl="0" indent="-571500">
              <a:buFont typeface="+mj-lt"/>
              <a:buAutoNum type="romanU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of RSVP</a:t>
            </a:r>
          </a:p>
          <a:p>
            <a:pPr marL="571500" lvl="0" indent="-571500">
              <a:buFont typeface="+mj-lt"/>
              <a:buAutoNum type="romanU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Mechanism of Achieving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QoS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Dynamic adjustment of </a:t>
            </a:r>
            <a:r>
              <a:rPr lang="en-US" dirty="0" err="1"/>
              <a:t>QoS</a:t>
            </a:r>
            <a:endParaRPr lang="en-US" dirty="0"/>
          </a:p>
          <a:p>
            <a:pPr marL="571500" lvl="0" indent="-571500">
              <a:buFont typeface="+mj-lt"/>
              <a:buAutoNum type="romanU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7896-E58B-4D44-8AEE-C37CC0E51D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flow chart for dynamic control algorithm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512" t="15511" r="29137" b="13296"/>
          <a:stretch/>
        </p:blipFill>
        <p:spPr>
          <a:xfrm>
            <a:off x="4365171" y="1432909"/>
            <a:ext cx="3461657" cy="5247809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6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339" y="207963"/>
            <a:ext cx="10515600" cy="1325563"/>
          </a:xfrm>
        </p:spPr>
        <p:txBody>
          <a:bodyPr/>
          <a:lstStyle/>
          <a:p>
            <a:pPr algn="ctr"/>
            <a:r>
              <a:rPr lang="en-CA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pPr marL="571500" lvl="0" indent="-571500">
              <a:buFont typeface="+mj-lt"/>
              <a:buAutoNum type="romanU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of RSVP</a:t>
            </a:r>
          </a:p>
          <a:p>
            <a:pPr marL="571500" lvl="0" indent="-571500">
              <a:buFont typeface="+mj-lt"/>
              <a:buAutoNum type="romanU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Mechanism of Achieving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QoS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adjustment of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QoS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71500" lvl="0" indent="-571500">
              <a:buFont typeface="+mj-lt"/>
              <a:buAutoNum type="romanUcPeriod"/>
            </a:pPr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7896-E58B-4D44-8AEE-C37CC0E51D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0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182</Words>
  <Application>Microsoft Office PowerPoint</Application>
  <PresentationFormat>Widescreen</PresentationFormat>
  <Paragraphs>58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Utilizing Resource Reserve Protocol to Achieve Quality of Service Control </vt:lpstr>
      <vt:lpstr>Outline</vt:lpstr>
      <vt:lpstr>Outline</vt:lpstr>
      <vt:lpstr>Resource Reserve Protocol (RSVP)</vt:lpstr>
      <vt:lpstr>Outline</vt:lpstr>
      <vt:lpstr>A typical RSVP communication model</vt:lpstr>
      <vt:lpstr>Outline</vt:lpstr>
      <vt:lpstr>The flow chart for dynamic control algorithm</vt:lpstr>
      <vt:lpstr>Outline</vt:lpstr>
      <vt:lpstr>Conclusion</vt:lpstr>
      <vt:lpstr>PowerPoint Presentation</vt:lpstr>
    </vt:vector>
  </TitlesOfParts>
  <Company>New York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Utilizing Resource Reserve Protocol to Achieve Quality of Service Control</dc:title>
  <dc:creator>Registered User</dc:creator>
  <cp:lastModifiedBy>Registered User</cp:lastModifiedBy>
  <cp:revision>6</cp:revision>
  <dcterms:created xsi:type="dcterms:W3CDTF">2015-04-28T20:05:49Z</dcterms:created>
  <dcterms:modified xsi:type="dcterms:W3CDTF">2015-04-28T21:07:18Z</dcterms:modified>
</cp:coreProperties>
</file>