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7" r:id="rId1"/>
  </p:sldMasterIdLst>
  <p:notesMasterIdLst>
    <p:notesMasterId r:id="rId12"/>
  </p:notesMasterIdLst>
  <p:sldIdLst>
    <p:sldId id="256" r:id="rId2"/>
    <p:sldId id="257" r:id="rId3"/>
    <p:sldId id="272" r:id="rId4"/>
    <p:sldId id="268" r:id="rId5"/>
    <p:sldId id="273" r:id="rId6"/>
    <p:sldId id="269" r:id="rId7"/>
    <p:sldId id="264" r:id="rId8"/>
    <p:sldId id="270" r:id="rId9"/>
    <p:sldId id="27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26EDF-2159-42AC-8228-09091F89EE47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A97EA-75D3-4E84-BE16-1F3D6039C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EA-75D3-4E84-BE16-1F3D6039C2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0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EA-75D3-4E84-BE16-1F3D6039C2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EA-75D3-4E84-BE16-1F3D6039C2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2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A97EA-75D3-4E84-BE16-1F3D6039C2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9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1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F1B22-D23C-44E6-ACE1-8C19FB6D663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7896-E58B-4D44-8AEE-C37CC0E5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sheng01@nyi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0482" y="5617135"/>
            <a:ext cx="4490065" cy="89563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CA" b="1" dirty="0" smtClean="0">
                <a:solidFill>
                  <a:schemeClr val="tx1"/>
                </a:solidFill>
              </a:rPr>
              <a:t>		Prepared by</a:t>
            </a:r>
            <a:r>
              <a:rPr lang="en-CA" dirty="0" smtClean="0">
                <a:solidFill>
                  <a:schemeClr val="tx1"/>
                </a:solidFill>
              </a:rPr>
              <a:t>:</a:t>
            </a:r>
          </a:p>
          <a:p>
            <a:pPr algn="r"/>
            <a:r>
              <a:rPr lang="en-US" b="1" dirty="0" smtClean="0"/>
              <a:t>Di </a:t>
            </a:r>
            <a:r>
              <a:rPr lang="en-US" b="1" dirty="0"/>
              <a:t>Sheng </a:t>
            </a:r>
            <a:endParaRPr lang="en-US" b="1" dirty="0" smtClean="0"/>
          </a:p>
          <a:p>
            <a:pPr algn="r"/>
            <a:r>
              <a:rPr lang="en-US" b="1" dirty="0" smtClean="0"/>
              <a:t>E-mail</a:t>
            </a:r>
            <a:r>
              <a:rPr lang="en-US" b="1" dirty="0"/>
              <a:t>: </a:t>
            </a:r>
            <a:r>
              <a:rPr lang="en-US" b="1" u="sng" dirty="0">
                <a:hlinkClick r:id="rId2"/>
              </a:rPr>
              <a:t>dsheng01@nyit.edu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42661" y="2167392"/>
            <a:ext cx="9144000" cy="2387600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Automatic Identification of Medication Intake Utilizing Wireless </a:t>
            </a:r>
            <a:r>
              <a:rPr lang="en-US" sz="5000" b="1" smtClean="0"/>
              <a:t>Wearable </a:t>
            </a:r>
            <a:r>
              <a:rPr lang="en-US" sz="5000" b="1" smtClean="0"/>
              <a:t>Accelerometers</a:t>
            </a:r>
            <a:r>
              <a:rPr lang="en-US" sz="5000" dirty="0" smtClean="0"/>
              <a:t/>
            </a:r>
            <a:br>
              <a:rPr lang="en-US" sz="5000" dirty="0" smtClean="0"/>
            </a:br>
            <a:endParaRPr lang="en-US" sz="5000" dirty="0"/>
          </a:p>
        </p:txBody>
      </p:sp>
      <p:sp>
        <p:nvSpPr>
          <p:cNvPr id="8" name="Rectangle 7"/>
          <p:cNvSpPr/>
          <p:nvPr/>
        </p:nvSpPr>
        <p:spPr>
          <a:xfrm>
            <a:off x="8672190" y="52478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5000" dirty="0"/>
              <a:t>Thank you!</a:t>
            </a:r>
          </a:p>
          <a:p>
            <a:pPr algn="ctr"/>
            <a:endParaRPr lang="en-CA" sz="5000" dirty="0"/>
          </a:p>
          <a:p>
            <a:pPr marL="0" indent="0" algn="ctr">
              <a:buNone/>
            </a:pPr>
            <a:r>
              <a:rPr lang="en-CA" sz="5000" dirty="0"/>
              <a:t>Questions?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39" y="207963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571500" lvl="0" indent="-571500">
              <a:buFont typeface="+mj-lt"/>
              <a:buAutoNum type="romanUcPeriod"/>
            </a:pPr>
            <a:r>
              <a:rPr lang="en-US" dirty="0" smtClean="0"/>
              <a:t>Introduction</a:t>
            </a:r>
            <a:endParaRPr lang="en-US" dirty="0"/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571500" lvl="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and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Prescription-medication sharing caused a serious problem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One solution is to authenticate patients during pill-intake activity by using arm-swing movements.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Indeed is a machine learning process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Key: pattern finding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052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39" y="207963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Methodology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and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500" dirty="0" smtClean="0"/>
              <a:t>Sampling 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500" dirty="0" smtClean="0"/>
              <a:t>Two activities: </a:t>
            </a:r>
            <a:r>
              <a:rPr lang="en-US" sz="2500" dirty="0" err="1" smtClean="0"/>
              <a:t>take_p+watr_P</a:t>
            </a:r>
            <a:r>
              <a:rPr lang="en-US" sz="2500" dirty="0" smtClean="0"/>
              <a:t> &amp;&amp; </a:t>
            </a:r>
            <a:r>
              <a:rPr lang="en-US" sz="2500" dirty="0" err="1" smtClean="0"/>
              <a:t>drnk_w+wipe_w</a:t>
            </a:r>
            <a:endParaRPr lang="en-US" sz="2500" dirty="0" smtClean="0"/>
          </a:p>
          <a:p>
            <a:pPr>
              <a:lnSpc>
                <a:spcPct val="100000"/>
              </a:lnSpc>
            </a:pPr>
            <a:r>
              <a:rPr lang="en-US" sz="2500" dirty="0" smtClean="0"/>
              <a:t>Data Processing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500" dirty="0" err="1" smtClean="0"/>
              <a:t>Downsampling</a:t>
            </a:r>
            <a:r>
              <a:rPr lang="en-US" sz="2500" dirty="0" smtClean="0"/>
              <a:t>: reduce signal length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500" dirty="0" smtClean="0"/>
              <a:t>Sliding window smoothing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500" dirty="0" smtClean="0"/>
              <a:t>Normalization</a:t>
            </a:r>
            <a:endParaRPr lang="en-US" sz="2500" dirty="0"/>
          </a:p>
          <a:p>
            <a:pPr>
              <a:lnSpc>
                <a:spcPct val="100000"/>
              </a:lnSpc>
            </a:pPr>
            <a:r>
              <a:rPr lang="en-US" sz="2500" dirty="0" smtClean="0"/>
              <a:t>Feature Extraction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500" dirty="0" smtClean="0"/>
              <a:t>Dynamic Time Warping (DTW)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500" dirty="0" smtClean="0"/>
              <a:t>Scaled Manhattan Distance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500" dirty="0" smtClean="0"/>
              <a:t>Support Vector Machine (SVM)</a:t>
            </a:r>
            <a:endParaRPr lang="en-US" sz="2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390052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1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39" y="207963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and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5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Data processing techniques not significantly affect EERs 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Different subjects possess different levels of discriminability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Frequency features analysis resulted  lowest EERs but the number of Fourier components has negligible impact.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Shape features yielded relatively highest EERs, appears to be a less suitable feature for authentication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052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39" y="207963"/>
            <a:ext cx="10515600" cy="1325563"/>
          </a:xfrm>
        </p:spPr>
        <p:txBody>
          <a:bodyPr/>
          <a:lstStyle/>
          <a:p>
            <a:pPr algn="ctr"/>
            <a:r>
              <a:rPr lang="en-CA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Conclusion and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7896-E58B-4D44-8AEE-C37CC0E51D0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 and Recommendation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Frequency-domain features outperformed point features and shape features.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Better algorithm to extract patterns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/>
              <a:t>Assign different weightings to different axis. 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dirty="0"/>
              <a:t>Treat movements as a combo	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0052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198</Words>
  <Application>Microsoft Office PowerPoint</Application>
  <PresentationFormat>Widescreen</PresentationFormat>
  <Paragraphs>68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Automatic Identification of Medication Intake Utilizing Wireless Wearable Accelerometers </vt:lpstr>
      <vt:lpstr>Outline</vt:lpstr>
      <vt:lpstr>Introduction</vt:lpstr>
      <vt:lpstr>Outline</vt:lpstr>
      <vt:lpstr>Methodology</vt:lpstr>
      <vt:lpstr>Outline</vt:lpstr>
      <vt:lpstr>Results</vt:lpstr>
      <vt:lpstr>Outline</vt:lpstr>
      <vt:lpstr>Conclusion and Recommendation</vt:lpstr>
      <vt:lpstr>PowerPoint Presentation</vt:lpstr>
    </vt:vector>
  </TitlesOfParts>
  <Company>New York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Utilizing Resource Reserve Protocol to Achieve Quality of Service Control</dc:title>
  <dc:creator>Registered User</dc:creator>
  <cp:lastModifiedBy>Registered User</cp:lastModifiedBy>
  <cp:revision>19</cp:revision>
  <dcterms:created xsi:type="dcterms:W3CDTF">2015-04-28T20:05:49Z</dcterms:created>
  <dcterms:modified xsi:type="dcterms:W3CDTF">2015-05-08T01:48:52Z</dcterms:modified>
</cp:coreProperties>
</file>