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C6221-6049-422D-BEE2-6EDA7BAA9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C5E5688-F62D-431E-AAB2-1C484D022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920551-E73E-49A9-92EA-CB9A139F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5-4-2019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40759C-27AB-4AF0-9A16-A0A7366A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85CC33-9B46-4BAF-896E-7540FB8F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009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AB8CC-E054-4D72-AA6F-1D4FFC0A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913FB6C-A826-42AB-B88C-A361150B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E9107DC-E739-45D8-BFBA-7B966C2B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5-4-2019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DC79C-1B9D-43CE-9582-EA467B7E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6A8066-6DD4-4168-AFFF-FD73529C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190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6501BD7-29A6-4EA2-86F0-DAE32E044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DF0F272-72A8-457A-AB67-F7151E0EA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4BAF08-A812-4705-AE64-71667057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5-4-2019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691DAE-8B4D-4DE5-A77E-1A65D8B5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B19C3E-907D-4C50-9840-DB7E1EA3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103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89D46-5CAF-4B56-BC9F-AE7D492B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6903DD-B6DC-4DB6-89BF-F16D7EB77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696A4C-B17D-47DA-877C-4A02701A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5-4-2019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DFB18B-355C-4322-B416-3B87D7E4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924E9F-A70E-4D77-A656-D3FF0608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251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39FB3-1995-44F8-9601-F6B7E0A1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3B147F-B92A-4798-8D06-3B83B59AB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FF923D-4A35-4655-B5D1-058302B8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5-4-2019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BA2CF7-04EC-4B19-A376-BAD15060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422C68-83DB-424B-8127-2BCDCC0D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630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74C7B-F0D2-48B6-846A-8A9BFA38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7EF87A-0ABE-484C-A9C0-D89884202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C12D2C7-583A-4184-8DC8-3558131FE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00AA0E4-3A37-4CD3-A201-164D7878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5-4-2019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819100-D308-4CDE-9FF5-5B4D8C10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1CE05-F638-436F-89A6-2922569A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111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599F8-8A33-4550-ABB4-60FB361F0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B6FE2C0-F1EA-4FF8-8734-A532F3B02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313815D-EBF8-453F-82CC-BDB26455A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F3A85D4-B788-4EB1-9F2E-37509F6E4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35F89E0-8ACC-4A39-AA7E-AF0E2B53B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A8AFE52-5DEC-48E7-8049-EB0C5F70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5-4-2019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731AC68-414E-46EC-A24E-F97EBB7D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D7FA683-F90A-4AC6-90A8-91B2832E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778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1079A-218F-465B-820C-743554E7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7F7FC57-CEF5-4887-8328-5653E759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5-4-2019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F488914-71B7-4DC9-822C-E89F13ED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0891271-34C3-44F0-A16F-03E6D135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212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E0A1C2C-4A99-412B-9FC7-612B0393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5-4-2019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B527D1D-E05A-4C74-91DE-A9B40E89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CA40E52-9692-4FE8-B47A-BFEACC1C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169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FBD7C-FCF0-42E7-982D-AEB98FDA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52434E-481C-406A-9DF0-419AB4E83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0BA6F3A-2CE4-4C62-A184-3512C0CA9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5302A91-6515-451E-91D0-B0511080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5-4-2019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13BBE1C-3158-4715-8868-DEBF74AF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9E2BC78-FA14-427A-8035-FECF82B9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724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C47D5-8BC8-4ED8-A4EA-ABE218AF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08CE1E0-D04B-4135-834A-5E0BE97D6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276D703-172D-44D0-AE5A-C3AC0A49E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A3DB49E-99E9-4F73-8762-1E947263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5-4-2019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DE68281-C7A0-4850-AD34-5FDC42D9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32BE36D-C90C-42BA-B59B-03B91005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544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5821906-84EC-4D43-A8AC-CB4D7282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1469BD8-7727-403F-A03E-20F496B41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25DBDE-0F42-4D0A-ACE2-AF4A4D96B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4D5F2-4DE9-41A1-BC6A-B96133FC18D5}" type="datetimeFigureOut">
              <a:rPr lang="nl-NL" smtClean="0"/>
              <a:t>5-4-2019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D244DA-75CB-494D-850A-69442F985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BEC627-C1FC-488C-9545-3F0F6E757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397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haser.io/" TargetMode="External"/><Relationship Id="rId2" Type="http://schemas.openxmlformats.org/officeDocument/2006/relationships/hyperlink" Target="https://github.com/PijnappelJ/phaser-engi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ameprogrammingpatterns.com/game-loo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249E5CB3-CD83-4A46-9654-4751DB18E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1641"/>
            <a:ext cx="9144000" cy="2166358"/>
          </a:xfrm>
        </p:spPr>
        <p:txBody>
          <a:bodyPr>
            <a:normAutofit/>
          </a:bodyPr>
          <a:lstStyle/>
          <a:p>
            <a:r>
              <a:rPr lang="en-US" dirty="0"/>
              <a:t>Introduction to Phaser.io: </a:t>
            </a:r>
          </a:p>
          <a:p>
            <a:r>
              <a:rPr lang="en-US" dirty="0"/>
              <a:t>A framework/engine for building HTML games</a:t>
            </a:r>
          </a:p>
          <a:p>
            <a:endParaRPr lang="en-US" dirty="0"/>
          </a:p>
          <a:p>
            <a:r>
              <a:rPr lang="en-US" dirty="0"/>
              <a:t>By Jelmer Pijnappel</a:t>
            </a:r>
          </a:p>
        </p:txBody>
      </p:sp>
      <p:pic>
        <p:nvPicPr>
          <p:cNvPr id="1026" name="Picture 2" descr="image description">
            <a:extLst>
              <a:ext uri="{FF2B5EF4-FFF2-40B4-BE49-F238E27FC236}">
                <a16:creationId xmlns:a16="http://schemas.microsoft.com/office/drawing/2014/main" id="{436AD587-5EE4-4EAB-8F4D-EB0711A91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444" y="0"/>
            <a:ext cx="4907111" cy="421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77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688B5-1435-44DF-A228-055B6FA8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Phaser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196C1D-29A6-4C49-920A-0849831B5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source HTML5 game framework for mobile and pc</a:t>
            </a:r>
            <a:endParaRPr lang="nl-NL" dirty="0"/>
          </a:p>
          <a:p>
            <a:r>
              <a:rPr lang="nl-NL" dirty="0" err="1"/>
              <a:t>Some</a:t>
            </a:r>
            <a:r>
              <a:rPr lang="nl-NL" dirty="0"/>
              <a:t> features of </a:t>
            </a:r>
            <a:r>
              <a:rPr lang="nl-NL" dirty="0" err="1"/>
              <a:t>Phaser</a:t>
            </a:r>
            <a:r>
              <a:rPr lang="nl-NL" dirty="0"/>
              <a:t>: </a:t>
            </a:r>
          </a:p>
          <a:p>
            <a:pPr lvl="1"/>
            <a:r>
              <a:rPr lang="nl-NL" dirty="0"/>
              <a:t>Input handling (Keyboard/Mouse/Mobile)</a:t>
            </a:r>
          </a:p>
          <a:p>
            <a:pPr lvl="1"/>
            <a:r>
              <a:rPr lang="nl-NL" dirty="0"/>
              <a:t>Device </a:t>
            </a:r>
            <a:r>
              <a:rPr lang="nl-NL" dirty="0" err="1"/>
              <a:t>scaling</a:t>
            </a:r>
            <a:endParaRPr lang="nl-NL" dirty="0"/>
          </a:p>
          <a:p>
            <a:pPr lvl="1"/>
            <a:r>
              <a:rPr lang="nl-NL" dirty="0" err="1"/>
              <a:t>Rendering</a:t>
            </a:r>
            <a:r>
              <a:rPr lang="nl-NL" dirty="0"/>
              <a:t> (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WebGL</a:t>
            </a:r>
            <a:r>
              <a:rPr lang="nl-NL" dirty="0"/>
              <a:t> or canvas)</a:t>
            </a:r>
          </a:p>
          <a:p>
            <a:pPr lvl="1"/>
            <a:r>
              <a:rPr lang="nl-NL" dirty="0"/>
              <a:t>Sprites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animation</a:t>
            </a:r>
            <a:endParaRPr lang="nl-NL" dirty="0"/>
          </a:p>
          <a:p>
            <a:pPr lvl="1"/>
            <a:r>
              <a:rPr lang="nl-NL" dirty="0" err="1"/>
              <a:t>Particle</a:t>
            </a:r>
            <a:r>
              <a:rPr lang="nl-NL" dirty="0"/>
              <a:t> </a:t>
            </a:r>
            <a:r>
              <a:rPr lang="nl-NL" dirty="0" err="1"/>
              <a:t>effects</a:t>
            </a:r>
            <a:endParaRPr lang="nl-NL" dirty="0"/>
          </a:p>
          <a:p>
            <a:pPr lvl="1"/>
            <a:r>
              <a:rPr lang="nl-NL" dirty="0" err="1"/>
              <a:t>Tilemaps</a:t>
            </a:r>
            <a:endParaRPr lang="nl-NL" dirty="0"/>
          </a:p>
          <a:p>
            <a:pPr lvl="1"/>
            <a:r>
              <a:rPr lang="nl-NL" dirty="0"/>
              <a:t>Positioning </a:t>
            </a:r>
            <a:r>
              <a:rPr lang="nl-NL" dirty="0" err="1"/>
              <a:t>and</a:t>
            </a:r>
            <a:r>
              <a:rPr lang="nl-NL" dirty="0"/>
              <a:t> camera</a:t>
            </a:r>
          </a:p>
          <a:p>
            <a:pPr lvl="1"/>
            <a:r>
              <a:rPr lang="nl-NL" dirty="0"/>
              <a:t>Sound/Music</a:t>
            </a:r>
          </a:p>
        </p:txBody>
      </p:sp>
    </p:spTree>
    <p:extLst>
      <p:ext uri="{BB962C8B-B14F-4D97-AF65-F5344CB8AC3E}">
        <p14:creationId xmlns:p14="http://schemas.microsoft.com/office/powerpoint/2010/main" val="137676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69E32-9795-4FD4-A759-FE75E1F1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does a video game </a:t>
            </a:r>
            <a:r>
              <a:rPr lang="nl-NL" dirty="0" err="1"/>
              <a:t>work</a:t>
            </a:r>
            <a:r>
              <a:rPr lang="nl-NL" dirty="0"/>
              <a:t>?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3AF3861A-3326-4929-B947-A0210C226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0625" cy="4763182"/>
          </a:xfrm>
        </p:spPr>
        <p:txBody>
          <a:bodyPr>
            <a:normAutofit/>
          </a:bodyPr>
          <a:lstStyle/>
          <a:p>
            <a:r>
              <a:rPr lang="nl-NL" dirty="0"/>
              <a:t>User input </a:t>
            </a:r>
            <a:r>
              <a:rPr lang="nl-NL" dirty="0" err="1"/>
              <a:t>and</a:t>
            </a:r>
            <a:r>
              <a:rPr lang="nl-NL" dirty="0"/>
              <a:t> computer response</a:t>
            </a:r>
          </a:p>
          <a:p>
            <a:r>
              <a:rPr lang="nl-NL" dirty="0" err="1"/>
              <a:t>Typically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visuals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sound</a:t>
            </a:r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  <a:p>
            <a:endParaRPr lang="nl-NL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2390F07-144A-4613-A3F3-882C5B7157B8}"/>
              </a:ext>
            </a:extLst>
          </p:cNvPr>
          <p:cNvSpPr txBox="1">
            <a:spLocks/>
          </p:cNvSpPr>
          <p:nvPr/>
        </p:nvSpPr>
        <p:spPr>
          <a:xfrm>
            <a:off x="6591693" y="1825625"/>
            <a:ext cx="5430625" cy="476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Code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do 1 </a:t>
            </a:r>
            <a:r>
              <a:rPr lang="nl-NL" dirty="0" err="1"/>
              <a:t>thing</a:t>
            </a:r>
            <a:r>
              <a:rPr lang="nl-NL" dirty="0"/>
              <a:t> at a time</a:t>
            </a:r>
          </a:p>
          <a:p>
            <a:endParaRPr lang="nl-NL" dirty="0"/>
          </a:p>
          <a:p>
            <a:r>
              <a:rPr lang="nl-NL" dirty="0" err="1"/>
              <a:t>Typical</a:t>
            </a:r>
            <a:r>
              <a:rPr lang="nl-NL" dirty="0"/>
              <a:t> game loop:</a:t>
            </a:r>
          </a:p>
          <a:p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EE7E898-A3DF-4DDD-B8D2-8FD02A549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63597"/>
            <a:ext cx="5435124" cy="2717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4" name="Picture 6" descr="A modified flowchart. Process Input â Update Game â Wait, then loop back to this step then â Render â Loop back to the beginning.">
            <a:extLst>
              <a:ext uri="{FF2B5EF4-FFF2-40B4-BE49-F238E27FC236}">
                <a16:creationId xmlns:a16="http://schemas.microsoft.com/office/drawing/2014/main" id="{02CA05BF-0B69-4CCB-8E87-B79FABD37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198" y="3563597"/>
            <a:ext cx="5436120" cy="215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04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63396-EAB3-4AF2-BA00-A3944692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we </a:t>
            </a:r>
            <a:r>
              <a:rPr lang="nl-NL" dirty="0" err="1"/>
              <a:t>be</a:t>
            </a:r>
            <a:r>
              <a:rPr lang="nl-NL" dirty="0"/>
              <a:t> making?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7FB6DC-5402-402A-A2A4-AE5A674EA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242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D3E0F-7324-4146-BE85-2E4F8BCF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Phaser</a:t>
            </a:r>
            <a:r>
              <a:rPr lang="nl-NL" dirty="0"/>
              <a:t> setup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FFDBB737-C063-40D0-8BFE-993BE3307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526" y="1586344"/>
            <a:ext cx="7534274" cy="4710274"/>
          </a:xfrm>
        </p:spPr>
        <p:txBody>
          <a:bodyPr/>
          <a:lstStyle/>
          <a:p>
            <a:r>
              <a:rPr lang="nl-NL" dirty="0" err="1"/>
              <a:t>Config</a:t>
            </a:r>
            <a:r>
              <a:rPr lang="nl-NL" dirty="0"/>
              <a:t> sets up </a:t>
            </a:r>
            <a:r>
              <a:rPr lang="nl-NL" dirty="0" err="1"/>
              <a:t>the</a:t>
            </a:r>
            <a:r>
              <a:rPr lang="nl-NL" dirty="0"/>
              <a:t> base </a:t>
            </a:r>
            <a:r>
              <a:rPr lang="nl-NL" dirty="0" err="1"/>
              <a:t>settings</a:t>
            </a:r>
            <a:r>
              <a:rPr lang="nl-NL" dirty="0"/>
              <a:t> of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Phaser</a:t>
            </a:r>
            <a:r>
              <a:rPr lang="nl-NL" dirty="0"/>
              <a:t> game.</a:t>
            </a:r>
          </a:p>
          <a:p>
            <a:r>
              <a:rPr lang="nl-NL" dirty="0" err="1"/>
              <a:t>Phaser.AUTO</a:t>
            </a:r>
            <a:r>
              <a:rPr lang="nl-NL" dirty="0"/>
              <a:t> means </a:t>
            </a:r>
            <a:r>
              <a:rPr lang="nl-NL" dirty="0" err="1"/>
              <a:t>phaser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try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WebGL</a:t>
            </a:r>
            <a:r>
              <a:rPr lang="nl-NL" dirty="0"/>
              <a:t>, but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browser does </a:t>
            </a:r>
            <a:r>
              <a:rPr lang="nl-NL" dirty="0" err="1"/>
              <a:t>not</a:t>
            </a:r>
            <a:r>
              <a:rPr lang="nl-NL" dirty="0"/>
              <a:t> support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canvas.</a:t>
            </a:r>
          </a:p>
          <a:p>
            <a:endParaRPr lang="nl-NL" dirty="0"/>
          </a:p>
          <a:p>
            <a:r>
              <a:rPr lang="nl-NL" dirty="0" err="1"/>
              <a:t>Preload</a:t>
            </a:r>
            <a:r>
              <a:rPr lang="nl-NL" dirty="0"/>
              <a:t> is run </a:t>
            </a:r>
            <a:r>
              <a:rPr lang="nl-NL" dirty="0" err="1"/>
              <a:t>before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game loop starts</a:t>
            </a:r>
          </a:p>
          <a:p>
            <a:r>
              <a:rPr lang="nl-NL" dirty="0" err="1"/>
              <a:t>Create</a:t>
            </a:r>
            <a:r>
              <a:rPr lang="nl-NL" dirty="0"/>
              <a:t> is run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game object in </a:t>
            </a:r>
            <a:r>
              <a:rPr lang="nl-NL" dirty="0" err="1"/>
              <a:t>the</a:t>
            </a:r>
            <a:r>
              <a:rPr lang="nl-NL" dirty="0"/>
              <a:t> scene</a:t>
            </a:r>
          </a:p>
          <a:p>
            <a:r>
              <a:rPr lang="nl-NL" dirty="0"/>
              <a:t>Update is run </a:t>
            </a:r>
            <a:r>
              <a:rPr lang="nl-NL" dirty="0" err="1"/>
              <a:t>continuously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process</a:t>
            </a:r>
            <a:r>
              <a:rPr lang="nl-NL" dirty="0"/>
              <a:t> game logic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B98262D-3917-4BC7-996B-A46AAF9D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6343"/>
            <a:ext cx="2981327" cy="47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8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FBAF2-B3A7-4149-9A29-6B04826B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Phaser</a:t>
            </a:r>
            <a:r>
              <a:rPr lang="nl-NL" dirty="0"/>
              <a:t> workshop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A64633-69A8-4434-BBD6-13F77D201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Phaser</a:t>
            </a:r>
            <a:r>
              <a:rPr lang="nl-NL" dirty="0"/>
              <a:t> 3 (</a:t>
            </a:r>
            <a:r>
              <a:rPr lang="nl-NL" dirty="0" err="1"/>
              <a:t>released</a:t>
            </a:r>
            <a:r>
              <a:rPr lang="nl-NL" dirty="0"/>
              <a:t> </a:t>
            </a:r>
            <a:r>
              <a:rPr lang="nl-NL" dirty="0" err="1"/>
              <a:t>since</a:t>
            </a:r>
            <a:r>
              <a:rPr lang="nl-NL" dirty="0"/>
              <a:t> </a:t>
            </a:r>
            <a:r>
              <a:rPr lang="nl-NL" dirty="0" err="1"/>
              <a:t>March</a:t>
            </a:r>
            <a:r>
              <a:rPr lang="nl-NL" dirty="0"/>
              <a:t> 2018)</a:t>
            </a:r>
          </a:p>
          <a:p>
            <a:r>
              <a:rPr lang="nl-NL" dirty="0" err="1"/>
              <a:t>Repository</a:t>
            </a:r>
            <a:r>
              <a:rPr lang="nl-NL" dirty="0"/>
              <a:t> (</a:t>
            </a:r>
            <a:r>
              <a:rPr lang="nl-NL" dirty="0">
                <a:hlinkClick r:id="rId2"/>
              </a:rPr>
              <a:t>https://github.com/PijnappelJ/phaser-engine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nl-NL" b="1" dirty="0" err="1"/>
              <a:t>Other</a:t>
            </a:r>
            <a:r>
              <a:rPr lang="nl-NL" b="1" dirty="0"/>
              <a:t> resources, </a:t>
            </a:r>
            <a:r>
              <a:rPr lang="nl-NL" b="1" dirty="0" err="1"/>
              <a:t>not</a:t>
            </a:r>
            <a:r>
              <a:rPr lang="nl-NL" b="1" dirty="0"/>
              <a:t> </a:t>
            </a:r>
            <a:r>
              <a:rPr lang="nl-NL" b="1" dirty="0" err="1"/>
              <a:t>required</a:t>
            </a:r>
            <a:r>
              <a:rPr lang="nl-NL" b="1" dirty="0"/>
              <a:t> </a:t>
            </a:r>
            <a:r>
              <a:rPr lang="nl-NL" b="1" dirty="0" err="1"/>
              <a:t>for</a:t>
            </a:r>
            <a:r>
              <a:rPr lang="nl-NL" b="1" dirty="0"/>
              <a:t> </a:t>
            </a:r>
            <a:r>
              <a:rPr lang="nl-NL" b="1" dirty="0" err="1"/>
              <a:t>this</a:t>
            </a:r>
            <a:r>
              <a:rPr lang="nl-NL" b="1" dirty="0"/>
              <a:t> workshop:</a:t>
            </a:r>
          </a:p>
          <a:p>
            <a:r>
              <a:rPr lang="nl-NL" dirty="0" err="1"/>
              <a:t>Phaser</a:t>
            </a:r>
            <a:r>
              <a:rPr lang="nl-NL" dirty="0"/>
              <a:t> website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tutorials</a:t>
            </a:r>
            <a:r>
              <a:rPr lang="nl-NL" dirty="0"/>
              <a:t>: </a:t>
            </a:r>
            <a:r>
              <a:rPr lang="nl-NL" dirty="0">
                <a:hlinkClick r:id="rId3"/>
              </a:rPr>
              <a:t>https://phaser.io/</a:t>
            </a:r>
            <a:endParaRPr lang="nl-NL" dirty="0">
              <a:hlinkClick r:id="rId4"/>
            </a:endParaRPr>
          </a:p>
          <a:p>
            <a:r>
              <a:rPr lang="nl-NL" dirty="0" err="1"/>
              <a:t>Theory</a:t>
            </a:r>
            <a:r>
              <a:rPr lang="nl-NL" dirty="0"/>
              <a:t> on game loops: </a:t>
            </a:r>
            <a:r>
              <a:rPr lang="nl-NL" dirty="0">
                <a:hlinkClick r:id="rId4"/>
              </a:rPr>
              <a:t>http://gameprogrammingpatterns.com/game-loop.html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955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179</Words>
  <Application>Microsoft Office PowerPoint</Application>
  <PresentationFormat>Breedbeeld</PresentationFormat>
  <Paragraphs>37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PowerPoint-presentatie</vt:lpstr>
      <vt:lpstr>What is Phaser?</vt:lpstr>
      <vt:lpstr>How does a video game work?</vt:lpstr>
      <vt:lpstr>What will we be making?</vt:lpstr>
      <vt:lpstr>Phaser setup</vt:lpstr>
      <vt:lpstr>Phaser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Pijnappel, Jelmer</dc:creator>
  <cp:lastModifiedBy>Pijnappel, Jelmer</cp:lastModifiedBy>
  <cp:revision>28</cp:revision>
  <dcterms:created xsi:type="dcterms:W3CDTF">2018-12-17T12:57:14Z</dcterms:created>
  <dcterms:modified xsi:type="dcterms:W3CDTF">2019-04-05T15:10:46Z</dcterms:modified>
</cp:coreProperties>
</file>