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8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4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5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1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C563-972E-45D5-9F64-E6D579FBA1C5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205D-05E5-4CB6-9470-703C1C74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analytics/notebooks/v2/8e9b13b3-e4e5-466a-a79a-74dc019e71bf/view?access_token=5889a797098bcfd06325139e997efa6f3db00dd4c2fa1fe840658cddd8a5e07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Problem.</a:t>
            </a:r>
          </a:p>
          <a:p>
            <a:r>
              <a:rPr lang="en-US" dirty="0" smtClean="0"/>
              <a:t>Data Sources.</a:t>
            </a:r>
          </a:p>
          <a:p>
            <a:r>
              <a:rPr lang="en-US" dirty="0" smtClean="0"/>
              <a:t>Methodology.</a:t>
            </a:r>
          </a:p>
          <a:p>
            <a:r>
              <a:rPr lang="en-US" dirty="0" smtClean="0"/>
              <a:t>Results.</a:t>
            </a:r>
          </a:p>
          <a:p>
            <a:r>
              <a:rPr lang="en-US" dirty="0" smtClean="0"/>
              <a:t>Conclusion.</a:t>
            </a:r>
          </a:p>
          <a:p>
            <a:r>
              <a:rPr lang="en-US" dirty="0" smtClean="0"/>
              <a:t>Discussion.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7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the codes: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https://dataplatform.cloud.ibm.com/analytics/notebooks/v2/8e9b13b3-e4e5-466a-a79a-74dc019e71bf/view?access_token=5889a797098bcfd06325139e997efa6f3db00dd4c2fa1fe840658cddd8a5e07f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4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Intro: Background and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Background:</a:t>
            </a:r>
          </a:p>
          <a:p>
            <a:pPr marL="457200" lvl="1" indent="0">
              <a:buNone/>
            </a:pPr>
            <a:r>
              <a:rPr lang="en-US" dirty="0" smtClean="0"/>
              <a:t>New York City rank number 1 populous city in the United States, most visited tourist city, has many districts and landmarks are well known. It has 5 boroughs: The Bronx, Brooklyn, Manhattan, Queens and Staten Island. New York City has plenty of neighborhoods: 306 neighborhoods. Planning to move to New York City is exciting and challenging at the same time due to its many of neighborhoods.</a:t>
            </a:r>
          </a:p>
          <a:p>
            <a:r>
              <a:rPr lang="en-US" dirty="0" smtClean="0"/>
              <a:t>Problem:</a:t>
            </a:r>
          </a:p>
          <a:p>
            <a:pPr marL="457200" lvl="1" indent="0">
              <a:buNone/>
            </a:pPr>
            <a:r>
              <a:rPr lang="en-US" dirty="0" smtClean="0"/>
              <a:t>This project is to determine which neighborhood has plenty of restaurants nearby.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1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York City boroughs, </a:t>
            </a:r>
            <a:r>
              <a:rPr lang="en-US" dirty="0" err="1"/>
              <a:t>n</a:t>
            </a:r>
            <a:r>
              <a:rPr lang="en-US" dirty="0" err="1" smtClean="0"/>
              <a:t>eighbodhhoods</a:t>
            </a:r>
            <a:r>
              <a:rPr lang="en-US" dirty="0" smtClean="0"/>
              <a:t>, </a:t>
            </a:r>
            <a:r>
              <a:rPr lang="en-US" dirty="0" err="1"/>
              <a:t>l</a:t>
            </a:r>
            <a:r>
              <a:rPr lang="en-US" dirty="0" err="1" smtClean="0"/>
              <a:t>ongtitute</a:t>
            </a:r>
            <a:r>
              <a:rPr lang="en-US" dirty="0" smtClean="0"/>
              <a:t> and latitude data from </a:t>
            </a:r>
            <a:r>
              <a:rPr lang="en-US" dirty="0" smtClean="0">
                <a:hlinkClick r:id="rId2"/>
              </a:rPr>
              <a:t>https://cocl.us/new_york_dataset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Venue, its longitude and its latitude coordinates from Four Square API, focus on restaurants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5831"/>
            <a:ext cx="8686800" cy="958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 York City Map with Neighborhoods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58758"/>
            <a:ext cx="6705600" cy="5771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59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6" y="25831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 of Restaurants in New York City’s Neighborhood from Four Square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17110"/>
            <a:ext cx="8991600" cy="15429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8991600" cy="3380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 Neighborhood with number of restaurants nearby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4495800" cy="4879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90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69" y="2583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Restaurants Cluster by Neighborhoods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44" y="990600"/>
            <a:ext cx="6434138" cy="5666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68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10 Neighborhoods Recommendation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7345710" cy="582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24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Murray Hill neighborhood is number one recommendation for this category. Murray Hill is located in Manhattan borough which also the most dense borough in the New York City. The Empire </a:t>
            </a:r>
            <a:r>
              <a:rPr lang="en-US" dirty="0"/>
              <a:t>S</a:t>
            </a:r>
            <a:r>
              <a:rPr lang="en-US" dirty="0" smtClean="0"/>
              <a:t>tate, Times Square and Broadway are located in Manhattan borough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8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240</Words>
  <Application>Microsoft Office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Table of Contents</vt:lpstr>
      <vt:lpstr>Intro: Background and Problem</vt:lpstr>
      <vt:lpstr>Data Sources</vt:lpstr>
      <vt:lpstr>New York City Map with Neighborhoods</vt:lpstr>
      <vt:lpstr>List of Restaurants in New York City’s Neighborhood from Four Square</vt:lpstr>
      <vt:lpstr>Top 10 Neighborhood with number of restaurants nearby</vt:lpstr>
      <vt:lpstr>Restaurants Cluster by Neighborhoods</vt:lpstr>
      <vt:lpstr>Top 10 Neighborhoods Recommendation</vt:lpstr>
      <vt:lpstr>Summary</vt:lpstr>
      <vt:lpstr>Link to the codes: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Intro: Background and Problem</dc:title>
  <dc:creator>Hakim, Sugi</dc:creator>
  <cp:lastModifiedBy>Hakim, Sugi</cp:lastModifiedBy>
  <cp:revision>5</cp:revision>
  <dcterms:created xsi:type="dcterms:W3CDTF">2019-05-19T05:26:08Z</dcterms:created>
  <dcterms:modified xsi:type="dcterms:W3CDTF">2019-05-19T06:12:34Z</dcterms:modified>
</cp:coreProperties>
</file>