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67" r:id="rId8"/>
    <p:sldId id="266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C137-F64E-0E17-759E-3A8C5FCA8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ECA6-8D7B-B464-9B68-D670A31AC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CD7F-3956-1FB9-DEC4-9D56E6C3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B79E-CBAD-F270-9374-18AFCBB2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6F3D-1CD4-FB51-D59F-99A67751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6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07E7-AB7D-C7BD-40D2-D373EDA3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A3C4C-58A9-1B9F-076D-A71ADAC6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46C3-24E8-B7DE-2685-DB96084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9DA08-1774-59FC-041E-D42DCBB2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4CA3-EA07-5249-747B-52DE2D06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53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BA65D-04F7-4D7A-4C32-7EDD94604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DE72-FD08-EE08-A4E8-D92D749D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F880-AD70-E4C3-59E6-7482CE22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A39C-F7EA-DD46-601C-98172DBC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D88A-C7FA-5FB9-E7B1-ABDDC068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7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C942-49B3-3CDC-5A60-C108959D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B7CD-7DCF-6FEB-8923-4017146E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D073-A066-F944-1A20-B787E902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02B3-2140-58C5-6A24-E8BFE615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5C633-2384-B08D-C935-2B414F1D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51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FE4-075E-EFCA-F9DB-A5450F9D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545B-980F-D55D-5BA3-9E4FF38E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F640-1C42-ECA8-DB99-0CEDF9D6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71192-230E-4231-A6B6-722BFD7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CCB9-D3AD-5901-5628-12BEE95B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0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4433-7BD1-AC85-8A82-136FDF5F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B015-697F-A211-2137-A937B4057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AE30-D834-1B93-4C1F-C1BD828B1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A34C5-6BBA-F7B7-EC72-617A7FF2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6F199-4729-1179-936A-61BC6E58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4B787-2C53-4658-5B64-C0EDE495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94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7BE5-8666-62D4-0C70-5100F8AE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3824-895D-E96F-9E6F-0BF6546B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DABE3-6484-3361-CAC6-E5C8E7AEE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6DE7A-87B8-D4BF-7343-DAF040511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DFAA3-B55D-8D88-4625-8D703024F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B3880-6E9F-C25F-70E6-7419E191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D7DC1-CB45-E68D-8E19-24600F95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F8C71-F340-FCD3-EED4-B86F4936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61E7-391D-D6AE-7A2E-3D32CF73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538B1-1A36-8DA4-1F08-123CDE7C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F8B58-2BD8-0368-BA91-39B494A7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06E53-B659-9308-2960-AC6AC528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9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59AED-D4CD-8AB5-532F-00C2A520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D0E7F-402F-17E3-8229-FFF635CB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9F96D-0E3E-0706-283D-D4557909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4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60E0-81A6-7392-202D-E8B6FA39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F336-F8A7-1BE1-87AA-1FDBF49D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5071-2612-F4EA-65CD-472DBAC0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4A339-C95C-B5B9-CA05-E0456EA0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C5047-A262-EC60-F278-EA269B89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5234E-EB4B-1178-6479-EB73E5B9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63D-CC5F-6B16-1DCD-8AD06B0F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20C7C-06F9-48F4-993B-D1F51AA3A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6A2D6-6DF6-5FE1-C8C6-2F86355D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89B40-1D54-B847-C9A4-4A354DCB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862A-9861-36DD-E4FD-95E0012E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3E523-DAC9-1B5C-86AB-C1DCF745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82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18344-AAA6-4258-8A59-601DB8E4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71CF-DF87-0F5E-732F-768B978AB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F4BF-59DC-4951-9C27-A4886CEF8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EAEC-57D9-4425-8BDA-2FAB44405746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B26C-5865-7753-8971-5127DA61A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3338-CC2E-0BC8-AD51-575C74DC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C6F6-F39D-49C7-B8F8-05AA368F34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5D5434-D2B8-BE7D-D5E0-AAEFD235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9100"/>
            <a:ext cx="9544050" cy="601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D8B47C-7BB9-03E3-1D26-572A22160770}"/>
              </a:ext>
            </a:extLst>
          </p:cNvPr>
          <p:cNvSpPr txBox="1"/>
          <p:nvPr/>
        </p:nvSpPr>
        <p:spPr>
          <a:xfrm>
            <a:off x="4160951" y="49768"/>
            <a:ext cx="387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au lancement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81564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8FE710-4F95-6988-6345-F7FF5F77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9100"/>
            <a:ext cx="9544050" cy="601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A74783-6EDA-1CC3-A248-244CCFD66BEB}"/>
              </a:ext>
            </a:extLst>
          </p:cNvPr>
          <p:cNvSpPr txBox="1"/>
          <p:nvPr/>
        </p:nvSpPr>
        <p:spPr>
          <a:xfrm>
            <a:off x="3753948" y="49768"/>
            <a:ext cx="468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après un clic sur « Recherche Fichier »</a:t>
            </a:r>
          </a:p>
        </p:txBody>
      </p:sp>
    </p:spTree>
    <p:extLst>
      <p:ext uri="{BB962C8B-B14F-4D97-AF65-F5344CB8AC3E}">
        <p14:creationId xmlns:p14="http://schemas.microsoft.com/office/powerpoint/2010/main" val="401780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520DB4-CBB0-0309-6AC8-31031B43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9100"/>
            <a:ext cx="954405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CA113-548A-23B9-72F6-2F3182403E4B}"/>
              </a:ext>
            </a:extLst>
          </p:cNvPr>
          <p:cNvSpPr txBox="1"/>
          <p:nvPr/>
        </p:nvSpPr>
        <p:spPr>
          <a:xfrm>
            <a:off x="4263767" y="49768"/>
            <a:ext cx="36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après un clic sur « Effacer »</a:t>
            </a:r>
          </a:p>
        </p:txBody>
      </p:sp>
    </p:spTree>
    <p:extLst>
      <p:ext uri="{BB962C8B-B14F-4D97-AF65-F5344CB8AC3E}">
        <p14:creationId xmlns:p14="http://schemas.microsoft.com/office/powerpoint/2010/main" val="296145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281A87-3F68-F958-4860-F27EDF55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9100"/>
            <a:ext cx="954405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E3256-14FA-CF2C-49A3-18AE98ABA3B1}"/>
              </a:ext>
            </a:extLst>
          </p:cNvPr>
          <p:cNvSpPr txBox="1"/>
          <p:nvPr/>
        </p:nvSpPr>
        <p:spPr>
          <a:xfrm>
            <a:off x="2060087" y="49768"/>
            <a:ext cx="807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après avoir rentré un autre nom d’espèce et cliquer sur « Recherche URL »</a:t>
            </a:r>
          </a:p>
        </p:txBody>
      </p:sp>
    </p:spTree>
    <p:extLst>
      <p:ext uri="{BB962C8B-B14F-4D97-AF65-F5344CB8AC3E}">
        <p14:creationId xmlns:p14="http://schemas.microsoft.com/office/powerpoint/2010/main" val="342249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30D3D-5E0C-9CAC-B90C-B2A49944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9100"/>
            <a:ext cx="9544050" cy="601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DEC223-4C86-8676-EC00-7BA875DCC999}"/>
              </a:ext>
            </a:extLst>
          </p:cNvPr>
          <p:cNvSpPr txBox="1"/>
          <p:nvPr/>
        </p:nvSpPr>
        <p:spPr>
          <a:xfrm>
            <a:off x="2199292" y="49768"/>
            <a:ext cx="779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après avoir rentré une date de début et cliquer sur « Recherche dates »</a:t>
            </a:r>
          </a:p>
        </p:txBody>
      </p:sp>
    </p:spTree>
    <p:extLst>
      <p:ext uri="{BB962C8B-B14F-4D97-AF65-F5344CB8AC3E}">
        <p14:creationId xmlns:p14="http://schemas.microsoft.com/office/powerpoint/2010/main" val="261630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8A442-477E-2F13-1B8A-6CAC3B22E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9100"/>
            <a:ext cx="9544050" cy="601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30527-58F6-52FE-DAAF-C897B2243E0F}"/>
              </a:ext>
            </a:extLst>
          </p:cNvPr>
          <p:cNvSpPr txBox="1"/>
          <p:nvPr/>
        </p:nvSpPr>
        <p:spPr>
          <a:xfrm>
            <a:off x="2355585" y="49768"/>
            <a:ext cx="748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après avoir rentré une date de fin et cliquer sur « Recherche dates »</a:t>
            </a:r>
          </a:p>
        </p:txBody>
      </p:sp>
    </p:spTree>
    <p:extLst>
      <p:ext uri="{BB962C8B-B14F-4D97-AF65-F5344CB8AC3E}">
        <p14:creationId xmlns:p14="http://schemas.microsoft.com/office/powerpoint/2010/main" val="20123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31555-6088-F978-EBAA-0881BCA4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9100"/>
            <a:ext cx="9544050" cy="601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43AD1-29CB-C497-6ADA-74BA8E85E04F}"/>
              </a:ext>
            </a:extLst>
          </p:cNvPr>
          <p:cNvSpPr txBox="1"/>
          <p:nvPr/>
        </p:nvSpPr>
        <p:spPr>
          <a:xfrm>
            <a:off x="4279289" y="49768"/>
            <a:ext cx="3633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Affichage après un clic sur « Effacer »</a:t>
            </a:r>
          </a:p>
        </p:txBody>
      </p:sp>
    </p:spTree>
    <p:extLst>
      <p:ext uri="{BB962C8B-B14F-4D97-AF65-F5344CB8AC3E}">
        <p14:creationId xmlns:p14="http://schemas.microsoft.com/office/powerpoint/2010/main" val="7462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62074-145B-9617-F6C5-E66EABAC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9100"/>
            <a:ext cx="9544050" cy="601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D5B0A-BFF1-8C98-758A-3EA220911874}"/>
              </a:ext>
            </a:extLst>
          </p:cNvPr>
          <p:cNvSpPr txBox="1"/>
          <p:nvPr/>
        </p:nvSpPr>
        <p:spPr>
          <a:xfrm>
            <a:off x="2982240" y="49768"/>
            <a:ext cx="622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On rentre encore un nom d’espèce et clic sur « Recherche URL »</a:t>
            </a:r>
          </a:p>
        </p:txBody>
      </p:sp>
    </p:spTree>
    <p:extLst>
      <p:ext uri="{BB962C8B-B14F-4D97-AF65-F5344CB8AC3E}">
        <p14:creationId xmlns:p14="http://schemas.microsoft.com/office/powerpoint/2010/main" val="402602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D472A-B225-44CC-8619-2D9C666C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9100"/>
            <a:ext cx="9544050" cy="601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D28061-8FBF-290C-48FB-0A291D2CC9C0}"/>
              </a:ext>
            </a:extLst>
          </p:cNvPr>
          <p:cNvSpPr txBox="1"/>
          <p:nvPr/>
        </p:nvSpPr>
        <p:spPr>
          <a:xfrm>
            <a:off x="3448233" y="49768"/>
            <a:ext cx="5295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On modifie la précision et clic sur « Recherche URL »</a:t>
            </a:r>
          </a:p>
        </p:txBody>
      </p:sp>
    </p:spTree>
    <p:extLst>
      <p:ext uri="{BB962C8B-B14F-4D97-AF65-F5344CB8AC3E}">
        <p14:creationId xmlns:p14="http://schemas.microsoft.com/office/powerpoint/2010/main" val="403148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Richard</dc:creator>
  <cp:lastModifiedBy>Theo Richard</cp:lastModifiedBy>
  <cp:revision>1</cp:revision>
  <dcterms:created xsi:type="dcterms:W3CDTF">2022-06-24T12:34:01Z</dcterms:created>
  <dcterms:modified xsi:type="dcterms:W3CDTF">2022-06-24T12:49:50Z</dcterms:modified>
</cp:coreProperties>
</file>