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6"/>
    <p:restoredTop sz="94674"/>
  </p:normalViewPr>
  <p:slideViewPr>
    <p:cSldViewPr snapToGrid="0" snapToObjects="1">
      <p:cViewPr>
        <p:scale>
          <a:sx n="66" d="100"/>
          <a:sy n="66" d="100"/>
        </p:scale>
        <p:origin x="101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4346-F7A4-8245-8DB8-D198830FCBCB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4D31-853C-4C41-9F40-7530BC7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282" y="82677"/>
            <a:ext cx="274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Query syntax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6205" y="494301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6205" y="964438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fp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7506" y="480024"/>
            <a:ext cx="303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"query1" "query2"... "</a:t>
            </a:r>
            <a:r>
              <a:rPr lang="en-US" dirty="0" err="1" smtClean="0"/>
              <a:t>queryN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41094" y="964438"/>
            <a:ext cx="914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"query"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6796" y="82677"/>
            <a:ext cx="219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partitions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951" y="2494385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-f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457660" y="594087"/>
            <a:ext cx="2483872" cy="2489218"/>
            <a:chOff x="3197891" y="695685"/>
            <a:chExt cx="2483872" cy="2489218"/>
          </a:xfrm>
        </p:grpSpPr>
        <p:sp>
          <p:nvSpPr>
            <p:cNvPr id="15" name="Rectangle 14"/>
            <p:cNvSpPr/>
            <p:nvPr/>
          </p:nvSpPr>
          <p:spPr>
            <a:xfrm>
              <a:off x="3213984" y="1860641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3228729" y="1800085"/>
              <a:ext cx="1639680" cy="1379711"/>
            </a:xfrm>
            <a:prstGeom prst="arc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0427792">
              <a:off x="3228751" y="1283544"/>
              <a:ext cx="2389388" cy="1785726"/>
            </a:xfrm>
            <a:prstGeom prst="arc">
              <a:avLst>
                <a:gd name="adj1" fmla="val 16057753"/>
                <a:gd name="adj2" fmla="val 0"/>
              </a:avLst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0244591">
              <a:off x="3197891" y="695685"/>
              <a:ext cx="2483872" cy="2172966"/>
            </a:xfrm>
            <a:prstGeom prst="arc">
              <a:avLst>
                <a:gd name="adj1" fmla="val 16193273"/>
                <a:gd name="adj2" fmla="val 0"/>
              </a:avLst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76182" y="2208121"/>
            <a:ext cx="12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multiFigs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473231" y="1698487"/>
            <a:ext cx="1654425" cy="1384818"/>
            <a:chOff x="6213462" y="1800085"/>
            <a:chExt cx="1654425" cy="1384818"/>
          </a:xfrm>
        </p:grpSpPr>
        <p:sp>
          <p:nvSpPr>
            <p:cNvPr id="26" name="Rectangle 25"/>
            <p:cNvSpPr/>
            <p:nvPr/>
          </p:nvSpPr>
          <p:spPr>
            <a:xfrm>
              <a:off x="6213462" y="1860641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rot="10800000">
              <a:off x="6228207" y="1800085"/>
              <a:ext cx="1639680" cy="1379711"/>
            </a:xfrm>
            <a:prstGeom prst="arc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84666" y="1181945"/>
            <a:ext cx="2404155" cy="1901359"/>
            <a:chOff x="7942607" y="1283543"/>
            <a:chExt cx="2404155" cy="1901359"/>
          </a:xfrm>
        </p:grpSpPr>
        <p:sp>
          <p:nvSpPr>
            <p:cNvPr id="28" name="Rectangle 27"/>
            <p:cNvSpPr/>
            <p:nvPr/>
          </p:nvSpPr>
          <p:spPr>
            <a:xfrm>
              <a:off x="7942607" y="1860640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0427792">
              <a:off x="7957374" y="1283543"/>
              <a:ext cx="2389388" cy="1785726"/>
            </a:xfrm>
            <a:prstGeom prst="arc">
              <a:avLst>
                <a:gd name="adj1" fmla="val 16057753"/>
                <a:gd name="adj2" fmla="val 0"/>
              </a:avLst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01407" y="593901"/>
            <a:ext cx="2337007" cy="2481894"/>
            <a:chOff x="9749633" y="695499"/>
            <a:chExt cx="2337007" cy="2481894"/>
          </a:xfrm>
        </p:grpSpPr>
        <p:sp>
          <p:nvSpPr>
            <p:cNvPr id="35" name="Rectangle 34"/>
            <p:cNvSpPr/>
            <p:nvPr/>
          </p:nvSpPr>
          <p:spPr>
            <a:xfrm>
              <a:off x="9749633" y="1853131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0244591">
              <a:off x="9766347" y="695499"/>
              <a:ext cx="2320293" cy="2172966"/>
            </a:xfrm>
            <a:prstGeom prst="arc">
              <a:avLst>
                <a:gd name="adj1" fmla="val 16193273"/>
                <a:gd name="adj2" fmla="val 0"/>
              </a:avLst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0444" y="593174"/>
            <a:ext cx="773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87976" y="4877823"/>
            <a:ext cx="135848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Query1.csv</a:t>
            </a:r>
          </a:p>
          <a:p>
            <a:pPr algn="ctr"/>
            <a:r>
              <a:rPr lang="en-US" dirty="0" smtClean="0"/>
              <a:t>---------------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94514" y="1785926"/>
            <a:ext cx="13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Query1.pdf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7234" y="4879865"/>
            <a:ext cx="135848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Query2.csv</a:t>
            </a:r>
          </a:p>
          <a:p>
            <a:pPr algn="ctr"/>
            <a:r>
              <a:rPr lang="en-US" dirty="0" smtClean="0"/>
              <a:t>---------------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524246" y="4879865"/>
            <a:ext cx="135848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Query3.csv</a:t>
            </a:r>
          </a:p>
          <a:p>
            <a:pPr algn="ctr"/>
            <a:r>
              <a:rPr lang="en-US" dirty="0" smtClean="0"/>
              <a:t>---------------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17234" y="1759042"/>
            <a:ext cx="13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Query2.pdf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32342" y="1774225"/>
            <a:ext cx="13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Query3.pdf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10443" y="3015993"/>
            <a:ext cx="658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Plot</a:t>
            </a:r>
            <a:endParaRPr lang="en-US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2462580" y="1998250"/>
            <a:ext cx="2483872" cy="2489218"/>
            <a:chOff x="3197891" y="695685"/>
            <a:chExt cx="2483872" cy="2489218"/>
          </a:xfrm>
        </p:grpSpPr>
        <p:sp>
          <p:nvSpPr>
            <p:cNvPr id="62" name="Rectangle 61"/>
            <p:cNvSpPr/>
            <p:nvPr/>
          </p:nvSpPr>
          <p:spPr>
            <a:xfrm>
              <a:off x="3213984" y="1860641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28729" y="1800085"/>
              <a:ext cx="1639680" cy="1379711"/>
            </a:xfrm>
            <a:prstGeom prst="arc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/>
            <p:cNvSpPr/>
            <p:nvPr/>
          </p:nvSpPr>
          <p:spPr>
            <a:xfrm rot="10427792">
              <a:off x="3228751" y="1283544"/>
              <a:ext cx="2389388" cy="1785726"/>
            </a:xfrm>
            <a:prstGeom prst="arc">
              <a:avLst>
                <a:gd name="adj1" fmla="val 16057753"/>
                <a:gd name="adj2" fmla="val 0"/>
              </a:avLst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 rot="10244591">
              <a:off x="3197891" y="695685"/>
              <a:ext cx="2483872" cy="2172966"/>
            </a:xfrm>
            <a:prstGeom prst="arc">
              <a:avLst>
                <a:gd name="adj1" fmla="val 16193273"/>
                <a:gd name="adj2" fmla="val 0"/>
              </a:avLst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212857" y="3618647"/>
            <a:ext cx="12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</a:t>
            </a:r>
            <a:r>
              <a:rPr lang="en-US" dirty="0" err="1" smtClean="0"/>
              <a:t>multiFigs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5478151" y="3102650"/>
            <a:ext cx="1654425" cy="1384818"/>
            <a:chOff x="6213462" y="1800085"/>
            <a:chExt cx="1654425" cy="1384818"/>
          </a:xfrm>
        </p:grpSpPr>
        <p:sp>
          <p:nvSpPr>
            <p:cNvPr id="68" name="Rectangle 67"/>
            <p:cNvSpPr/>
            <p:nvPr/>
          </p:nvSpPr>
          <p:spPr>
            <a:xfrm>
              <a:off x="6213462" y="1860641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/>
            <p:cNvSpPr/>
            <p:nvPr/>
          </p:nvSpPr>
          <p:spPr>
            <a:xfrm rot="10800000">
              <a:off x="6228207" y="1800085"/>
              <a:ext cx="1639680" cy="1379711"/>
            </a:xfrm>
            <a:prstGeom prst="arc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89586" y="2586108"/>
            <a:ext cx="2404155" cy="1901359"/>
            <a:chOff x="7942607" y="1283543"/>
            <a:chExt cx="2404155" cy="1901359"/>
          </a:xfrm>
        </p:grpSpPr>
        <p:sp>
          <p:nvSpPr>
            <p:cNvPr id="71" name="Rectangle 70"/>
            <p:cNvSpPr/>
            <p:nvPr/>
          </p:nvSpPr>
          <p:spPr>
            <a:xfrm>
              <a:off x="7942607" y="1860640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427792">
              <a:off x="7957374" y="1283543"/>
              <a:ext cx="2389388" cy="1785726"/>
            </a:xfrm>
            <a:prstGeom prst="arc">
              <a:avLst>
                <a:gd name="adj1" fmla="val 16057753"/>
                <a:gd name="adj2" fmla="val 0"/>
              </a:avLst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506327" y="2012578"/>
            <a:ext cx="2337007" cy="2481894"/>
            <a:chOff x="9749633" y="695499"/>
            <a:chExt cx="2337007" cy="2481894"/>
          </a:xfrm>
        </p:grpSpPr>
        <p:sp>
          <p:nvSpPr>
            <p:cNvPr id="74" name="Rectangle 73"/>
            <p:cNvSpPr/>
            <p:nvPr/>
          </p:nvSpPr>
          <p:spPr>
            <a:xfrm>
              <a:off x="9749633" y="1853131"/>
              <a:ext cx="1373232" cy="1324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/>
            <p:cNvSpPr/>
            <p:nvPr/>
          </p:nvSpPr>
          <p:spPr>
            <a:xfrm rot="10244591">
              <a:off x="9766347" y="695499"/>
              <a:ext cx="2320293" cy="2172966"/>
            </a:xfrm>
            <a:prstGeom prst="arc">
              <a:avLst>
                <a:gd name="adj1" fmla="val 16193273"/>
                <a:gd name="adj2" fmla="val 0"/>
              </a:avLst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11646" y="5746016"/>
            <a:ext cx="1358487" cy="10188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dirty="0" err="1" smtClean="0"/>
              <a:t>Query.csv</a:t>
            </a:r>
            <a:endParaRPr lang="en-US" dirty="0" smtClean="0"/>
          </a:p>
          <a:p>
            <a:pPr algn="ctr">
              <a:lnSpc>
                <a:spcPts val="1760"/>
              </a:lnSpc>
            </a:pPr>
            <a:r>
              <a:rPr lang="en-US" dirty="0" smtClean="0"/>
              <a:t>P1------------</a:t>
            </a:r>
          </a:p>
          <a:p>
            <a:pPr algn="ctr">
              <a:lnSpc>
                <a:spcPts val="1760"/>
              </a:lnSpc>
            </a:pPr>
            <a:r>
              <a:rPr lang="en-US" dirty="0" smtClean="0"/>
              <a:t>P2------------</a:t>
            </a:r>
          </a:p>
          <a:p>
            <a:pPr algn="ctr">
              <a:lnSpc>
                <a:spcPts val="1760"/>
              </a:lnSpc>
            </a:pPr>
            <a:r>
              <a:rPr lang="en-US" dirty="0" smtClean="0"/>
              <a:t>P3------------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99434" y="3234333"/>
            <a:ext cx="13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1.pdf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022154" y="3207449"/>
            <a:ext cx="13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P2.pdf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37262" y="3222632"/>
            <a:ext cx="13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P3.pdf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38216" y="3620457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fp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643811" y="506090"/>
            <a:ext cx="148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93740" y="964438"/>
            <a:ext cx="141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274465" y="5101814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-f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10443" y="5594396"/>
            <a:ext cx="773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Table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238216" y="5981148"/>
            <a:ext cx="5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fp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915065" y="79892"/>
            <a:ext cx="23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</a:t>
            </a:r>
            <a:r>
              <a:rPr lang="en-US" b="1" smtClean="0"/>
              <a:t>of dump files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806298" y="511338"/>
            <a:ext cx="5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871090" y="969686"/>
            <a:ext cx="48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9412" y="79892"/>
            <a:ext cx="10296837" cy="13409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9411" y="1580735"/>
            <a:ext cx="10296838" cy="30493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39411" y="4776320"/>
            <a:ext cx="10296838" cy="2081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58905" y="99578"/>
            <a:ext cx="174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31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64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Yooyoung (Assoc)</dc:creator>
  <cp:lastModifiedBy>Microsoft Office User</cp:lastModifiedBy>
  <cp:revision>13</cp:revision>
  <dcterms:created xsi:type="dcterms:W3CDTF">2016-10-24T01:10:34Z</dcterms:created>
  <dcterms:modified xsi:type="dcterms:W3CDTF">2016-10-26T15:34:09Z</dcterms:modified>
</cp:coreProperties>
</file>