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" r:id="rId2"/>
    <p:sldId id="267" r:id="rId3"/>
    <p:sldId id="27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34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FB9772-F6AB-4781-888B-FD8798DAD125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11월 24일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A3E1411-DFC6-4362-9AF7-3E0AB6BD4A8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8322CDD-9D6C-4F63-9EC2-6482266241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4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3754CB-300D-475B-B48E-E050C882DBC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9F68F1-B635-4003-81EE-14E948066C30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30D7D2-63B7-4984-9EB0-6B80CAD9E2F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71845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CF3EA5-A1FB-40CC-B1D4-B12C2BF6B70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2445D-470D-4BC2-A996-1885984760B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ABC07-D11C-4A79-850C-6EEF526B28CC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951C8-2F0E-47BB-9A94-1E370AEE562D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8878FF0-17CE-4DA0-AE8B-9C3A18FBBFA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5A660B4-DA78-49B4-9B88-A9DF5C825F78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178A32-A191-42EF-8810-004E9F42FEE7}" type="datetime4">
              <a:rPr lang="ko-KR" altLang="en-US" smtClean="0"/>
              <a:pPr/>
              <a:t>2019년 11월 24일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2D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게임 프로그래밍</a:t>
            </a:r>
            <a:b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3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차 발표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2015182042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최현욱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2543"/>
            <a:ext cx="9601200" cy="650846"/>
          </a:xfrm>
        </p:spPr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개발 진척도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C379A9-6D48-4329-AC82-112A95E68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10734"/>
              </p:ext>
            </p:extLst>
          </p:nvPr>
        </p:nvGraphicFramePr>
        <p:xfrm>
          <a:off x="144379" y="447972"/>
          <a:ext cx="11887199" cy="55476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85555">
                  <a:extLst>
                    <a:ext uri="{9D8B030D-6E8A-4147-A177-3AD203B41FA5}">
                      <a16:colId xmlns:a16="http://schemas.microsoft.com/office/drawing/2014/main" val="566666098"/>
                    </a:ext>
                  </a:extLst>
                </a:gridCol>
                <a:gridCol w="4295787">
                  <a:extLst>
                    <a:ext uri="{9D8B030D-6E8A-4147-A177-3AD203B41FA5}">
                      <a16:colId xmlns:a16="http://schemas.microsoft.com/office/drawing/2014/main" val="3579616513"/>
                    </a:ext>
                  </a:extLst>
                </a:gridCol>
                <a:gridCol w="4679163">
                  <a:extLst>
                    <a:ext uri="{9D8B030D-6E8A-4147-A177-3AD203B41FA5}">
                      <a16:colId xmlns:a16="http://schemas.microsoft.com/office/drawing/2014/main" val="2848036021"/>
                    </a:ext>
                  </a:extLst>
                </a:gridCol>
                <a:gridCol w="1026694">
                  <a:extLst>
                    <a:ext uri="{9D8B030D-6E8A-4147-A177-3AD203B41FA5}">
                      <a16:colId xmlns:a16="http://schemas.microsoft.com/office/drawing/2014/main" val="1855979417"/>
                    </a:ext>
                  </a:extLst>
                </a:gridCol>
              </a:tblGrid>
              <a:tr h="440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01376"/>
                  </a:ext>
                </a:extLst>
              </a:tr>
              <a:tr h="983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ko-KR" altLang="en-US" dirty="0"/>
                        <a:t>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원거리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AI</a:t>
                      </a:r>
                      <a:r>
                        <a:rPr lang="ko-KR" altLang="en-US" dirty="0"/>
                        <a:t>제외 구현 완료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en-US" altLang="ko-KR"/>
                        <a:t>0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52534"/>
                  </a:ext>
                </a:extLst>
              </a:tr>
              <a:tr h="896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조작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대쉬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이용한 조작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이용한 조작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99139"/>
                  </a:ext>
                </a:extLst>
              </a:tr>
              <a:tr h="965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지형의 충돌체크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몬스터 처치 전까지 스테이지 이동불가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구현 못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 이동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04393"/>
                  </a:ext>
                </a:extLst>
              </a:tr>
              <a:tr h="983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구분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스테이지별 특색이 미비함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발판 같은 지형의 추가가 필요함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60 %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174733"/>
                  </a:ext>
                </a:extLst>
              </a:tr>
              <a:tr h="12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패턴에 대응되는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8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9170-3658-4426-B156-6EC9E54C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566956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통계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C839E1-6C23-4CBB-87A0-62D33CD2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69223"/>
              </p:ext>
            </p:extLst>
          </p:nvPr>
        </p:nvGraphicFramePr>
        <p:xfrm>
          <a:off x="176169" y="566956"/>
          <a:ext cx="8111278" cy="52021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59978">
                  <a:extLst>
                    <a:ext uri="{9D8B030D-6E8A-4147-A177-3AD203B41FA5}">
                      <a16:colId xmlns:a16="http://schemas.microsoft.com/office/drawing/2014/main" val="533802872"/>
                    </a:ext>
                  </a:extLst>
                </a:gridCol>
                <a:gridCol w="5351300">
                  <a:extLst>
                    <a:ext uri="{9D8B030D-6E8A-4147-A177-3AD203B41FA5}">
                      <a16:colId xmlns:a16="http://schemas.microsoft.com/office/drawing/2014/main" val="1695586563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09157"/>
                  </a:ext>
                </a:extLst>
              </a:tr>
              <a:tr h="567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(9/30 ~ 10/6)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33497"/>
                  </a:ext>
                </a:extLst>
              </a:tr>
              <a:tr h="57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(10/7 ~ 10/13)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9205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(10/14 ~ 10/20)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93516"/>
                  </a:ext>
                </a:extLst>
              </a:tr>
              <a:tr h="58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(10/21 ~ 10/27)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169340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(10/28 ~ 11/3)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18806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(11/4 ~ 11/10)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223885"/>
                  </a:ext>
                </a:extLst>
              </a:tr>
              <a:tr h="57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(11/11 ~ 11/17)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42459"/>
                  </a:ext>
                </a:extLst>
              </a:tr>
              <a:tr h="442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(11/18 ~ 11/24)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81364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8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빨간색 선 비즈니스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9_TF03031023.potx" id="{9A7870C6-2E4F-46A1-8361-93560CA65CC7}" vid="{C6F7D9E5-AB92-4170-AAF2-473494B1D6E5}"/>
    </a:ext>
  </a:extLst>
</a:theme>
</file>

<file path=ppt/theme/theme2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선 프레젠테이션(와이드스크린)</Template>
  <TotalTime>126</TotalTime>
  <Words>242</Words>
  <Application>Microsoft Office PowerPoint</Application>
  <PresentationFormat>와이드스크린</PresentationFormat>
  <Paragraphs>69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바탕</vt:lpstr>
      <vt:lpstr>Arial</vt:lpstr>
      <vt:lpstr>Cambria</vt:lpstr>
      <vt:lpstr>빨간색 선 비즈니스 16x9</vt:lpstr>
      <vt:lpstr>2D 게임 프로그래밍 3차 발표</vt:lpstr>
      <vt:lpstr>개발 진척도</vt:lpstr>
      <vt:lpstr>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3차 발표</dc:title>
  <dc:creator>levy----@naver.com</dc:creator>
  <cp:lastModifiedBy>levy----@naver.com</cp:lastModifiedBy>
  <cp:revision>9</cp:revision>
  <dcterms:created xsi:type="dcterms:W3CDTF">2019-11-24T09:05:05Z</dcterms:created>
  <dcterms:modified xsi:type="dcterms:W3CDTF">2019-11-24T11:15:27Z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