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26C64-A5C3-4B02-938B-A27F207F25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  <a:br>
              <a:rPr lang="en-US" altLang="ko-KR" dirty="0"/>
            </a:br>
            <a:r>
              <a:rPr lang="en-US" altLang="ko-KR" dirty="0"/>
              <a:t>1</a:t>
            </a:r>
            <a:r>
              <a:rPr lang="ko-KR" altLang="en-US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5F47A9-7EF9-486A-859F-C6478CD5B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2015182042 </a:t>
            </a:r>
            <a:r>
              <a:rPr lang="ko-KR" altLang="en-US" dirty="0"/>
              <a:t>최현욱</a:t>
            </a:r>
          </a:p>
        </p:txBody>
      </p:sp>
    </p:spTree>
    <p:extLst>
      <p:ext uri="{BB962C8B-B14F-4D97-AF65-F5344CB8AC3E}">
        <p14:creationId xmlns:p14="http://schemas.microsoft.com/office/powerpoint/2010/main" val="421363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E78DB-2A8D-4D10-A9A5-318E1547B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357" y="5890114"/>
            <a:ext cx="8911687" cy="1280890"/>
          </a:xfrm>
        </p:spPr>
        <p:txBody>
          <a:bodyPr/>
          <a:lstStyle/>
          <a:p>
            <a:pPr algn="ctr"/>
            <a:r>
              <a:rPr lang="en-US" altLang="ko-KR" dirty="0"/>
              <a:t>2D </a:t>
            </a:r>
            <a:r>
              <a:rPr lang="ko-KR" altLang="en-US" dirty="0" err="1"/>
              <a:t>횡스크롤</a:t>
            </a:r>
            <a:r>
              <a:rPr lang="ko-KR" altLang="en-US" dirty="0"/>
              <a:t> 액션게임</a:t>
            </a:r>
          </a:p>
        </p:txBody>
      </p:sp>
      <p:pic>
        <p:nvPicPr>
          <p:cNvPr id="5" name="내용 개체 틀 4" descr="건물, 텍스트이(가) 표시된 사진&#10;&#10;자동 생성된 설명">
            <a:extLst>
              <a:ext uri="{FF2B5EF4-FFF2-40B4-BE49-F238E27FC236}">
                <a16:creationId xmlns:a16="http://schemas.microsoft.com/office/drawing/2014/main" id="{82116BBF-C50B-4111-85B3-A14FD9C9A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9879" y="1066799"/>
            <a:ext cx="5857345" cy="4393009"/>
          </a:xfrm>
        </p:spPr>
      </p:pic>
    </p:spTree>
    <p:extLst>
      <p:ext uri="{BB962C8B-B14F-4D97-AF65-F5344CB8AC3E}">
        <p14:creationId xmlns:p14="http://schemas.microsoft.com/office/powerpoint/2010/main" val="1710043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1A7E2-B381-452F-BC0B-A34AEC34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77898"/>
            <a:ext cx="8911687" cy="1280890"/>
          </a:xfrm>
        </p:spPr>
        <p:txBody>
          <a:bodyPr/>
          <a:lstStyle/>
          <a:p>
            <a:r>
              <a:rPr lang="ko-KR" altLang="en-US" dirty="0"/>
              <a:t>게임 진행 방식</a:t>
            </a:r>
          </a:p>
        </p:txBody>
      </p:sp>
      <p:pic>
        <p:nvPicPr>
          <p:cNvPr id="8" name="내용 개체 틀 7" descr="건물이(가) 표시된 사진&#10;&#10;자동 생성된 설명">
            <a:extLst>
              <a:ext uri="{FF2B5EF4-FFF2-40B4-BE49-F238E27FC236}">
                <a16:creationId xmlns:a16="http://schemas.microsoft.com/office/drawing/2014/main" id="{C6966C97-0774-4A41-BB90-57E3C420B2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1861" y="1958788"/>
            <a:ext cx="4313237" cy="2424039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88008DF-2B4A-480E-85C0-3DC3133A824A}"/>
              </a:ext>
            </a:extLst>
          </p:cNvPr>
          <p:cNvSpPr txBox="1"/>
          <p:nvPr/>
        </p:nvSpPr>
        <p:spPr>
          <a:xfrm>
            <a:off x="1281861" y="4740387"/>
            <a:ext cx="4313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일반 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몬스터들이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등장하는 맵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몬스터들을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다 죽이지 않으면 다음 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맵으로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이동 불가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endParaRPr lang="ko-KR" altLang="en-US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18" name="내용 개체 틀 17" descr="전자기기이(가) 표시된 사진&#10;&#10;자동 생성된 설명">
            <a:extLst>
              <a:ext uri="{FF2B5EF4-FFF2-40B4-BE49-F238E27FC236}">
                <a16:creationId xmlns:a16="http://schemas.microsoft.com/office/drawing/2014/main" id="{773C4F27-CE1A-43B7-87F5-60C0D251C0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62471" y="1592923"/>
            <a:ext cx="4313237" cy="3116341"/>
          </a:xfr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D091C7B5-A106-4CAF-AC0E-30F0DE45F16D}"/>
              </a:ext>
            </a:extLst>
          </p:cNvPr>
          <p:cNvSpPr/>
          <p:nvPr/>
        </p:nvSpPr>
        <p:spPr>
          <a:xfrm>
            <a:off x="1048871" y="2348753"/>
            <a:ext cx="815788" cy="16046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E7D9849-98E1-44C9-AFF4-70807D193C3A}"/>
              </a:ext>
            </a:extLst>
          </p:cNvPr>
          <p:cNvSpPr/>
          <p:nvPr/>
        </p:nvSpPr>
        <p:spPr>
          <a:xfrm>
            <a:off x="10058400" y="2097741"/>
            <a:ext cx="1246094" cy="15688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D663A8-C6A7-4E8A-B53C-C744966D7BE3}"/>
              </a:ext>
            </a:extLst>
          </p:cNvPr>
          <p:cNvSpPr txBox="1"/>
          <p:nvPr/>
        </p:nvSpPr>
        <p:spPr>
          <a:xfrm>
            <a:off x="6762471" y="4899213"/>
            <a:ext cx="4313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몬스터들을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모두 죽이면 다음 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맵으로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이동 가능</a:t>
            </a:r>
          </a:p>
        </p:txBody>
      </p:sp>
    </p:spTree>
    <p:extLst>
      <p:ext uri="{BB962C8B-B14F-4D97-AF65-F5344CB8AC3E}">
        <p14:creationId xmlns:p14="http://schemas.microsoft.com/office/powerpoint/2010/main" val="10601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D7B7D-8949-434F-A31B-F0574AE32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775" y="638174"/>
            <a:ext cx="9875837" cy="1266825"/>
          </a:xfrm>
        </p:spPr>
        <p:txBody>
          <a:bodyPr/>
          <a:lstStyle/>
          <a:p>
            <a:r>
              <a:rPr lang="ko-KR" altLang="en-US"/>
              <a:t>게임 진행 방식</a:t>
            </a:r>
          </a:p>
        </p:txBody>
      </p:sp>
      <p:pic>
        <p:nvPicPr>
          <p:cNvPr id="9" name="내용 개체 틀 8" descr="건물, 실내이(가) 표시된 사진&#10;&#10;자동 생성된 설명">
            <a:extLst>
              <a:ext uri="{FF2B5EF4-FFF2-40B4-BE49-F238E27FC236}">
                <a16:creationId xmlns:a16="http://schemas.microsoft.com/office/drawing/2014/main" id="{77AF964C-E5CF-48BE-B72C-63DCBB546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7144" y="1628872"/>
            <a:ext cx="6745506" cy="391239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CCC1B9-8FB9-4F00-BB86-1AC237ABAD7C}"/>
              </a:ext>
            </a:extLst>
          </p:cNvPr>
          <p:cNvSpPr txBox="1"/>
          <p:nvPr/>
        </p:nvSpPr>
        <p:spPr>
          <a:xfrm>
            <a:off x="3028951" y="5781675"/>
            <a:ext cx="674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마지막 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맵에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도착 시 보스 몬스터 등장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/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보스 몬스터 처치 시 게임 종료</a:t>
            </a:r>
          </a:p>
        </p:txBody>
      </p:sp>
    </p:spTree>
    <p:extLst>
      <p:ext uri="{BB962C8B-B14F-4D97-AF65-F5344CB8AC3E}">
        <p14:creationId xmlns:p14="http://schemas.microsoft.com/office/powerpoint/2010/main" val="52470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DD8EC-B181-49AF-9C2A-BF48B301E53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85925" y="579438"/>
            <a:ext cx="2436813" cy="658812"/>
          </a:xfrm>
        </p:spPr>
        <p:txBody>
          <a:bodyPr/>
          <a:lstStyle/>
          <a:p>
            <a:r>
              <a:rPr lang="ko-KR" altLang="en-US"/>
              <a:t>개발 범위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D49ACF0-4712-406C-A528-37742680B9F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51390763"/>
              </p:ext>
            </p:extLst>
          </p:nvPr>
        </p:nvGraphicFramePr>
        <p:xfrm>
          <a:off x="485775" y="1322389"/>
          <a:ext cx="11537016" cy="4981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8761">
                  <a:extLst>
                    <a:ext uri="{9D8B030D-6E8A-4147-A177-3AD203B41FA5}">
                      <a16:colId xmlns:a16="http://schemas.microsoft.com/office/drawing/2014/main" val="1308878602"/>
                    </a:ext>
                  </a:extLst>
                </a:gridCol>
                <a:gridCol w="9248255">
                  <a:extLst>
                    <a:ext uri="{9D8B030D-6E8A-4147-A177-3AD203B41FA5}">
                      <a16:colId xmlns:a16="http://schemas.microsoft.com/office/drawing/2014/main" val="554388781"/>
                    </a:ext>
                  </a:extLst>
                </a:gridCol>
              </a:tblGrid>
              <a:tr h="875231">
                <a:tc>
                  <a:txBody>
                    <a:bodyPr/>
                    <a:lstStyle/>
                    <a:p>
                      <a:pPr latinLnBrk="1"/>
                      <a:endParaRPr lang="en-US" altLang="ko-KR" b="1" dirty="0">
                        <a:solidFill>
                          <a:schemeClr val="tx1"/>
                        </a:solidFill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캐릭터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(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플레이어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)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키보드로 좌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/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우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/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점프</a:t>
                      </a:r>
                      <a:endParaRPr lang="en-US" altLang="ko-KR" b="1" dirty="0">
                        <a:solidFill>
                          <a:schemeClr val="tx1"/>
                        </a:solidFill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latinLnBrk="1"/>
                      <a:endParaRPr lang="en-US" altLang="ko-KR" b="1" dirty="0">
                        <a:solidFill>
                          <a:schemeClr val="tx1"/>
                        </a:solidFill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마우스로 공격</a:t>
                      </a:r>
                      <a:endParaRPr lang="en-US" altLang="ko-KR" b="1" dirty="0">
                        <a:solidFill>
                          <a:schemeClr val="tx1"/>
                        </a:solidFill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638271"/>
                  </a:ext>
                </a:extLst>
              </a:tr>
              <a:tr h="2188078">
                <a:tc>
                  <a:txBody>
                    <a:bodyPr/>
                    <a:lstStyle/>
                    <a:p>
                      <a:pPr latinLnBrk="1"/>
                      <a:endParaRPr lang="en-US" altLang="ko-KR" b="1" dirty="0">
                        <a:solidFill>
                          <a:schemeClr val="tx1"/>
                        </a:solidFill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latinLnBrk="1"/>
                      <a:endParaRPr lang="en-US" altLang="ko-KR" b="1" dirty="0">
                        <a:solidFill>
                          <a:schemeClr val="tx1"/>
                        </a:solidFill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latinLnBrk="1"/>
                      <a:endParaRPr lang="en-US" altLang="ko-KR" b="1" dirty="0">
                        <a:solidFill>
                          <a:schemeClr val="tx1"/>
                        </a:solidFill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적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(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몬스터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)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1.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일반몬스터</a:t>
                      </a:r>
                      <a:endParaRPr lang="en-US" altLang="ko-KR" b="1" dirty="0">
                        <a:solidFill>
                          <a:schemeClr val="tx1"/>
                        </a:solidFill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  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-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근거리 공격</a:t>
                      </a:r>
                      <a:endParaRPr lang="en-US" altLang="ko-KR" b="1" dirty="0">
                        <a:solidFill>
                          <a:schemeClr val="tx1"/>
                        </a:solidFill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   -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원거리 공격</a:t>
                      </a:r>
                      <a:endParaRPr lang="en-US" altLang="ko-KR" b="1" dirty="0">
                        <a:solidFill>
                          <a:schemeClr val="tx1"/>
                        </a:solidFill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   -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아이템 드랍</a:t>
                      </a:r>
                      <a:endParaRPr lang="en-US" altLang="ko-KR" b="1" dirty="0">
                        <a:solidFill>
                          <a:schemeClr val="tx1"/>
                        </a:solidFill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2.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보스몬스터</a:t>
                      </a:r>
                      <a:endParaRPr lang="en-US" altLang="ko-KR" b="1" dirty="0">
                        <a:solidFill>
                          <a:schemeClr val="tx1"/>
                        </a:solidFill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   -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높은 체력</a:t>
                      </a:r>
                      <a:endParaRPr lang="en-US" altLang="ko-KR" b="1" dirty="0">
                        <a:solidFill>
                          <a:schemeClr val="tx1"/>
                        </a:solidFill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   -2~3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가지 공격 패턴 반복적 사용</a:t>
                      </a:r>
                      <a:endParaRPr lang="en-US" altLang="ko-KR" b="1" dirty="0">
                        <a:solidFill>
                          <a:schemeClr val="tx1"/>
                        </a:solidFill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848938"/>
                  </a:ext>
                </a:extLst>
              </a:tr>
              <a:tr h="875231">
                <a:tc>
                  <a:txBody>
                    <a:bodyPr/>
                    <a:lstStyle/>
                    <a:p>
                      <a:pPr latinLnBrk="1"/>
                      <a:endParaRPr lang="en-US" altLang="ko-KR" b="1" dirty="0">
                        <a:solidFill>
                          <a:schemeClr val="tx1"/>
                        </a:solidFill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1~2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개의 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일반몬스터가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등장하는 맵</a:t>
                      </a:r>
                      <a:endParaRPr lang="en-US" altLang="ko-KR" b="1" dirty="0">
                        <a:solidFill>
                          <a:schemeClr val="tx1"/>
                        </a:solidFill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latinLnBrk="1"/>
                      <a:endParaRPr lang="en-US" altLang="ko-KR" b="1" dirty="0">
                        <a:solidFill>
                          <a:schemeClr val="tx1"/>
                        </a:solidFill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1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개의 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보스몬스터가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등장하는 맵</a:t>
                      </a:r>
                      <a:endParaRPr lang="en-US" altLang="ko-KR" b="1" dirty="0">
                        <a:solidFill>
                          <a:schemeClr val="tx1"/>
                        </a:solidFill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713535"/>
                  </a:ext>
                </a:extLst>
              </a:tr>
              <a:tr h="3500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사운드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이동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,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점프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,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공격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,BGM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등 필요에 따라 추가적으로 사용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222036"/>
                  </a:ext>
                </a:extLst>
              </a:tr>
              <a:tr h="5992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캐릭터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/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적의 이동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,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공격등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필요에 따라 추가적으로 사용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877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59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951A1-0171-4C1E-A5B7-38E4A356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596" y="704793"/>
            <a:ext cx="2409381" cy="630949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개발 계획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8FC1311-B1C5-493B-8A59-85D5F19301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206408"/>
              </p:ext>
            </p:extLst>
          </p:nvPr>
        </p:nvGraphicFramePr>
        <p:xfrm>
          <a:off x="1021976" y="1335742"/>
          <a:ext cx="10443883" cy="5591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583">
                  <a:extLst>
                    <a:ext uri="{9D8B030D-6E8A-4147-A177-3AD203B41FA5}">
                      <a16:colId xmlns:a16="http://schemas.microsoft.com/office/drawing/2014/main" val="442523453"/>
                    </a:ext>
                  </a:extLst>
                </a:gridCol>
                <a:gridCol w="9435300">
                  <a:extLst>
                    <a:ext uri="{9D8B030D-6E8A-4147-A177-3AD203B41FA5}">
                      <a16:colId xmlns:a16="http://schemas.microsoft.com/office/drawing/2014/main" val="1909836986"/>
                    </a:ext>
                  </a:extLst>
                </a:gridCol>
              </a:tblGrid>
              <a:tr h="5244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1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리소스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98826"/>
                  </a:ext>
                </a:extLst>
              </a:tr>
              <a:tr h="5244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2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기본적인 캐릭터의 이동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(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좌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/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우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/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점프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…)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기능</a:t>
                      </a:r>
                      <a:endParaRPr lang="en-US" altLang="ko-KR" b="1" dirty="0">
                        <a:solidFill>
                          <a:schemeClr val="tx1"/>
                        </a:solidFill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기본 공격</a:t>
                      </a:r>
                      <a:endParaRPr lang="en-US" altLang="ko-KR" b="1" dirty="0">
                        <a:solidFill>
                          <a:schemeClr val="tx1"/>
                        </a:solidFill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088820"/>
                  </a:ext>
                </a:extLst>
              </a:tr>
              <a:tr h="5244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3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일반 몬스터 구현</a:t>
                      </a:r>
                      <a:endParaRPr lang="en-US" altLang="ko-KR" b="1" dirty="0">
                        <a:solidFill>
                          <a:schemeClr val="tx1"/>
                        </a:solidFill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latinLnBrk="1"/>
                      <a:endParaRPr lang="en-US" altLang="ko-KR" b="1" dirty="0">
                        <a:solidFill>
                          <a:schemeClr val="tx1"/>
                        </a:solidFill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보스 몬스터 구현</a:t>
                      </a:r>
                      <a:endParaRPr lang="en-US" altLang="ko-KR" b="1" dirty="0">
                        <a:solidFill>
                          <a:schemeClr val="tx1"/>
                        </a:solidFill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664772"/>
                  </a:ext>
                </a:extLst>
              </a:tr>
              <a:tr h="5244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4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290276"/>
                  </a:ext>
                </a:extLst>
              </a:tr>
              <a:tr h="5244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5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맵 제작</a:t>
                      </a:r>
                      <a:endParaRPr lang="en-US" altLang="ko-KR" b="1" dirty="0">
                        <a:solidFill>
                          <a:schemeClr val="tx1"/>
                        </a:solidFill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중간 점검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/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미비점 보완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888232"/>
                  </a:ext>
                </a:extLst>
              </a:tr>
              <a:tr h="5244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6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충돌처리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(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공격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/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피격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/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지형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060713"/>
                  </a:ext>
                </a:extLst>
              </a:tr>
              <a:tr h="5244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7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몬스터들의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AI</a:t>
                      </a:r>
                    </a:p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몬스터 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사망시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아이템 드랍</a:t>
                      </a:r>
                      <a:endParaRPr lang="en-US" altLang="ko-KR" b="1" dirty="0">
                        <a:solidFill>
                          <a:schemeClr val="tx1"/>
                        </a:solidFill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아이템과 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플레이어간의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충돌 체크 확인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&gt;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아이템 획득</a:t>
                      </a:r>
                      <a:endParaRPr lang="en-US" altLang="ko-KR" b="1" dirty="0">
                        <a:solidFill>
                          <a:schemeClr val="tx1"/>
                        </a:solidFill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03144"/>
                  </a:ext>
                </a:extLst>
              </a:tr>
              <a:tr h="5244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8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822700"/>
                  </a:ext>
                </a:extLst>
              </a:tr>
              <a:tr h="5244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9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맵에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몬스터 배치</a:t>
                      </a:r>
                      <a:endParaRPr lang="en-US" altLang="ko-KR" b="1" dirty="0">
                        <a:solidFill>
                          <a:schemeClr val="tx1"/>
                        </a:solidFill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사운드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게임의 시작과 종료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90709"/>
                  </a:ext>
                </a:extLst>
              </a:tr>
              <a:tr h="5244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10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최종 점검 및 최종 발표 준비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361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46629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</TotalTime>
  <Words>216</Words>
  <Application>Microsoft Office PowerPoint</Application>
  <PresentationFormat>와이드스크린</PresentationFormat>
  <Paragraphs>62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HY그래픽M</vt:lpstr>
      <vt:lpstr>Arial</vt:lpstr>
      <vt:lpstr>Century Gothic</vt:lpstr>
      <vt:lpstr>Wingdings 3</vt:lpstr>
      <vt:lpstr>줄기</vt:lpstr>
      <vt:lpstr>2D 게임 프로그래밍 1차 발표</vt:lpstr>
      <vt:lpstr>2D 횡스크롤 액션게임</vt:lpstr>
      <vt:lpstr>게임 진행 방식</vt:lpstr>
      <vt:lpstr>게임 진행 방식</vt:lpstr>
      <vt:lpstr>개발 범위</vt:lpstr>
      <vt:lpstr>개발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1차 발표</dc:title>
  <dc:creator>levy----@naver.com</dc:creator>
  <cp:lastModifiedBy>levy----@naver.com</cp:lastModifiedBy>
  <cp:revision>15</cp:revision>
  <dcterms:created xsi:type="dcterms:W3CDTF">2019-09-20T13:45:41Z</dcterms:created>
  <dcterms:modified xsi:type="dcterms:W3CDTF">2019-09-25T01:57:00Z</dcterms:modified>
</cp:coreProperties>
</file>