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ChoeHyoenUk/2015182042_2DGP-Project/graphs/commit-activity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9A6BB-8560-4113-9085-BCDBB7D5F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차 발표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622255-2F3D-451B-9880-C4E7648BC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2015182042 </a:t>
            </a:r>
            <a:r>
              <a:rPr lang="ko-KR" altLang="en-US" dirty="0"/>
              <a:t>최현욱</a:t>
            </a:r>
          </a:p>
        </p:txBody>
      </p:sp>
    </p:spTree>
    <p:extLst>
      <p:ext uri="{BB962C8B-B14F-4D97-AF65-F5344CB8AC3E}">
        <p14:creationId xmlns:p14="http://schemas.microsoft.com/office/powerpoint/2010/main" val="360095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F478C-84EE-462A-8D11-89B771EA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1" y="169447"/>
            <a:ext cx="8596668" cy="1320800"/>
          </a:xfrm>
        </p:spPr>
        <p:txBody>
          <a:bodyPr/>
          <a:lstStyle/>
          <a:p>
            <a:r>
              <a:rPr lang="ko-KR" altLang="en-US" dirty="0"/>
              <a:t>던전에 입장하여 보스 몬스터를 처치하라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6" name="내용 개체 틀 5" descr="건물, 앉아있는, 대형, 주차이(가) 표시된 사진&#10;&#10;자동 생성된 설명">
            <a:extLst>
              <a:ext uri="{FF2B5EF4-FFF2-40B4-BE49-F238E27FC236}">
                <a16:creationId xmlns:a16="http://schemas.microsoft.com/office/drawing/2014/main" id="{4FD4449D-3E61-4ECC-AE3A-13E150B51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78" y="1930400"/>
            <a:ext cx="3345845" cy="2468299"/>
          </a:xfrm>
        </p:spPr>
      </p:pic>
      <p:pic>
        <p:nvPicPr>
          <p:cNvPr id="4" name="내용 개체 틀 7" descr="건물이(가) 표시된 사진&#10;&#10;자동 생성된 설명">
            <a:extLst>
              <a:ext uri="{FF2B5EF4-FFF2-40B4-BE49-F238E27FC236}">
                <a16:creationId xmlns:a16="http://schemas.microsoft.com/office/drawing/2014/main" id="{E0D7ADC2-04CD-4A5D-9E7E-3DF71F773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475" y="1930400"/>
            <a:ext cx="3474906" cy="2468299"/>
          </a:xfrm>
          <a:prstGeom prst="rect">
            <a:avLst/>
          </a:prstGeom>
        </p:spPr>
      </p:pic>
      <p:pic>
        <p:nvPicPr>
          <p:cNvPr id="8" name="그림 7" descr="건물, 실내, 곰인형, 곰이(가) 표시된 사진&#10;&#10;자동 생성된 설명">
            <a:extLst>
              <a:ext uri="{FF2B5EF4-FFF2-40B4-BE49-F238E27FC236}">
                <a16:creationId xmlns:a16="http://schemas.microsoft.com/office/drawing/2014/main" id="{24EB6033-905E-4714-B4FC-22896E37B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416" y="1930399"/>
            <a:ext cx="3474906" cy="2468299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1D74EAD-4949-4742-806E-A1B55B393FAF}"/>
              </a:ext>
            </a:extLst>
          </p:cNvPr>
          <p:cNvSpPr/>
          <p:nvPr/>
        </p:nvSpPr>
        <p:spPr>
          <a:xfrm>
            <a:off x="3690323" y="2867025"/>
            <a:ext cx="527352" cy="561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F6AA7AD-E165-4F4D-9217-FDDBCF432DC4}"/>
              </a:ext>
            </a:extLst>
          </p:cNvPr>
          <p:cNvSpPr/>
          <p:nvPr/>
        </p:nvSpPr>
        <p:spPr>
          <a:xfrm>
            <a:off x="7961414" y="2883561"/>
            <a:ext cx="527352" cy="561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6E25E1-26A4-497A-A8B2-A7E2D1DC5870}"/>
              </a:ext>
            </a:extLst>
          </p:cNvPr>
          <p:cNvSpPr txBox="1"/>
          <p:nvPr/>
        </p:nvSpPr>
        <p:spPr>
          <a:xfrm>
            <a:off x="424206" y="4911365"/>
            <a:ext cx="9521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포탈을 통해 던전으로 입장하여 </a:t>
            </a:r>
            <a:r>
              <a:rPr lang="ko-KR" altLang="en-US" dirty="0" err="1"/>
              <a:t>맵에</a:t>
            </a:r>
            <a:r>
              <a:rPr lang="ko-KR" altLang="en-US" dirty="0"/>
              <a:t> 존재하는 </a:t>
            </a:r>
            <a:r>
              <a:rPr lang="ko-KR" altLang="en-US" dirty="0" err="1"/>
              <a:t>일반몬스터들을</a:t>
            </a:r>
            <a:r>
              <a:rPr lang="ko-KR" altLang="en-US" dirty="0"/>
              <a:t> 죽이고 </a:t>
            </a:r>
            <a:r>
              <a:rPr lang="ko-KR" altLang="en-US" dirty="0" err="1"/>
              <a:t>맵을</a:t>
            </a:r>
            <a:r>
              <a:rPr lang="ko-KR" altLang="en-US" dirty="0"/>
              <a:t> 이동한다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● </a:t>
            </a:r>
            <a:r>
              <a:rPr lang="ko-KR" altLang="en-US" dirty="0"/>
              <a:t>보스 몬스터 처치하면 게임 종료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● </a:t>
            </a:r>
            <a:r>
              <a:rPr lang="ko-KR" altLang="en-US" dirty="0"/>
              <a:t>키보드와 마우스 입력을 통해 캐릭터를 조작한다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03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C1E97-4A85-49E4-91FA-8230269C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827"/>
            <a:ext cx="8596668" cy="689811"/>
          </a:xfrm>
        </p:spPr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21D38A-B23E-4525-8CAC-2C39DD65D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275175"/>
              </p:ext>
            </p:extLst>
          </p:nvPr>
        </p:nvGraphicFramePr>
        <p:xfrm>
          <a:off x="677862" y="816638"/>
          <a:ext cx="10583696" cy="503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848">
                  <a:extLst>
                    <a:ext uri="{9D8B030D-6E8A-4147-A177-3AD203B41FA5}">
                      <a16:colId xmlns:a16="http://schemas.microsoft.com/office/drawing/2014/main" val="3927520868"/>
                    </a:ext>
                  </a:extLst>
                </a:gridCol>
                <a:gridCol w="5291848">
                  <a:extLst>
                    <a:ext uri="{9D8B030D-6E8A-4147-A177-3AD203B41FA5}">
                      <a16:colId xmlns:a16="http://schemas.microsoft.com/office/drawing/2014/main" val="232344164"/>
                    </a:ext>
                  </a:extLst>
                </a:gridCol>
              </a:tblGrid>
              <a:tr h="370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27759"/>
                  </a:ext>
                </a:extLst>
              </a:tr>
              <a:tr h="8879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캐릭터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일반 몬스터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근접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원거리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보스 몬스터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캐릭터 무기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3110"/>
                  </a:ext>
                </a:extLst>
              </a:tr>
              <a:tr h="624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키보드를 이용 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점프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마우스를 이용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대쉬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797372"/>
                  </a:ext>
                </a:extLst>
              </a:tr>
              <a:tr h="618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몬스터만 등장하는 일반 맵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보스 몬스터가 등장하는 보스 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43560"/>
                  </a:ext>
                </a:extLst>
              </a:tr>
              <a:tr h="5879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</a:t>
                      </a:r>
                      <a:r>
                        <a:rPr lang="ko-KR" altLang="en-US" dirty="0" err="1"/>
                        <a:t>맵과</a:t>
                      </a:r>
                      <a:r>
                        <a:rPr lang="ko-KR" altLang="en-US" dirty="0"/>
                        <a:t> 보스 </a:t>
                      </a:r>
                      <a:r>
                        <a:rPr lang="ko-KR" altLang="en-US" dirty="0" err="1"/>
                        <a:t>맵의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BGM</a:t>
                      </a:r>
                    </a:p>
                    <a:p>
                      <a:pPr latinLnBrk="1"/>
                      <a:r>
                        <a:rPr lang="ko-KR" altLang="en-US" dirty="0"/>
                        <a:t>캐릭터 애니메이션에 해당하는 사운드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392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우이동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일반 몬스터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우이동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보스 몬스터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패턴에 해당되는 </a:t>
                      </a:r>
                      <a:r>
                        <a:rPr lang="en-US" altLang="ko-KR" dirty="0"/>
                        <a:t>Ani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763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지형의 충돌체크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모든 몬스터 처치 전까지 맵 이동 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393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53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F0535-8181-416E-B4D3-084EF8E3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3080"/>
            <a:ext cx="8596668" cy="59355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진행 상황</a:t>
            </a:r>
            <a:r>
              <a:rPr lang="en-US" altLang="ko-KR" dirty="0"/>
              <a:t>(~4</a:t>
            </a:r>
            <a:r>
              <a:rPr lang="en-US" altLang="ko-KR" baseline="30000" dirty="0"/>
              <a:t>th</a:t>
            </a:r>
            <a:r>
              <a:rPr lang="en-US" altLang="ko-KR" dirty="0"/>
              <a:t> week)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DBD75BA-765F-4DAB-91AD-1F45FF0346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241154"/>
              </p:ext>
            </p:extLst>
          </p:nvPr>
        </p:nvGraphicFramePr>
        <p:xfrm>
          <a:off x="116389" y="816638"/>
          <a:ext cx="11321632" cy="521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390">
                  <a:extLst>
                    <a:ext uri="{9D8B030D-6E8A-4147-A177-3AD203B41FA5}">
                      <a16:colId xmlns:a16="http://schemas.microsoft.com/office/drawing/2014/main" val="1572508969"/>
                    </a:ext>
                  </a:extLst>
                </a:gridCol>
                <a:gridCol w="657726">
                  <a:extLst>
                    <a:ext uri="{9D8B030D-6E8A-4147-A177-3AD203B41FA5}">
                      <a16:colId xmlns:a16="http://schemas.microsoft.com/office/drawing/2014/main" val="258118569"/>
                    </a:ext>
                  </a:extLst>
                </a:gridCol>
                <a:gridCol w="9721516">
                  <a:extLst>
                    <a:ext uri="{9D8B030D-6E8A-4147-A177-3AD203B41FA5}">
                      <a16:colId xmlns:a16="http://schemas.microsoft.com/office/drawing/2014/main" val="2643183542"/>
                    </a:ext>
                  </a:extLst>
                </a:gridCol>
              </a:tblGrid>
              <a:tr h="3383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80552"/>
                  </a:ext>
                </a:extLst>
              </a:tr>
              <a:tr h="48485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(9/30~10/6)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77967"/>
                  </a:ext>
                </a:extLst>
              </a:tr>
              <a:tr h="484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일반 몬스터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보스 </a:t>
                      </a:r>
                      <a:r>
                        <a:rPr lang="ko-KR" altLang="en-US" dirty="0" err="1"/>
                        <a:t>몬스터등</a:t>
                      </a:r>
                      <a:r>
                        <a:rPr lang="ko-KR" altLang="en-US" dirty="0"/>
                        <a:t> 제작에 필요한 이미지 수집 완료 </a:t>
                      </a:r>
                      <a:r>
                        <a:rPr lang="en-US" altLang="ko-KR" dirty="0"/>
                        <a:t>(100%)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9013"/>
                  </a:ext>
                </a:extLst>
              </a:tr>
              <a:tr h="48485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(10/7~10/13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70862"/>
                  </a:ext>
                </a:extLst>
              </a:tr>
              <a:tr h="484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캐릭터의 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우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 구현</a:t>
                      </a:r>
                      <a:r>
                        <a:rPr lang="en-US" altLang="ko-KR" dirty="0"/>
                        <a:t>. +</a:t>
                      </a:r>
                      <a:r>
                        <a:rPr lang="ko-KR" altLang="en-US" dirty="0" err="1"/>
                        <a:t>대쉬</a:t>
                      </a:r>
                      <a:r>
                        <a:rPr lang="ko-KR" altLang="en-US" dirty="0"/>
                        <a:t> 기능 추가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빠른 이동 및 무적기로 이용</a:t>
                      </a:r>
                      <a:r>
                        <a:rPr lang="en-US" altLang="ko-KR" dirty="0"/>
                        <a:t>) (100%)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582065"/>
                  </a:ext>
                </a:extLst>
              </a:tr>
              <a:tr h="48485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(10/14~10/20)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몬스터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92652"/>
                  </a:ext>
                </a:extLst>
              </a:tr>
              <a:tr h="484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몬스터의 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우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 구현 </a:t>
                      </a:r>
                      <a:r>
                        <a:rPr lang="en-US" altLang="ko-KR" dirty="0"/>
                        <a:t>(100%)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0554"/>
                  </a:ext>
                </a:extLst>
              </a:tr>
              <a:tr h="48485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(10/21~10/27)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 몬스터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126158"/>
                  </a:ext>
                </a:extLst>
              </a:tr>
              <a:tr h="1454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 몬스터 패턴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종 구현 완료 </a:t>
                      </a:r>
                      <a:r>
                        <a:rPr lang="en-US" altLang="ko-KR" dirty="0"/>
                        <a:t>(100%)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패턴</a:t>
                      </a:r>
                      <a:r>
                        <a:rPr lang="en-US" altLang="ko-KR" dirty="0"/>
                        <a:t>1 : 25</a:t>
                      </a:r>
                      <a:r>
                        <a:rPr lang="ko-KR" altLang="en-US" dirty="0"/>
                        <a:t>˚간격으로 총알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개 발사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패턴</a:t>
                      </a:r>
                      <a:r>
                        <a:rPr lang="en-US" altLang="ko-KR" dirty="0"/>
                        <a:t>2 : </a:t>
                      </a:r>
                      <a:r>
                        <a:rPr lang="ko-KR" altLang="en-US" dirty="0"/>
                        <a:t>양 손에서 순차적으로 레이저 발사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캐릭터 위치 인식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패턴</a:t>
                      </a:r>
                      <a:r>
                        <a:rPr lang="en-US" altLang="ko-KR" dirty="0"/>
                        <a:t>3 : </a:t>
                      </a:r>
                      <a:r>
                        <a:rPr lang="ko-KR" altLang="en-US" dirty="0"/>
                        <a:t>칼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 소환 후 일정시간 후 플레이어를 향해 낙하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600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84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D4E98-D7C7-44FF-B766-AF550C5A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13" y="270235"/>
            <a:ext cx="10474575" cy="1320800"/>
          </a:xfrm>
        </p:spPr>
        <p:txBody>
          <a:bodyPr>
            <a:normAutofit/>
          </a:bodyPr>
          <a:lstStyle/>
          <a:p>
            <a:r>
              <a:rPr lang="en-US" altLang="ko-KR"/>
              <a:t>Github Commit </a:t>
            </a:r>
            <a:r>
              <a:rPr lang="ko-KR" altLang="en-US"/>
              <a:t>통계</a:t>
            </a:r>
            <a:br>
              <a:rPr lang="en-US" altLang="ko-KR"/>
            </a:br>
            <a:r>
              <a:rPr lang="en-US" altLang="ko-KR" sz="1900">
                <a:hlinkClick r:id="rId2"/>
              </a:rPr>
              <a:t>https://github.com/ChoeHyoenUk/2015182042_2DGP-Project/graphs/commit-activity</a:t>
            </a:r>
            <a:endParaRPr lang="ko-KR" altLang="en-US" sz="1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7756D7-5C0D-446A-BB51-FC46DF982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90205"/>
            <a:ext cx="9829800" cy="459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9990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284</Words>
  <Application>Microsoft Office PowerPoint</Application>
  <PresentationFormat>와이드스크린</PresentationFormat>
  <Paragraphs>62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패싯</vt:lpstr>
      <vt:lpstr>2D 게임 프로그래밍 2차 발표 </vt:lpstr>
      <vt:lpstr>던전에 입장하여 보스 몬스터를 처치하라!</vt:lpstr>
      <vt:lpstr>개발 범위</vt:lpstr>
      <vt:lpstr>진행 상황(~4th week)</vt:lpstr>
      <vt:lpstr>Github Commit 통계 https://github.com/ChoeHyoenUk/2015182042_2DGP-Project/graphs/commit-activity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2차 발표</dc:title>
  <dc:creator>levy----@naver.com</dc:creator>
  <cp:lastModifiedBy>levy----@naver.com</cp:lastModifiedBy>
  <cp:revision>12</cp:revision>
  <dcterms:created xsi:type="dcterms:W3CDTF">2019-10-27T10:14:34Z</dcterms:created>
  <dcterms:modified xsi:type="dcterms:W3CDTF">2019-10-30T15:19:30Z</dcterms:modified>
</cp:coreProperties>
</file>