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67" r:id="rId3"/>
    <p:sldId id="268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12일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12월 12일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37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12월 12일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12월 12일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12월 12일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12월 12일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12월 12일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12월 12일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12월 12일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12월 12일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12월 12일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ko-KR" altLang="en-US" dirty="0"/>
              <a:t>최종 발표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2015182042</a:t>
            </a:r>
            <a:r>
              <a:rPr lang="ko-KR" altLang="en-US" dirty="0"/>
              <a:t> 최현욱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601200" cy="619094"/>
          </a:xfrm>
        </p:spPr>
        <p:txBody>
          <a:bodyPr rtlCol="0"/>
          <a:lstStyle/>
          <a:p>
            <a:pPr rtl="0"/>
            <a:r>
              <a:rPr lang="ko-KR" altLang="en-US" dirty="0"/>
              <a:t>개발 진척도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1DA0DA1-F519-4B2E-8BA9-C0272A463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69708"/>
              </p:ext>
            </p:extLst>
          </p:nvPr>
        </p:nvGraphicFramePr>
        <p:xfrm>
          <a:off x="187157" y="831961"/>
          <a:ext cx="11282948" cy="513842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01011">
                  <a:extLst>
                    <a:ext uri="{9D8B030D-6E8A-4147-A177-3AD203B41FA5}">
                      <a16:colId xmlns:a16="http://schemas.microsoft.com/office/drawing/2014/main" val="2859686083"/>
                    </a:ext>
                  </a:extLst>
                </a:gridCol>
                <a:gridCol w="4240463">
                  <a:extLst>
                    <a:ext uri="{9D8B030D-6E8A-4147-A177-3AD203B41FA5}">
                      <a16:colId xmlns:a16="http://schemas.microsoft.com/office/drawing/2014/main" val="1119278880"/>
                    </a:ext>
                  </a:extLst>
                </a:gridCol>
                <a:gridCol w="4775201">
                  <a:extLst>
                    <a:ext uri="{9D8B030D-6E8A-4147-A177-3AD203B41FA5}">
                      <a16:colId xmlns:a16="http://schemas.microsoft.com/office/drawing/2014/main" val="2546332362"/>
                    </a:ext>
                  </a:extLst>
                </a:gridCol>
                <a:gridCol w="866273">
                  <a:extLst>
                    <a:ext uri="{9D8B030D-6E8A-4147-A177-3AD203B41FA5}">
                      <a16:colId xmlns:a16="http://schemas.microsoft.com/office/drawing/2014/main" val="3610860849"/>
                    </a:ext>
                  </a:extLst>
                </a:gridCol>
              </a:tblGrid>
              <a:tr h="4834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18357"/>
                  </a:ext>
                </a:extLst>
              </a:tr>
              <a:tr h="850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캐릭터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일반 몬스터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 몬스터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캐릭터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일반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보스 몬스터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776565"/>
                  </a:ext>
                </a:extLst>
              </a:tr>
              <a:tr h="850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조작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키보드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마우스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대쉬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키보드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마우스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46248"/>
                  </a:ext>
                </a:extLst>
              </a:tr>
              <a:tr h="850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코어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캐릭터공격과 </a:t>
                      </a:r>
                      <a:r>
                        <a:rPr lang="ko-KR" altLang="en-US" dirty="0" err="1"/>
                        <a:t>몬스터공격의</a:t>
                      </a:r>
                      <a:r>
                        <a:rPr lang="ko-KR" altLang="en-US" dirty="0"/>
                        <a:t> 충돌체크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모든 몬스터 처치 전 스테이지 이동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 충돌체크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스테이지 이동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16287"/>
                  </a:ext>
                </a:extLst>
              </a:tr>
              <a:tr h="850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스테이지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 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구분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스테이지별 특색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미비함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99278"/>
                  </a:ext>
                </a:extLst>
              </a:tr>
              <a:tr h="850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일반 몬스터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보스몬스터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패턴에 대응되는 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일반 몬스터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 몬스터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15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6AA0B-33D8-47CF-A6B1-7DBCB381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538884"/>
          </a:xfrm>
        </p:spPr>
        <p:txBody>
          <a:bodyPr/>
          <a:lstStyle/>
          <a:p>
            <a:r>
              <a:rPr lang="en-US" altLang="ko-KR"/>
              <a:t>Commit </a:t>
            </a:r>
            <a:r>
              <a:rPr lang="ko-KR" altLang="en-US" dirty="0"/>
              <a:t>통계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AA06653-467E-410F-8A6B-A0B9D467C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64997"/>
              </p:ext>
            </p:extLst>
          </p:nvPr>
        </p:nvGraphicFramePr>
        <p:xfrm>
          <a:off x="329035" y="660942"/>
          <a:ext cx="7145556" cy="533718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21886">
                  <a:extLst>
                    <a:ext uri="{9D8B030D-6E8A-4147-A177-3AD203B41FA5}">
                      <a16:colId xmlns:a16="http://schemas.microsoft.com/office/drawing/2014/main" val="597026548"/>
                    </a:ext>
                  </a:extLst>
                </a:gridCol>
                <a:gridCol w="4823670">
                  <a:extLst>
                    <a:ext uri="{9D8B030D-6E8A-4147-A177-3AD203B41FA5}">
                      <a16:colId xmlns:a16="http://schemas.microsoft.com/office/drawing/2014/main" val="1799367502"/>
                    </a:ext>
                  </a:extLst>
                </a:gridCol>
              </a:tblGrid>
              <a:tr h="4851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81535"/>
                  </a:ext>
                </a:extLst>
              </a:tr>
              <a:tr h="4851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(9/30~ 10/6)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16142"/>
                  </a:ext>
                </a:extLst>
              </a:tr>
              <a:tr h="4851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(10/7 ~ 10/13)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30147"/>
                  </a:ext>
                </a:extLst>
              </a:tr>
              <a:tr h="4851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(10/14 ~ 10/20)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6084"/>
                  </a:ext>
                </a:extLst>
              </a:tr>
              <a:tr h="4851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(10/21 ~ 10/27)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642671"/>
                  </a:ext>
                </a:extLst>
              </a:tr>
              <a:tr h="4851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(10/28 ~ 11/3)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67867"/>
                  </a:ext>
                </a:extLst>
              </a:tr>
              <a:tr h="4851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(11/4 ~ 11/10)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933139"/>
                  </a:ext>
                </a:extLst>
              </a:tr>
              <a:tr h="4851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(11/11 ~ 11/17)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355789"/>
                  </a:ext>
                </a:extLst>
              </a:tr>
              <a:tr h="4851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(11/18 ~ 11/24)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348111"/>
                  </a:ext>
                </a:extLst>
              </a:tr>
              <a:tr h="4851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(11/25 ~ 12/1)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74286"/>
                  </a:ext>
                </a:extLst>
              </a:tr>
              <a:tr h="4851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~(12/2~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153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7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31</TotalTime>
  <Words>224</Words>
  <Application>Microsoft Office PowerPoint</Application>
  <PresentationFormat>와이드스크린</PresentationFormat>
  <Paragraphs>65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2D 게임 프로그래밍 최종 발표</vt:lpstr>
      <vt:lpstr>개발 진척도</vt:lpstr>
      <vt:lpstr>Commit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최종 발표</dc:title>
  <dc:creator>levy----@naver.com</dc:creator>
  <cp:lastModifiedBy>levy----@naver.com</cp:lastModifiedBy>
  <cp:revision>4</cp:revision>
  <dcterms:created xsi:type="dcterms:W3CDTF">2019-12-12T07:20:21Z</dcterms:created>
  <dcterms:modified xsi:type="dcterms:W3CDTF">2019-12-12T08:03:05Z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