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A3DB-E614-4E16-A332-C248B1752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/>
              <a:t>스크립트 언어 팀프로젝트</a:t>
            </a:r>
            <a:br>
              <a:rPr lang="en-US" altLang="ko-KR" dirty="0"/>
            </a:br>
            <a:r>
              <a:rPr lang="ko-KR" altLang="en-US" sz="5500" dirty="0"/>
              <a:t>기획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D9CFA-2228-4861-B654-B7089C78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3764492"/>
            <a:ext cx="8637072" cy="1071095"/>
          </a:xfrm>
        </p:spPr>
        <p:txBody>
          <a:bodyPr/>
          <a:lstStyle/>
          <a:p>
            <a:r>
              <a:rPr lang="en-US" altLang="ko-KR" dirty="0"/>
              <a:t>2015182042 </a:t>
            </a:r>
            <a:r>
              <a:rPr lang="ko-KR" altLang="en-US" dirty="0"/>
              <a:t>최현욱</a:t>
            </a:r>
            <a:endParaRPr lang="en-US" altLang="ko-KR" dirty="0"/>
          </a:p>
          <a:p>
            <a:r>
              <a:rPr lang="en-US" altLang="ko-KR" dirty="0"/>
              <a:t>2015184034 </a:t>
            </a:r>
            <a:r>
              <a:rPr lang="ko-KR" altLang="en-US" dirty="0"/>
              <a:t>홍범도</a:t>
            </a:r>
          </a:p>
        </p:txBody>
      </p:sp>
    </p:spTree>
    <p:extLst>
      <p:ext uri="{BB962C8B-B14F-4D97-AF65-F5344CB8AC3E}">
        <p14:creationId xmlns:p14="http://schemas.microsoft.com/office/powerpoint/2010/main" val="19815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4FFBA-3B30-487C-95F9-DEA983C0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6"/>
            <a:ext cx="9603275" cy="561150"/>
          </a:xfrm>
        </p:spPr>
        <p:txBody>
          <a:bodyPr/>
          <a:lstStyle/>
          <a:p>
            <a:r>
              <a:rPr lang="ko-KR" altLang="en-US" dirty="0"/>
              <a:t>개발 어플리케이션</a:t>
            </a:r>
          </a:p>
        </p:txBody>
      </p:sp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F96E00D1-B2F1-46AF-9661-3CFD4B01F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725" y="1514476"/>
            <a:ext cx="4400550" cy="3400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E4074-4650-442B-B6B3-7D31FAD03C72}"/>
              </a:ext>
            </a:extLst>
          </p:cNvPr>
          <p:cNvSpPr txBox="1"/>
          <p:nvPr/>
        </p:nvSpPr>
        <p:spPr>
          <a:xfrm>
            <a:off x="3990975" y="5229225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영화 정보 검색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0567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CB6BDF2-7B3A-4E7B-BD30-82C83278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en-US" altLang="ko-KR"/>
          </a:p>
        </p:txBody>
      </p:sp>
      <p:pic>
        <p:nvPicPr>
          <p:cNvPr id="10" name="내용 개체 틀 9" descr="화면이(가) 표시된 사진&#10;&#10;자동 생성된 설명">
            <a:extLst>
              <a:ext uri="{FF2B5EF4-FFF2-40B4-BE49-F238E27FC236}">
                <a16:creationId xmlns:a16="http://schemas.microsoft.com/office/drawing/2014/main" id="{D1BCD4F4-0276-4EA6-ABAC-2902A1E8D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0270" y="2367235"/>
            <a:ext cx="9598825" cy="2903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161D5-A87D-458D-822C-E2C583C0055E}"/>
              </a:ext>
            </a:extLst>
          </p:cNvPr>
          <p:cNvSpPr txBox="1"/>
          <p:nvPr/>
        </p:nvSpPr>
        <p:spPr>
          <a:xfrm>
            <a:off x="1136979" y="5490373"/>
            <a:ext cx="9598825" cy="29036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ko-KR" altLang="en-US" sz="1400" dirty="0">
                <a:solidFill>
                  <a:srgbClr val="FFFFFF"/>
                </a:solidFill>
              </a:rPr>
              <a:t>박스오피스 순위 및 영화 정보</a:t>
            </a:r>
            <a:r>
              <a:rPr lang="en-US" altLang="ko-KR" sz="1400" dirty="0">
                <a:solidFill>
                  <a:srgbClr val="FFFFFF"/>
                </a:solidFill>
              </a:rPr>
              <a:t>(</a:t>
            </a:r>
            <a:r>
              <a:rPr lang="ko-KR" altLang="en-US" sz="1400" dirty="0">
                <a:solidFill>
                  <a:srgbClr val="FFFFFF"/>
                </a:solidFill>
              </a:rPr>
              <a:t>영화진흥위원회 제공</a:t>
            </a:r>
            <a:r>
              <a:rPr lang="en-US" altLang="ko-KR" sz="1400" dirty="0">
                <a:solidFill>
                  <a:srgbClr val="FFFFFF"/>
                </a:solidFill>
              </a:rPr>
              <a:t>)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8317-B1FC-42AD-82DD-C887F067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C93B5053-E4C3-4DC9-AC4E-A40A2BEE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073" y="1837377"/>
            <a:ext cx="7579854" cy="34522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D4D66-EAF6-41C7-8886-6F83EFA2FA14}"/>
              </a:ext>
            </a:extLst>
          </p:cNvPr>
          <p:cNvSpPr txBox="1"/>
          <p:nvPr/>
        </p:nvSpPr>
        <p:spPr>
          <a:xfrm>
            <a:off x="2306074" y="5490373"/>
            <a:ext cx="7579854" cy="29036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ko-KR" altLang="en-US" sz="1400" dirty="0">
                <a:solidFill>
                  <a:srgbClr val="FFFFFF"/>
                </a:solidFill>
              </a:rPr>
              <a:t>경기도 영화관 위치 정보</a:t>
            </a:r>
            <a:r>
              <a:rPr lang="en-US" altLang="ko-KR" sz="1400" dirty="0">
                <a:solidFill>
                  <a:srgbClr val="FFFFFF"/>
                </a:solidFill>
              </a:rPr>
              <a:t>(</a:t>
            </a:r>
            <a:r>
              <a:rPr lang="ko-KR" altLang="en-US" sz="1400" dirty="0">
                <a:solidFill>
                  <a:srgbClr val="FFFFFF"/>
                </a:solidFill>
              </a:rPr>
              <a:t>경기데이터드림 제공</a:t>
            </a:r>
            <a:r>
              <a:rPr lang="en-US" altLang="ko-KR" sz="1400" dirty="0">
                <a:solidFill>
                  <a:srgbClr val="FFFFFF"/>
                </a:solidFill>
              </a:rPr>
              <a:t>)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0444-AC4E-40FF-AD0A-CB3A49E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E0C7D-7BB6-4116-9CE4-3A51D27D0DFA}"/>
              </a:ext>
            </a:extLst>
          </p:cNvPr>
          <p:cNvSpPr txBox="1"/>
          <p:nvPr/>
        </p:nvSpPr>
        <p:spPr>
          <a:xfrm>
            <a:off x="2518863" y="5557048"/>
            <a:ext cx="7154273" cy="29036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ko-KR" altLang="en-US" sz="1400" dirty="0">
                <a:solidFill>
                  <a:srgbClr val="FFFFFF"/>
                </a:solidFill>
              </a:rPr>
              <a:t>다음 지도 </a:t>
            </a:r>
            <a:r>
              <a:rPr lang="en-US" altLang="ko-KR" sz="1400" dirty="0">
                <a:solidFill>
                  <a:srgbClr val="FFFFFF"/>
                </a:solidFill>
              </a:rPr>
              <a:t>API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0302C4-DBF3-400B-8A3D-F74D3CA1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754166"/>
            <a:ext cx="7154273" cy="35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489B-F569-4056-A833-39D6E130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2101"/>
          </a:xfrm>
        </p:spPr>
        <p:txBody>
          <a:bodyPr/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A7FE8-5418-458C-BC75-709A4ACB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627" y="1686749"/>
            <a:ext cx="9603275" cy="440842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박스오피스 순위 제공</a:t>
            </a:r>
            <a:r>
              <a:rPr lang="en-US" altLang="ko-KR" dirty="0"/>
              <a:t>(</a:t>
            </a:r>
            <a:r>
              <a:rPr lang="ko-KR" altLang="en-US" dirty="0"/>
              <a:t>일별</a:t>
            </a:r>
            <a:r>
              <a:rPr lang="en-US" altLang="ko-KR" dirty="0"/>
              <a:t>/</a:t>
            </a:r>
            <a:r>
              <a:rPr lang="ko-KR" altLang="en-US" dirty="0"/>
              <a:t>주간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배우</a:t>
            </a:r>
            <a:r>
              <a:rPr lang="en-US" altLang="ko-KR" dirty="0"/>
              <a:t>/</a:t>
            </a:r>
            <a:r>
              <a:rPr lang="ko-KR" altLang="en-US" dirty="0"/>
              <a:t>감독 이름을 이용 영화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영화 세부 정보 조회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/</a:t>
            </a:r>
            <a:r>
              <a:rPr lang="ko-KR" altLang="en-US" dirty="0"/>
              <a:t>출연 배우</a:t>
            </a:r>
            <a:r>
              <a:rPr lang="en-US" altLang="ko-KR" dirty="0"/>
              <a:t>/</a:t>
            </a:r>
            <a:r>
              <a:rPr lang="ko-KR" altLang="en-US" dirty="0"/>
              <a:t>심의 규정</a:t>
            </a:r>
            <a:r>
              <a:rPr lang="en-US" altLang="ko-KR" dirty="0"/>
              <a:t>(n</a:t>
            </a:r>
            <a:r>
              <a:rPr lang="ko-KR" altLang="en-US" dirty="0"/>
              <a:t>세 이상 관람</a:t>
            </a:r>
            <a:r>
              <a:rPr lang="en-US" altLang="ko-KR" dirty="0"/>
              <a:t>)…)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영화관 위치 → 지도 연동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G-Mail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43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8E4E-C964-4F4D-824C-8D0654F9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0636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일정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97B8676-7956-4F0B-A793-2A739A095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00491"/>
              </p:ext>
            </p:extLst>
          </p:nvPr>
        </p:nvGraphicFramePr>
        <p:xfrm>
          <a:off x="1130270" y="1551963"/>
          <a:ext cx="9978079" cy="442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92113822"/>
                    </a:ext>
                  </a:extLst>
                </a:gridCol>
                <a:gridCol w="8607234">
                  <a:extLst>
                    <a:ext uri="{9D8B030D-6E8A-4147-A177-3AD203B41FA5}">
                      <a16:colId xmlns:a16="http://schemas.microsoft.com/office/drawing/2014/main" val="2127848219"/>
                    </a:ext>
                  </a:extLst>
                </a:gridCol>
              </a:tblGrid>
              <a:tr h="583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83251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(5/18~5/24)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기획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사용할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검색 및 신청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55095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(5/25~5/31)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기획 발표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박스오피스 순위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검색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03269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(6/1~6/7)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중간 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영화 세부 정보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37354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(6/8~6/14)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영화관 정보 →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지도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47575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(6/15~6/21)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G-Mail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25141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(6/22~)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9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45085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158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갤러리</vt:lpstr>
      <vt:lpstr>스크립트 언어 팀프로젝트 기획 발표</vt:lpstr>
      <vt:lpstr>개발 어플리케이션</vt:lpstr>
      <vt:lpstr>사용 API</vt:lpstr>
      <vt:lpstr>사용 API</vt:lpstr>
      <vt:lpstr>사용 API</vt:lpstr>
      <vt:lpstr>구현 기능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팀프로젝트 기획 발표</dc:title>
  <dc:creator>HYEONUK</dc:creator>
  <cp:lastModifiedBy>HYEONUK</cp:lastModifiedBy>
  <cp:revision>5</cp:revision>
  <dcterms:created xsi:type="dcterms:W3CDTF">2020-05-23T07:36:04Z</dcterms:created>
  <dcterms:modified xsi:type="dcterms:W3CDTF">2020-05-23T08:21:56Z</dcterms:modified>
</cp:coreProperties>
</file>