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DA822-3FE5-489B-B588-A04BFC758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500" dirty="0"/>
              <a:t>스크립트 언어 팀프로젝트</a:t>
            </a:r>
            <a:br>
              <a:rPr lang="en-US" altLang="ko-KR" sz="5500" dirty="0"/>
            </a:br>
            <a:r>
              <a:rPr lang="ko-KR" altLang="en-US" sz="5500" dirty="0"/>
              <a:t>중간발표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9BADB-7F3C-4F21-BA40-DC800835D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2015182042 </a:t>
            </a:r>
            <a:r>
              <a:rPr lang="ko-KR" altLang="en-US" dirty="0"/>
              <a:t>최현욱</a:t>
            </a:r>
            <a:endParaRPr lang="en-US" altLang="ko-KR" dirty="0"/>
          </a:p>
          <a:p>
            <a:r>
              <a:rPr lang="en-US" altLang="ko-KR" dirty="0"/>
              <a:t>2015184034 </a:t>
            </a:r>
            <a:r>
              <a:rPr lang="ko-KR" altLang="en-US" dirty="0"/>
              <a:t>홍범도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8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FFBA-3B30-487C-95F9-DEA983C0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6"/>
            <a:ext cx="9603275" cy="561150"/>
          </a:xfrm>
        </p:spPr>
        <p:txBody>
          <a:bodyPr/>
          <a:lstStyle/>
          <a:p>
            <a:r>
              <a:rPr lang="ko-KR" altLang="en-US" dirty="0"/>
              <a:t>개발 어플리케이션</a:t>
            </a:r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F96E00D1-B2F1-46AF-9661-3CFD4B01F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725" y="1514476"/>
            <a:ext cx="4400550" cy="3400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4074-4650-442B-B6B3-7D31FAD03C72}"/>
              </a:ext>
            </a:extLst>
          </p:cNvPr>
          <p:cNvSpPr txBox="1"/>
          <p:nvPr/>
        </p:nvSpPr>
        <p:spPr>
          <a:xfrm>
            <a:off x="3990975" y="5229225"/>
            <a:ext cx="440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영화 정보 검색 어플리케이션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기획 변경사항 없음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C1AC-FA53-49A4-B228-A937EA34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3F2FE-89BA-4920-8526-04569653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39588"/>
            <a:ext cx="10580761" cy="442565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박스 오피스 랭킹 정보</a:t>
            </a:r>
            <a:r>
              <a:rPr lang="en-US" altLang="ko-KR" dirty="0"/>
              <a:t>(</a:t>
            </a:r>
            <a:r>
              <a:rPr lang="ko-KR" altLang="en-US" dirty="0"/>
              <a:t>일간</a:t>
            </a:r>
            <a:r>
              <a:rPr lang="en-US" altLang="ko-KR" dirty="0"/>
              <a:t>/</a:t>
            </a:r>
            <a:r>
              <a:rPr lang="ko-KR" altLang="en-US" dirty="0"/>
              <a:t>주간</a:t>
            </a:r>
            <a:r>
              <a:rPr lang="en-US" altLang="ko-KR" dirty="0"/>
              <a:t>) </a:t>
            </a:r>
            <a:r>
              <a:rPr lang="ko-KR" altLang="en-US" dirty="0"/>
              <a:t>출력 완료</a:t>
            </a:r>
            <a:r>
              <a:rPr lang="en-US" altLang="ko-KR" dirty="0"/>
              <a:t>, Gmail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- </a:t>
            </a:r>
            <a:r>
              <a:rPr lang="ko-KR" altLang="en-US" dirty="0">
                <a:solidFill>
                  <a:srgbClr val="FF0000"/>
                </a:solidFill>
              </a:rPr>
              <a:t>당일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해당 주의 박스오피스 순위는 </a:t>
            </a:r>
            <a:r>
              <a:rPr lang="en-US" altLang="ko-KR" dirty="0">
                <a:solidFill>
                  <a:srgbClr val="FF0000"/>
                </a:solidFill>
              </a:rPr>
              <a:t>API</a:t>
            </a:r>
            <a:r>
              <a:rPr lang="ko-KR" altLang="en-US" dirty="0">
                <a:solidFill>
                  <a:srgbClr val="FF0000"/>
                </a:solidFill>
              </a:rPr>
              <a:t>측에서 제공하지 않음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ex) </a:t>
            </a:r>
            <a:r>
              <a:rPr lang="ko-KR" altLang="en-US" dirty="0">
                <a:solidFill>
                  <a:srgbClr val="FF0000"/>
                </a:solidFill>
              </a:rPr>
              <a:t>오늘이 </a:t>
            </a:r>
            <a:r>
              <a:rPr lang="en-US" altLang="ko-KR" dirty="0">
                <a:solidFill>
                  <a:srgbClr val="FF0000"/>
                </a:solidFill>
              </a:rPr>
              <a:t>6/6</a:t>
            </a:r>
            <a:r>
              <a:rPr lang="ko-KR" altLang="en-US" dirty="0">
                <a:solidFill>
                  <a:srgbClr val="FF0000"/>
                </a:solidFill>
              </a:rPr>
              <a:t>일이다 → </a:t>
            </a:r>
            <a:r>
              <a:rPr lang="en-US" altLang="ko-KR" dirty="0">
                <a:solidFill>
                  <a:srgbClr val="FF0000"/>
                </a:solidFill>
              </a:rPr>
              <a:t>6/6 </a:t>
            </a:r>
            <a:r>
              <a:rPr lang="ko-KR" altLang="en-US">
                <a:solidFill>
                  <a:srgbClr val="FF0000"/>
                </a:solidFill>
              </a:rPr>
              <a:t>당일과 </a:t>
            </a:r>
            <a:r>
              <a:rPr lang="en-US" altLang="ko-KR">
                <a:solidFill>
                  <a:srgbClr val="FF0000"/>
                </a:solidFill>
              </a:rPr>
              <a:t>6/6</a:t>
            </a:r>
            <a:r>
              <a:rPr lang="ko-KR" altLang="en-US" dirty="0">
                <a:solidFill>
                  <a:srgbClr val="FF0000"/>
                </a:solidFill>
              </a:rPr>
              <a:t>이 포함된 주의 박스오피스 정보 조회 불가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기능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r>
              <a:rPr lang="en-US" altLang="ko-KR" dirty="0"/>
              <a:t>, Gmail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1"/>
            <a:r>
              <a:rPr lang="ko-KR" altLang="en-US" dirty="0"/>
              <a:t>영화 제목을 통한 검색 → 상세 정보 출력</a:t>
            </a:r>
            <a:endParaRPr lang="en-US" altLang="ko-KR" dirty="0"/>
          </a:p>
          <a:p>
            <a:pPr lvl="1"/>
            <a:r>
              <a:rPr lang="ko-KR" altLang="en-US" dirty="0"/>
              <a:t>배우 이름으로 검색 → </a:t>
            </a:r>
            <a:r>
              <a:rPr lang="ko-KR" altLang="en-US" dirty="0" err="1"/>
              <a:t>출연작</a:t>
            </a:r>
            <a:r>
              <a:rPr lang="ko-KR" altLang="en-US" dirty="0"/>
              <a:t> 목록 출력 → 상세 정보 출력</a:t>
            </a:r>
            <a:endParaRPr lang="en-US" altLang="ko-KR" dirty="0"/>
          </a:p>
          <a:p>
            <a:pPr lvl="1"/>
            <a:r>
              <a:rPr lang="ko-KR" altLang="en-US" dirty="0"/>
              <a:t>감독 이름으로 검색 → 작품 목록 출력 → 상세 정보 출력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영화관</a:t>
            </a:r>
            <a:r>
              <a:rPr lang="en-US" altLang="ko-KR" dirty="0"/>
              <a:t>(</a:t>
            </a:r>
            <a:r>
              <a:rPr lang="ko-KR" altLang="en-US" dirty="0"/>
              <a:t>경기도에 위치</a:t>
            </a:r>
            <a:r>
              <a:rPr lang="en-US" altLang="ko-KR" dirty="0"/>
              <a:t>) </a:t>
            </a:r>
            <a:r>
              <a:rPr lang="ko-KR" altLang="en-US" dirty="0"/>
              <a:t>검색 일부 완료</a:t>
            </a:r>
            <a:r>
              <a:rPr lang="en-US" altLang="ko-KR" dirty="0"/>
              <a:t>(</a:t>
            </a:r>
            <a:r>
              <a:rPr lang="ko-KR" altLang="en-US" dirty="0"/>
              <a:t>지도 연동</a:t>
            </a:r>
            <a:r>
              <a:rPr lang="en-US" altLang="ko-KR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9730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2CBCA-88CE-4397-B58D-35CE762C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 구현해야 할 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8B00E-4601-4E1E-9064-811BBBFF2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영화관 위치 지도 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텔레그램</a:t>
            </a:r>
            <a:r>
              <a:rPr lang="ko-KR" altLang="en-US" dirty="0"/>
              <a:t> 연동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C/C++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28347196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256</TotalTime>
  <Words>137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갤러리</vt:lpstr>
      <vt:lpstr>스크립트 언어 팀프로젝트 중간발표</vt:lpstr>
      <vt:lpstr>개발 어플리케이션</vt:lpstr>
      <vt:lpstr>구현 목록</vt:lpstr>
      <vt:lpstr>앞으로 구현해야 할 기능 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팀프로젝트 중간발표</dc:title>
  <dc:creator>HYEONUK</dc:creator>
  <cp:lastModifiedBy>HYEONUK</cp:lastModifiedBy>
  <cp:revision>7</cp:revision>
  <dcterms:created xsi:type="dcterms:W3CDTF">2020-06-06T11:20:05Z</dcterms:created>
  <dcterms:modified xsi:type="dcterms:W3CDTF">2020-06-06T17:57:42Z</dcterms:modified>
</cp:coreProperties>
</file>